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346" r:id="rId2"/>
    <p:sldId id="582" r:id="rId3"/>
    <p:sldId id="585" r:id="rId4"/>
    <p:sldId id="577" r:id="rId5"/>
    <p:sldId id="516" r:id="rId6"/>
    <p:sldId id="586" r:id="rId7"/>
    <p:sldId id="515" r:id="rId8"/>
    <p:sldId id="587" r:id="rId9"/>
    <p:sldId id="588" r:id="rId10"/>
    <p:sldId id="589" r:id="rId11"/>
    <p:sldId id="590" r:id="rId12"/>
    <p:sldId id="519" r:id="rId13"/>
    <p:sldId id="591" r:id="rId14"/>
    <p:sldId id="583" r:id="rId15"/>
    <p:sldId id="584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CC6600"/>
    <a:srgbClr val="FF9933"/>
    <a:srgbClr val="0000FF"/>
    <a:srgbClr val="996633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880" autoAdjust="0"/>
  </p:normalViewPr>
  <p:slideViewPr>
    <p:cSldViewPr>
      <p:cViewPr varScale="1">
        <p:scale>
          <a:sx n="145" d="100"/>
          <a:sy n="145" d="100"/>
        </p:scale>
        <p:origin x="228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55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E39DBF3-BC61-4ABB-89F7-87AE41B31E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2F5CE18-CF2C-42B6-A901-6751FE4E31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C23AD62-70C6-4357-BFDE-0CE69CB85B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82EA7F9E-3418-4367-B46C-DB42038A6D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A6576B63-5263-4BD2-86C8-9021552974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1E262398-3D50-4086-A12A-0E12938F6C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EA8B52-878C-4C50-99BB-F29001A84A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9DDD144-E735-45C9-8B51-B366D9A9C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4C72A7E8-B0B8-45FF-8A0F-CAF93E75B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联想</a:t>
            </a:r>
            <a:r>
              <a:rPr lang="en-US" altLang="zh-CN">
                <a:latin typeface="Arial" panose="020B0604020202020204" pitchFamily="34" charset="0"/>
              </a:rPr>
              <a:t>photoshop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290A8D4E-D708-4531-807B-A0A7BE585A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EA4BD43-82D1-4DD9-A0F1-BDC0E210352C}" type="slidenum">
              <a:rPr lang="en-US" altLang="zh-CN" smtClean="0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1FA68D6-1E0D-491D-B9EC-9603EDC39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E4E5D72A-3D07-46A4-8E24-B733F6881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3B066F3F-9759-4A58-A55A-5AE6E4AE5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57F042-29DE-4F62-9B57-352D414DE86A}" type="slidenum">
              <a:rPr lang="en-US" altLang="zh-CN" smtClean="0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1FA68D6-1E0D-491D-B9EC-9603EDC39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E4E5D72A-3D07-46A4-8E24-B733F6881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Sora</a:t>
            </a:r>
            <a:r>
              <a:rPr lang="zh-CN" altLang="en-US" dirty="0">
                <a:latin typeface="Arial" panose="020B0604020202020204" pitchFamily="34" charset="0"/>
              </a:rPr>
              <a:t>模型的例子视频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3B066F3F-9759-4A58-A55A-5AE6E4AE5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57F042-29DE-4F62-9B57-352D414DE86A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25129603-68A7-4946-8D26-0D3D079F2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A491DC-CDF7-470E-B165-C24F10665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一、课程内容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1-6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章：狭义图像处理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章：图像理解分析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二、难点总结：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傅里叶变换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属于数学算法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图像复原中的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Optimization——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属于计算机算法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图像分割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属于应用领域的算法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三、不讲的内容：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1600" dirty="0"/>
              <a:t>每章节过于深入的理论内容</a:t>
            </a: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2. </a:t>
            </a:r>
            <a:r>
              <a:rPr lang="zh-CN" altLang="en-US" sz="1600" dirty="0"/>
              <a:t>相对独立的算法：小波变换</a:t>
            </a: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3. </a:t>
            </a:r>
            <a:r>
              <a:rPr lang="zh-CN" altLang="en-US" sz="1600" dirty="0"/>
              <a:t>其他课程的内容：目标识别（它属于图像理解）</a:t>
            </a: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4. </a:t>
            </a:r>
            <a:r>
              <a:rPr lang="zh-CN" altLang="en-US" sz="1600" dirty="0"/>
              <a:t>表示和描述：内容上穿插了太多</a:t>
            </a:r>
            <a:r>
              <a:rPr lang="zh-CN" altLang="en-US" sz="1850" dirty="0"/>
              <a:t>其他章节已有的内容，比如形态学、傅里叶变换、</a:t>
            </a:r>
            <a:r>
              <a:rPr lang="en-US" altLang="zh-CN" sz="1850" dirty="0"/>
              <a:t>PCA</a:t>
            </a:r>
            <a:r>
              <a:rPr lang="zh-CN" altLang="en-US" sz="1850" dirty="0"/>
              <a:t>等，而且都是浅尝辄止。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DAD424B-F18A-43AE-9688-D0FD2B332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6FF3E63-836B-4605-BE1C-085995DD68BB}" type="slidenum">
              <a:rPr lang="en-US" altLang="zh-CN" smtClean="0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25129603-68A7-4946-8D26-0D3D079F2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A491DC-CDF7-470E-B165-C24F10665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1850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DAD424B-F18A-43AE-9688-D0FD2B332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6FF3E63-836B-4605-BE1C-085995DD68BB}" type="slidenum">
              <a:rPr lang="en-US" altLang="zh-CN" smtClean="0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9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85CBDBA4-1370-4B76-8688-41E9A3F54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8AE29CA0-F6A1-4396-A2ED-1D3B74536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期末大作业：将</a:t>
            </a:r>
            <a:r>
              <a:rPr lang="en-US" altLang="zh-CN" dirty="0">
                <a:latin typeface="Arial" panose="020B0604020202020204" pitchFamily="34" charset="0"/>
              </a:rPr>
              <a:t>CVPR</a:t>
            </a:r>
            <a:r>
              <a:rPr lang="zh-CN" altLang="en-US" dirty="0">
                <a:latin typeface="Arial" panose="020B0604020202020204" pitchFamily="34" charset="0"/>
              </a:rPr>
              <a:t>论文开源的</a:t>
            </a:r>
            <a:r>
              <a:rPr lang="en-US" altLang="zh-CN" dirty="0">
                <a:latin typeface="Arial" panose="020B0604020202020204" pitchFamily="34" charset="0"/>
              </a:rPr>
              <a:t>python</a:t>
            </a:r>
            <a:r>
              <a:rPr lang="zh-CN" altLang="en-US" dirty="0">
                <a:latin typeface="Arial" panose="020B0604020202020204" pitchFamily="34" charset="0"/>
              </a:rPr>
              <a:t>代码，写成</a:t>
            </a:r>
            <a:r>
              <a:rPr lang="en-US" altLang="zh-CN" dirty="0" err="1">
                <a:latin typeface="Arial" panose="020B0604020202020204" pitchFamily="34" charset="0"/>
              </a:rPr>
              <a:t>matlab</a:t>
            </a:r>
            <a:r>
              <a:rPr lang="zh-CN" altLang="en-US" dirty="0">
                <a:latin typeface="Arial" panose="020B0604020202020204" pitchFamily="34" charset="0"/>
              </a:rPr>
              <a:t>版本，并撰写文档。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0D8C06DE-1A13-41AA-858B-A8C870E87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2C89E-2FC2-46EC-A524-6176415D4747}" type="slidenum">
              <a:rPr lang="en-US" altLang="zh-CN" smtClean="0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A8B52-878C-4C50-99BB-F29001A84A0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28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1AFF93E-C0EC-4BC1-BD44-2D1C6058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349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300">
                <a:solidFill>
                  <a:srgbClr val="6633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F7BB-16B0-4C2A-8AA9-A031E3881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362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2505F-2BAC-40B8-96FF-EB62A88A8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8840B-9A52-4F73-9A80-A863203CC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F04E4-837D-4753-BC7A-C331E52A6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2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7FB9CA-47BE-4634-B13E-87BA541D69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FC3024-42F1-42F8-A9D8-F27C3BC255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E4FD2DD-59D0-471A-8CA8-4B63273E08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F3214-9A5D-4391-B9C0-E7F32C7266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0D37D46-BCC5-4D12-A00D-F02CCFD63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9695AB7-5133-4239-8D43-907A26BB05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4A45423-86C5-430F-A530-5046BE30F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16B63-235D-4ECD-97D5-3C4C0E824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849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19D9B4-D0C9-4197-B071-91B5F3DDA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69D4BF-97BC-42C1-997C-6E087C41B2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EE471FB-66D3-4109-AC81-CF7A116C5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B269-1ED8-43A2-A677-AA3DFE52A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29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800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619500"/>
            <a:ext cx="8001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4F37EA-0E47-4C6D-B27A-42AF8771D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770D243-73A7-44A2-A06B-811C00BC8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C2DBBE-68FC-432C-8020-AF952BB2E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4ADE8-CE90-4130-9629-053BB4FAB8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800875-C08A-4B06-956F-BE8ED8825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4C659E-8B2D-4E46-AC4C-FB703729D8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15A8AA5-261E-4FDA-A255-A58E1D4DA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7320D-8F62-48A5-ACCE-776DDB26B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7D2E74-9EA0-4C07-B666-FD1707CB97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F991B21-16C3-4BF0-819F-FA57721356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9759CF-06A0-48F5-A279-2BD60AB7B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59B07-A645-4CEA-8581-F36EA6A62B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9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3C0B79-1751-420B-85D8-14C7F58A66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8FD1F3A-23BA-465C-B087-D5BE2052F3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699D9B1-F5D2-4D5C-96F4-CE5670ED1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40E4F-AE07-4E9D-A4F6-577E0F570F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87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5181D-467E-44BC-A2E4-42F7FEB49E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E1D09-CCD8-455B-89B8-BB1C1C914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B5339-7F9F-4EC3-B892-7441DF883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FDA5D-BD09-45CE-A2CF-B6B24AFAF8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2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1CEE14F-3C06-41E0-9742-C4F594BFF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DD40209-13E7-41DC-B314-285239558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DFCB17A-F108-4EBC-941B-756BAED7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F176-8B14-4E66-8586-AF9DC0353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0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BE96A6A-CC7F-4890-8112-02BF207DD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2052A48-E88F-4C15-9412-65CE94FC51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1010BFD-24DE-45D0-9E25-610B5F004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E386-9443-44A1-82FC-A7DA59817D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88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734AB4-F9DD-40B2-B3B9-1993906C0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B688879-2BF2-42A4-86CE-D8B2E792B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64C808B-D5B0-4074-A45D-184FA8A32A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F900A-F3F8-4D3A-BF35-080EB2AF2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4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D2BED5-6F80-49F6-9B8B-D318010FE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2A6EC50-4C1D-4176-B92F-259038CDE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E6D76C6-011A-42EE-BECB-1119B6CC23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F9BA0-DACF-428A-AB9F-2C0AEEB058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92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082B51-1764-4B76-88F4-6B7F1A7EF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FDC53FA-5B61-42B9-83BF-68C733748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668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2A1A7316-1542-4BF9-ADB3-CE5C34C7D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412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4941CECF-6C7F-4C5F-BC4F-CE1415A9A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9CCC4568-F760-4DB1-9CBD-25B7CBC346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84006831-5D04-4FC5-A3A2-76D70029D0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00A573CD-73D4-44D3-BE65-9C0AD076C9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8E1CF71-D75B-4421-84B0-5BBD5448B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rgbClr val="663300"/>
        </a:buClr>
        <a:buSzPct val="80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8F70417D-9594-4558-AEA0-8D633BAAB6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2B493EFF-EA98-4414-B56F-9D8C838DF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B52B5-2B3C-4029-9E5E-180CE1D0F8EC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BAE12843-2219-42D6-ADF4-2B1F65DB5F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marL="628650" indent="-628650" eaLnBrk="1" hangingPunct="1"/>
            <a:r>
              <a:rPr lang="en-US" altLang="zh-CN" sz="3200">
                <a:cs typeface="Arial" panose="020B0604020202020204" pitchFamily="34" charset="0"/>
              </a:rPr>
              <a:t>    </a:t>
            </a:r>
            <a:r>
              <a:rPr lang="zh-CN" altLang="en-US" sz="3200">
                <a:cs typeface="Arial" panose="020B0604020202020204" pitchFamily="34" charset="0"/>
              </a:rPr>
              <a:t>第</a:t>
            </a:r>
            <a:r>
              <a:rPr lang="en-US" altLang="zh-CN" sz="3200">
                <a:cs typeface="Arial" panose="020B0604020202020204" pitchFamily="34" charset="0"/>
              </a:rPr>
              <a:t>0</a:t>
            </a:r>
            <a:r>
              <a:rPr lang="zh-CN" altLang="en-US" sz="3200">
                <a:cs typeface="Arial" panose="020B0604020202020204" pitchFamily="34" charset="0"/>
              </a:rPr>
              <a:t>章 课程介绍</a:t>
            </a:r>
            <a:endParaRPr lang="en-US" altLang="zh-TW" sz="3200">
              <a:cs typeface="Arial" panose="020B0604020202020204" pitchFamily="34" charset="0"/>
            </a:endParaRP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5AD29F9-5932-43F2-825A-D427D70ED1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1600200"/>
            <a:ext cx="7010400" cy="34290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4400" b="1" dirty="0"/>
              <a:t>《</a:t>
            </a:r>
            <a:r>
              <a:rPr lang="zh-CN" altLang="en-US" sz="4400" b="1" dirty="0"/>
              <a:t>数字图像处理</a:t>
            </a:r>
            <a:r>
              <a:rPr lang="en-US" altLang="zh-CN" sz="4400" b="1" dirty="0"/>
              <a:t>》</a:t>
            </a:r>
          </a:p>
          <a:p>
            <a:pPr algn="r" eaLnBrk="1" hangingPunct="1"/>
            <a:endParaRPr lang="en-US" altLang="zh-CN" sz="1600" dirty="0"/>
          </a:p>
          <a:p>
            <a:pPr algn="ctr" eaLnBrk="1" hangingPunct="1"/>
            <a:r>
              <a:rPr lang="zh-CN" altLang="en-US" sz="2400" b="1" dirty="0"/>
              <a:t>授课教师：宋亮</a:t>
            </a:r>
            <a:endParaRPr lang="en-US" altLang="zh-CN" sz="2400" b="1" dirty="0"/>
          </a:p>
          <a:p>
            <a:pPr algn="ctr" eaLnBrk="1" hangingPunct="1"/>
            <a:r>
              <a:rPr lang="zh-CN" altLang="en-US" sz="1600" dirty="0"/>
              <a:t>厦门大学 信息学院</a:t>
            </a:r>
          </a:p>
          <a:p>
            <a:pPr algn="ctr" eaLnBrk="1" hangingPunct="1"/>
            <a:r>
              <a:rPr lang="zh-CN" altLang="en-US" sz="1600" dirty="0"/>
              <a:t>办公室：</a:t>
            </a:r>
            <a:r>
              <a:rPr lang="zh-CN" altLang="en-US" sz="1600" kern="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西部片区</a:t>
            </a:r>
            <a:r>
              <a:rPr lang="en-US" altLang="zh-CN" sz="1600" kern="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#5-409</a:t>
            </a:r>
            <a:endParaRPr lang="en-US" altLang="zh-CN" sz="1600" dirty="0"/>
          </a:p>
          <a:p>
            <a:pPr algn="ctr" eaLnBrk="1" hangingPunct="1"/>
            <a:r>
              <a:rPr lang="en-US" altLang="zh-CN" sz="1600" kern="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https://songliangg.github.io</a:t>
            </a:r>
          </a:p>
          <a:p>
            <a:pPr algn="ctr" eaLnBrk="1" hangingPunct="1"/>
            <a:endParaRPr lang="en-US" altLang="zh-CN" sz="1000" dirty="0"/>
          </a:p>
          <a:p>
            <a:pPr algn="ctr" eaLnBrk="1" hangingPunct="1"/>
            <a:endParaRPr lang="en-US" altLang="zh-CN" sz="1000" dirty="0"/>
          </a:p>
          <a:p>
            <a:pPr algn="ctr" eaLnBrk="1" hangingPunct="1"/>
            <a:r>
              <a:rPr lang="zh-CN" altLang="en-US" sz="2400" b="1" dirty="0"/>
              <a:t>助教：马晨雨</a:t>
            </a:r>
            <a:endParaRPr lang="en-US" altLang="zh-CN" sz="2400" b="1" dirty="0"/>
          </a:p>
          <a:p>
            <a:pPr algn="ctr" eaLnBrk="1" hangingPunct="1"/>
            <a:r>
              <a:rPr lang="en-US" altLang="zh-CN" sz="1600" dirty="0"/>
              <a:t>22</a:t>
            </a:r>
            <a:r>
              <a:rPr lang="zh-CN" altLang="en-US" sz="1600" dirty="0"/>
              <a:t>级硕士研究生</a:t>
            </a:r>
            <a:endParaRPr lang="en-US" altLang="zh-CN" sz="1600" dirty="0"/>
          </a:p>
          <a:p>
            <a:pPr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8CBD1CE5-18D9-4B91-9850-944AD0E46E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C8C4CDF1-9AB6-4A24-B7A6-1D397F0E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90F2A-02B5-4D8B-8975-DE2D312BA097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A1932B6-DE6E-4F30-AF8F-929AA57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048" y="2604827"/>
            <a:ext cx="3921125" cy="16483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楷体_GB2312" pitchFamily="1" charset="-122"/>
              </a:rPr>
              <a:t>参考书</a:t>
            </a:r>
            <a:endParaRPr lang="en-US" altLang="zh-CN" dirty="0"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书名：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小波十讲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》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作者：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Ingrid Daubechies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著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出版社：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人民邮电出版社</a:t>
            </a:r>
            <a:endParaRPr lang="en-US" altLang="zh-CN" sz="1600" dirty="0"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600" dirty="0">
              <a:ea typeface="楷体_GB2312" pitchFamily="1" charset="-122"/>
            </a:endParaRPr>
          </a:p>
        </p:txBody>
      </p:sp>
      <p:sp>
        <p:nvSpPr>
          <p:cNvPr id="12294" name="标题 3">
            <a:extLst>
              <a:ext uri="{FF2B5EF4-FFF2-40B4-BE49-F238E27FC236}">
                <a16:creationId xmlns:a16="http://schemas.microsoft.com/office/drawing/2014/main" id="{1AF14278-CEBC-4E7E-B92C-84D2FA58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教材与参考资料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F6CD6-2DD3-42C4-AA27-456C3C75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15" y="1411287"/>
            <a:ext cx="1620785" cy="2017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148FB0-0968-4EA6-BFF8-45ABAEC6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806" y="3654426"/>
            <a:ext cx="1572208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2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8CBD1CE5-18D9-4B91-9850-944AD0E46E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C8C4CDF1-9AB6-4A24-B7A6-1D397F0E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90F2A-02B5-4D8B-8975-DE2D312BA097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A1932B6-DE6E-4F30-AF8F-929AA57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667000"/>
            <a:ext cx="5915025" cy="1981199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00B050"/>
                </a:solidFill>
                <a:ea typeface="楷体_GB2312" pitchFamily="1" charset="-122"/>
              </a:rPr>
              <a:t>参考书</a:t>
            </a:r>
            <a:r>
              <a:rPr lang="zh-CN" altLang="en-US" dirty="0">
                <a:ea typeface="楷体_GB2312" pitchFamily="1" charset="-122"/>
              </a:rPr>
              <a:t>：任意一本</a:t>
            </a:r>
            <a:r>
              <a:rPr lang="en-US" altLang="zh-CN" dirty="0" err="1">
                <a:ea typeface="楷体_GB2312" pitchFamily="1" charset="-122"/>
              </a:rPr>
              <a:t>matlab</a:t>
            </a:r>
            <a:r>
              <a:rPr lang="zh-CN" altLang="en-US" dirty="0">
                <a:ea typeface="楷体_GB2312" pitchFamily="1" charset="-122"/>
              </a:rPr>
              <a:t>教程、</a:t>
            </a:r>
            <a:r>
              <a:rPr lang="en-US" altLang="zh-CN" dirty="0">
                <a:ea typeface="楷体_GB2312" pitchFamily="1" charset="-122"/>
              </a:rPr>
              <a:t>Python</a:t>
            </a:r>
            <a:r>
              <a:rPr lang="zh-CN" altLang="en-US" dirty="0">
                <a:ea typeface="楷体_GB2312" pitchFamily="1" charset="-122"/>
              </a:rPr>
              <a:t>教程</a:t>
            </a:r>
            <a:endParaRPr lang="en-US" altLang="zh-CN" dirty="0">
              <a:ea typeface="楷体_GB2312" pitchFamily="1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>
                <a:ea typeface="楷体_GB2312" pitchFamily="1" charset="-122"/>
              </a:rPr>
              <a:t>              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00B050"/>
                </a:solidFill>
                <a:ea typeface="楷体_GB2312" pitchFamily="1" charset="-122"/>
              </a:rPr>
              <a:t>网络资源</a:t>
            </a:r>
            <a:r>
              <a:rPr lang="zh-CN" altLang="en-US" dirty="0">
                <a:ea typeface="楷体_GB2312" pitchFamily="1" charset="-122"/>
              </a:rPr>
              <a:t>：</a:t>
            </a:r>
            <a:r>
              <a:rPr lang="en-US" altLang="zh-CN" dirty="0" err="1">
                <a:ea typeface="楷体_GB2312" pitchFamily="1" charset="-122"/>
              </a:rPr>
              <a:t>cnblogs</a:t>
            </a:r>
            <a:r>
              <a:rPr lang="zh-CN" altLang="en-US" dirty="0">
                <a:ea typeface="楷体_GB2312" pitchFamily="1" charset="-122"/>
              </a:rPr>
              <a:t>，</a:t>
            </a:r>
            <a:r>
              <a:rPr lang="en-US" altLang="zh-CN" dirty="0">
                <a:ea typeface="楷体_GB2312" pitchFamily="1" charset="-122"/>
              </a:rPr>
              <a:t>CSDN, …</a:t>
            </a:r>
            <a:endParaRPr lang="zh-CN" altLang="en-US" dirty="0">
              <a:ea typeface="楷体_GB2312" pitchFamily="1" charset="-122"/>
            </a:endParaRPr>
          </a:p>
        </p:txBody>
      </p:sp>
      <p:sp>
        <p:nvSpPr>
          <p:cNvPr id="12294" name="标题 3">
            <a:extLst>
              <a:ext uri="{FF2B5EF4-FFF2-40B4-BE49-F238E27FC236}">
                <a16:creationId xmlns:a16="http://schemas.microsoft.com/office/drawing/2014/main" id="{1AF14278-CEBC-4E7E-B92C-84D2FA58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教材与参考资料</a:t>
            </a:r>
          </a:p>
        </p:txBody>
      </p:sp>
    </p:spTree>
    <p:extLst>
      <p:ext uri="{BB962C8B-B14F-4D97-AF65-F5344CB8AC3E}">
        <p14:creationId xmlns:p14="http://schemas.microsoft.com/office/powerpoint/2010/main" val="80726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B6F998D9-425C-4E55-93C0-BAF7B3D540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D945934E-215B-4466-BB32-C1A7335A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B4B913-235B-46A6-B925-021F1631C6CB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F991898-EF5D-49B7-89E5-5F6E8CB09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课程内容与教学进度</a:t>
            </a:r>
            <a:endParaRPr lang="en-US" altLang="zh-CN" dirty="0"/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E80E8384-B936-47AE-8F5D-46606164F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3894" y="1462833"/>
            <a:ext cx="4991100" cy="4533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章 绪论（第</a:t>
            </a:r>
            <a:r>
              <a:rPr lang="en-US" altLang="zh-CN" sz="1800" b="1" dirty="0"/>
              <a:t>1-2</a:t>
            </a:r>
            <a:r>
              <a:rPr lang="zh-CN" altLang="en-US" sz="1800" b="1" dirty="0"/>
              <a:t>周）</a:t>
            </a:r>
            <a:endParaRPr lang="en-US" altLang="zh-CN" sz="1800" b="1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对应课本第</a:t>
            </a:r>
            <a:r>
              <a:rPr lang="en-US" altLang="zh-CN" sz="1800" dirty="0">
                <a:solidFill>
                  <a:srgbClr val="800000"/>
                </a:solidFill>
                <a:cs typeface="+mn-cs"/>
              </a:rPr>
              <a:t>1</a:t>
            </a: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、</a:t>
            </a:r>
            <a:r>
              <a:rPr lang="en-US" altLang="zh-CN" sz="1800" dirty="0">
                <a:solidFill>
                  <a:srgbClr val="800000"/>
                </a:solidFill>
                <a:cs typeface="+mn-cs"/>
              </a:rPr>
              <a:t>2</a:t>
            </a: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章</a:t>
            </a:r>
            <a:endParaRPr lang="zh-CN" altLang="en-US" sz="1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章 空间滤波（第</a:t>
            </a:r>
            <a:r>
              <a:rPr lang="en-US" altLang="zh-CN" sz="1800" b="1" dirty="0"/>
              <a:t>3-4</a:t>
            </a:r>
            <a:r>
              <a:rPr lang="zh-CN" altLang="en-US" sz="1800" b="1" dirty="0"/>
              <a:t>周）</a:t>
            </a:r>
            <a:endParaRPr lang="en-US" altLang="zh-CN" sz="1800" b="1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对应课本第</a:t>
            </a:r>
            <a:r>
              <a:rPr lang="en-US" altLang="zh-CN" sz="1800" dirty="0">
                <a:solidFill>
                  <a:srgbClr val="800000"/>
                </a:solidFill>
                <a:cs typeface="+mn-cs"/>
              </a:rPr>
              <a:t>3</a:t>
            </a: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章</a:t>
            </a:r>
            <a:endParaRPr lang="en-US" altLang="zh-CN" sz="1800" dirty="0">
              <a:solidFill>
                <a:srgbClr val="800000"/>
              </a:solidFill>
              <a:cs typeface="+mn-cs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章 频域滤波（第</a:t>
            </a:r>
            <a:r>
              <a:rPr lang="en-US" altLang="zh-CN" sz="1800" b="1" dirty="0"/>
              <a:t>5-7</a:t>
            </a:r>
            <a:r>
              <a:rPr lang="zh-CN" altLang="en-US" sz="1800" b="1" dirty="0"/>
              <a:t>周）</a:t>
            </a:r>
            <a:endParaRPr lang="en-US" altLang="zh-CN" sz="1800" b="1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对应课本第</a:t>
            </a:r>
            <a:r>
              <a:rPr lang="en-US" altLang="zh-CN" sz="1800" dirty="0">
                <a:solidFill>
                  <a:srgbClr val="800000"/>
                </a:solidFill>
                <a:cs typeface="+mn-cs"/>
              </a:rPr>
              <a:t>4</a:t>
            </a: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章</a:t>
            </a:r>
            <a:endParaRPr lang="en-US" altLang="zh-CN" sz="1800" dirty="0">
              <a:solidFill>
                <a:srgbClr val="800000"/>
              </a:solidFill>
              <a:cs typeface="+mn-cs"/>
            </a:endParaRPr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b="1" dirty="0">
                <a:solidFill>
                  <a:srgbClr val="0000FF"/>
                </a:solidFill>
                <a:cs typeface="+mn-cs"/>
              </a:rPr>
              <a:t>难点</a:t>
            </a:r>
          </a:p>
          <a:p>
            <a:pPr eaLnBrk="1" hangingPunct="1">
              <a:buNone/>
              <a:defRPr/>
            </a:pPr>
            <a:r>
              <a:rPr lang="zh-CN" altLang="en-US" sz="1800" b="1" dirty="0"/>
              <a:t>第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章 图像复原（第</a:t>
            </a:r>
            <a:r>
              <a:rPr lang="en-US" altLang="zh-CN" sz="1800" b="1" dirty="0"/>
              <a:t>8-9</a:t>
            </a:r>
            <a:r>
              <a:rPr lang="zh-CN" altLang="en-US" sz="1800" b="1" dirty="0"/>
              <a:t>周）</a:t>
            </a:r>
            <a:endParaRPr lang="en-US" altLang="zh-CN" sz="1800" b="1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对应课本第</a:t>
            </a:r>
            <a:r>
              <a:rPr lang="en-US" altLang="zh-CN" sz="1800" dirty="0">
                <a:solidFill>
                  <a:srgbClr val="800000"/>
                </a:solidFill>
                <a:cs typeface="+mn-cs"/>
              </a:rPr>
              <a:t>5</a:t>
            </a:r>
            <a:r>
              <a:rPr lang="zh-CN" altLang="en-US" sz="1800" dirty="0">
                <a:solidFill>
                  <a:srgbClr val="800000"/>
                </a:solidFill>
                <a:cs typeface="+mn-cs"/>
              </a:rPr>
              <a:t>章</a:t>
            </a:r>
            <a:endParaRPr lang="en-US" altLang="zh-CN" sz="1800" dirty="0">
              <a:solidFill>
                <a:srgbClr val="800000"/>
              </a:solidFill>
              <a:cs typeface="+mn-cs"/>
            </a:endParaRPr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b="1" dirty="0">
                <a:solidFill>
                  <a:srgbClr val="0000FF"/>
                </a:solidFill>
                <a:cs typeface="+mn-cs"/>
              </a:rPr>
              <a:t>难点</a:t>
            </a:r>
            <a:endParaRPr lang="en-US" altLang="zh-CN" sz="1800" b="1" dirty="0">
              <a:solidFill>
                <a:srgbClr val="0000FF"/>
              </a:solidFill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AC5E50-23C6-425D-85EE-74E0EBCE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473" y="1402556"/>
            <a:ext cx="3775075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  <a:defRPr/>
            </a:pPr>
            <a:r>
              <a:rPr lang="zh-CN" altLang="en-US" sz="1800" b="1" kern="0" dirty="0"/>
              <a:t>第</a:t>
            </a:r>
            <a:r>
              <a:rPr lang="en-US" altLang="zh-CN" sz="1800" b="1" kern="0" dirty="0"/>
              <a:t>5</a:t>
            </a:r>
            <a:r>
              <a:rPr lang="zh-CN" altLang="en-US" sz="1800" b="1" kern="0" dirty="0"/>
              <a:t>章 彩色图像处理</a:t>
            </a:r>
            <a:r>
              <a:rPr lang="zh-CN" altLang="en-US" sz="1800" b="1" dirty="0"/>
              <a:t>（第</a:t>
            </a:r>
            <a:r>
              <a:rPr lang="en-US" altLang="zh-CN" sz="1800" b="1" dirty="0"/>
              <a:t>10</a:t>
            </a:r>
            <a:r>
              <a:rPr lang="zh-CN" altLang="en-US" sz="1800" b="1" dirty="0"/>
              <a:t>周）</a:t>
            </a:r>
            <a:endParaRPr lang="en-US" altLang="zh-CN" sz="1800" b="1" kern="0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kern="0" dirty="0">
                <a:solidFill>
                  <a:srgbClr val="800000"/>
                </a:solidFill>
              </a:rPr>
              <a:t>对应课本第</a:t>
            </a:r>
            <a:r>
              <a:rPr lang="en-US" altLang="zh-CN" sz="1800" kern="0" dirty="0">
                <a:solidFill>
                  <a:srgbClr val="800000"/>
                </a:solidFill>
              </a:rPr>
              <a:t>6</a:t>
            </a:r>
            <a:r>
              <a:rPr lang="zh-CN" altLang="en-US" sz="1800" kern="0" dirty="0">
                <a:solidFill>
                  <a:srgbClr val="800000"/>
                </a:solidFill>
              </a:rPr>
              <a:t>章</a:t>
            </a:r>
            <a:endParaRPr lang="en-US" altLang="zh-CN" sz="1800" kern="0" dirty="0">
              <a:solidFill>
                <a:srgbClr val="800000"/>
              </a:solidFill>
            </a:endParaRPr>
          </a:p>
          <a:p>
            <a:pPr eaLnBrk="1" hangingPunct="1">
              <a:buNone/>
              <a:defRPr/>
            </a:pPr>
            <a:r>
              <a:rPr lang="zh-CN" altLang="en-US" sz="1800" b="1" kern="0" dirty="0"/>
              <a:t>第</a:t>
            </a:r>
            <a:r>
              <a:rPr lang="en-US" altLang="zh-CN" sz="1800" b="1" kern="0" dirty="0"/>
              <a:t>6</a:t>
            </a:r>
            <a:r>
              <a:rPr lang="zh-CN" altLang="en-US" sz="1800" b="1" kern="0" dirty="0"/>
              <a:t>章 图像压缩</a:t>
            </a:r>
            <a:r>
              <a:rPr lang="zh-CN" altLang="en-US" sz="1800" b="1" dirty="0"/>
              <a:t>（第</a:t>
            </a:r>
            <a:r>
              <a:rPr lang="en-US" altLang="zh-CN" sz="1800" b="1" dirty="0"/>
              <a:t>11</a:t>
            </a:r>
            <a:r>
              <a:rPr lang="zh-CN" altLang="en-US" sz="1800" b="1" dirty="0"/>
              <a:t>周）</a:t>
            </a:r>
            <a:endParaRPr lang="en-US" altLang="zh-CN" sz="1800" b="1" kern="0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kern="0" dirty="0">
                <a:solidFill>
                  <a:srgbClr val="800000"/>
                </a:solidFill>
              </a:rPr>
              <a:t>对应课本第</a:t>
            </a:r>
            <a:r>
              <a:rPr lang="en-US" altLang="zh-CN" sz="1800" kern="0" dirty="0">
                <a:solidFill>
                  <a:srgbClr val="800000"/>
                </a:solidFill>
              </a:rPr>
              <a:t>8</a:t>
            </a:r>
            <a:r>
              <a:rPr lang="zh-CN" altLang="en-US" sz="1800" kern="0" dirty="0">
                <a:solidFill>
                  <a:srgbClr val="800000"/>
                </a:solidFill>
              </a:rPr>
              <a:t>章</a:t>
            </a:r>
            <a:endParaRPr lang="en-US" altLang="zh-CN" sz="1800" kern="0" dirty="0">
              <a:solidFill>
                <a:srgbClr val="800000"/>
              </a:solidFill>
            </a:endParaRPr>
          </a:p>
          <a:p>
            <a:pPr eaLnBrk="1" hangingPunct="1">
              <a:buNone/>
              <a:defRPr/>
            </a:pPr>
            <a:r>
              <a:rPr lang="zh-CN" altLang="en-US" sz="1800" b="1" kern="0" dirty="0"/>
              <a:t>第</a:t>
            </a:r>
            <a:r>
              <a:rPr lang="en-US" altLang="zh-CN" sz="1800" b="1" kern="0" dirty="0"/>
              <a:t>7</a:t>
            </a:r>
            <a:r>
              <a:rPr lang="zh-CN" altLang="en-US" sz="1800" b="1" kern="0" dirty="0"/>
              <a:t>章 图像分割</a:t>
            </a:r>
            <a:r>
              <a:rPr lang="zh-CN" altLang="en-US" sz="1800" b="1" dirty="0"/>
              <a:t>（第</a:t>
            </a:r>
            <a:r>
              <a:rPr lang="en-US" altLang="zh-CN" sz="1800" b="1" dirty="0"/>
              <a:t>12-13</a:t>
            </a:r>
            <a:r>
              <a:rPr lang="zh-CN" altLang="en-US" sz="1800" b="1" dirty="0"/>
              <a:t>周）</a:t>
            </a:r>
            <a:endParaRPr lang="en-US" altLang="zh-CN" sz="1800" b="1" kern="0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kern="0" dirty="0">
                <a:solidFill>
                  <a:srgbClr val="800000"/>
                </a:solidFill>
              </a:rPr>
              <a:t>对应课本</a:t>
            </a:r>
            <a:r>
              <a:rPr lang="en-US" altLang="zh-CN" sz="1800" kern="0" dirty="0">
                <a:solidFill>
                  <a:srgbClr val="800000"/>
                </a:solidFill>
              </a:rPr>
              <a:t>10</a:t>
            </a:r>
            <a:r>
              <a:rPr lang="zh-CN" altLang="en-US" sz="1800" kern="0" dirty="0">
                <a:solidFill>
                  <a:srgbClr val="800000"/>
                </a:solidFill>
              </a:rPr>
              <a:t>章</a:t>
            </a:r>
            <a:endParaRPr lang="en-US" altLang="zh-CN" sz="1800" kern="0" dirty="0">
              <a:solidFill>
                <a:srgbClr val="800000"/>
              </a:solidFill>
            </a:endParaRPr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b="1" kern="0" dirty="0">
                <a:solidFill>
                  <a:srgbClr val="0000FF"/>
                </a:solidFill>
              </a:rPr>
              <a:t>难点</a:t>
            </a:r>
            <a:endParaRPr lang="en-US" altLang="zh-CN" sz="1800" b="1" kern="0" dirty="0">
              <a:solidFill>
                <a:srgbClr val="0000FF"/>
              </a:solidFill>
            </a:endParaRPr>
          </a:p>
          <a:p>
            <a:pPr eaLnBrk="1" hangingPunct="1">
              <a:buNone/>
              <a:defRPr/>
            </a:pPr>
            <a:r>
              <a:rPr lang="zh-CN" altLang="en-US" sz="1800" b="1" kern="0" dirty="0"/>
              <a:t>第</a:t>
            </a:r>
            <a:r>
              <a:rPr lang="en-US" altLang="zh-CN" sz="1800" b="1" kern="0" dirty="0"/>
              <a:t>8</a:t>
            </a:r>
            <a:r>
              <a:rPr lang="zh-CN" altLang="en-US" sz="1800" b="1" kern="0" dirty="0"/>
              <a:t>章 形态学处理</a:t>
            </a:r>
            <a:r>
              <a:rPr lang="zh-CN" altLang="en-US" sz="1800" b="1" dirty="0"/>
              <a:t>（第</a:t>
            </a:r>
            <a:r>
              <a:rPr lang="en-US" altLang="zh-CN" sz="1800" b="1" dirty="0"/>
              <a:t>14</a:t>
            </a:r>
            <a:r>
              <a:rPr lang="zh-CN" altLang="en-US" sz="1800" b="1" dirty="0"/>
              <a:t>周）</a:t>
            </a:r>
            <a:endParaRPr lang="en-US" altLang="zh-CN" sz="1800" b="1" kern="0" dirty="0"/>
          </a:p>
          <a:p>
            <a:pPr lvl="1" eaLnBrk="1" hangingPunct="1">
              <a:buClr>
                <a:srgbClr val="000000"/>
              </a:buClr>
              <a:defRPr/>
            </a:pPr>
            <a:r>
              <a:rPr lang="zh-CN" altLang="en-US" sz="1800" kern="0" dirty="0">
                <a:solidFill>
                  <a:srgbClr val="800000"/>
                </a:solidFill>
              </a:rPr>
              <a:t>对应课本</a:t>
            </a:r>
            <a:r>
              <a:rPr lang="en-US" altLang="zh-CN" sz="1800" kern="0" dirty="0">
                <a:solidFill>
                  <a:srgbClr val="800000"/>
                </a:solidFill>
              </a:rPr>
              <a:t>9</a:t>
            </a:r>
            <a:r>
              <a:rPr lang="zh-CN" altLang="en-US" sz="1800" kern="0" dirty="0">
                <a:solidFill>
                  <a:srgbClr val="800000"/>
                </a:solidFill>
              </a:rPr>
              <a:t>章</a:t>
            </a:r>
            <a:endParaRPr lang="en-US" altLang="zh-CN" sz="1800" kern="0" dirty="0">
              <a:solidFill>
                <a:srgbClr val="800000"/>
              </a:solidFill>
            </a:endParaRPr>
          </a:p>
          <a:p>
            <a:pPr marL="471487" lvl="1" indent="0" eaLnBrk="1" hangingPunct="1">
              <a:buClr>
                <a:srgbClr val="000000"/>
              </a:buClr>
              <a:buNone/>
              <a:defRPr/>
            </a:pPr>
            <a:endParaRPr lang="en-US" altLang="zh-CN" sz="800" kern="0" dirty="0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1800" b="1" kern="0" dirty="0"/>
              <a:t>按小组汇报大作业</a:t>
            </a:r>
            <a:r>
              <a:rPr lang="zh-CN" altLang="en-US" sz="1800" b="1" dirty="0"/>
              <a:t>（第</a:t>
            </a:r>
            <a:r>
              <a:rPr lang="en-US" altLang="zh-CN" sz="1800" b="1" dirty="0"/>
              <a:t>15</a:t>
            </a:r>
            <a:r>
              <a:rPr lang="zh-CN" altLang="en-US" sz="1800" b="1" dirty="0"/>
              <a:t>周）</a:t>
            </a:r>
            <a:endParaRPr lang="en-US" altLang="zh-CN" sz="1800" kern="0" dirty="0">
              <a:solidFill>
                <a:srgbClr val="800000"/>
              </a:solidFill>
            </a:endParaRPr>
          </a:p>
          <a:p>
            <a:pPr lvl="1" eaLnBrk="1" hangingPunct="1">
              <a:buClr>
                <a:srgbClr val="000000"/>
              </a:buClr>
              <a:defRPr/>
            </a:pPr>
            <a:endParaRPr lang="zh-CN" altLang="en-US" sz="1800" b="1" kern="0" dirty="0">
              <a:solidFill>
                <a:srgbClr val="0000FF"/>
              </a:solidFill>
            </a:endParaRPr>
          </a:p>
          <a:p>
            <a:pPr lvl="1" eaLnBrk="1" hangingPunct="1">
              <a:buClr>
                <a:srgbClr val="000000"/>
              </a:buClr>
              <a:defRPr/>
            </a:pPr>
            <a:endParaRPr lang="en-US" altLang="zh-CN" sz="1800" kern="0" dirty="0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800" kern="0" dirty="0"/>
          </a:p>
        </p:txBody>
      </p:sp>
      <p:sp>
        <p:nvSpPr>
          <p:cNvPr id="13319" name="矩形 1">
            <a:extLst>
              <a:ext uri="{FF2B5EF4-FFF2-40B4-BE49-F238E27FC236}">
                <a16:creationId xmlns:a16="http://schemas.microsoft.com/office/drawing/2014/main" id="{052B62AC-9D2C-4181-BB7C-F15243595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2" y="5595651"/>
            <a:ext cx="7177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章节安排</a:t>
            </a:r>
            <a:r>
              <a:rPr lang="zh-CN" altLang="en-US" dirty="0"/>
              <a:t>：共</a:t>
            </a:r>
            <a:r>
              <a:rPr lang="en-US" altLang="zh-CN" dirty="0"/>
              <a:t>15</a:t>
            </a:r>
            <a:r>
              <a:rPr lang="zh-CN" altLang="en-US" dirty="0"/>
              <a:t>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B6F998D9-425C-4E55-93C0-BAF7B3D540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D945934E-215B-4466-BB32-C1A7335A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B4B913-235B-46A6-B925-021F1631C6CB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F991898-EF5D-49B7-89E5-5F6E8CB09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课程内容与教学进度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6A003-949C-46AC-A053-83CCC0F4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614" y="2209800"/>
            <a:ext cx="6402771" cy="22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D6ED4D0B-A240-4881-B4CC-C0C94DB0B1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DA3E75F6-2E6B-4B7C-B069-BF94C476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988C0-F526-49CA-8DD9-0EF24FDB09AB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A1932B6-DE6E-4F30-AF8F-929AA57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36813"/>
            <a:ext cx="8001000" cy="19843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b="1" spc="50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楷体_GB2312" pitchFamily="1" charset="-122"/>
              </a:rPr>
              <a:t>理论：认真听讲，复习课本，完成习题</a:t>
            </a:r>
            <a:endParaRPr lang="en-US" altLang="zh-CN" sz="2800" b="1" spc="50" dirty="0">
              <a:ln w="0"/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zh-CN" sz="2800" b="1" spc="50" dirty="0">
              <a:ln w="0"/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b="1" spc="50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楷体_GB2312" pitchFamily="1" charset="-122"/>
              </a:rPr>
              <a:t>算法：动手做实验（使用</a:t>
            </a:r>
            <a:r>
              <a:rPr lang="en-US" altLang="zh-CN" sz="2800" b="1" spc="50" dirty="0" err="1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楷体_GB2312" pitchFamily="1" charset="-122"/>
              </a:rPr>
              <a:t>matlab</a:t>
            </a:r>
            <a:r>
              <a:rPr lang="zh-CN" altLang="en-US" sz="2800" b="1" spc="50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楷体_GB2312" pitchFamily="1" charset="-122"/>
              </a:rPr>
              <a:t>）</a:t>
            </a:r>
            <a:endParaRPr lang="en-US" altLang="zh-CN" sz="2800" dirty="0">
              <a:solidFill>
                <a:srgbClr val="0070C0"/>
              </a:solidFill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sz="2800" dirty="0">
              <a:solidFill>
                <a:srgbClr val="0070C0"/>
              </a:solidFill>
              <a:ea typeface="楷体_GB2312" pitchFamily="1" charset="-122"/>
            </a:endParaRPr>
          </a:p>
        </p:txBody>
      </p:sp>
      <p:sp>
        <p:nvSpPr>
          <p:cNvPr id="15365" name="标题 3">
            <a:extLst>
              <a:ext uri="{FF2B5EF4-FFF2-40B4-BE49-F238E27FC236}">
                <a16:creationId xmlns:a16="http://schemas.microsoft.com/office/drawing/2014/main" id="{9447A2FE-1C0F-4909-98B7-41D41064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学习方法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499D8FAA-1997-4BE4-8AEB-994C5AE681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10AF69AF-7013-4F41-A8F1-E8D57EA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F45EB-7459-43D7-854D-93B56B65ABBD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A1932B6-DE6E-4F30-AF8F-929AA57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2057400"/>
            <a:ext cx="8001000" cy="3657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ea typeface="楷体_GB2312" pitchFamily="1" charset="-122"/>
              </a:rPr>
              <a:t>平时成绩：</a:t>
            </a:r>
            <a:r>
              <a:rPr lang="en-US" altLang="zh-CN" sz="2800" dirty="0">
                <a:ea typeface="楷体_GB2312" pitchFamily="1" charset="-122"/>
              </a:rPr>
              <a:t>30</a:t>
            </a:r>
            <a:r>
              <a:rPr lang="zh-CN" altLang="en-US" sz="2800" dirty="0">
                <a:ea typeface="楷体_GB2312" pitchFamily="1" charset="-122"/>
              </a:rPr>
              <a:t>%（包括：考勤、习题）</a:t>
            </a:r>
            <a:endParaRPr lang="en-US" altLang="zh-CN" sz="2800" dirty="0">
              <a:ea typeface="楷体_GB2312" pitchFamily="1" charset="-122"/>
            </a:endParaRPr>
          </a:p>
          <a:p>
            <a:pPr eaLnBrk="1" hangingPunct="1">
              <a:defRPr/>
            </a:pPr>
            <a:endParaRPr lang="en-US" altLang="zh-CN" sz="2800" dirty="0">
              <a:ea typeface="楷体_GB2312" pitchFamily="1" charset="-122"/>
            </a:endParaRPr>
          </a:p>
          <a:p>
            <a:pPr eaLnBrk="1" hangingPunct="1">
              <a:defRPr/>
            </a:pPr>
            <a:r>
              <a:rPr lang="zh-CN" altLang="en-US" sz="2800" dirty="0">
                <a:ea typeface="楷体_GB2312" pitchFamily="1" charset="-122"/>
              </a:rPr>
              <a:t>实验成绩：</a:t>
            </a:r>
            <a:r>
              <a:rPr lang="en-US" altLang="zh-CN" sz="2800" dirty="0">
                <a:ea typeface="楷体_GB2312" pitchFamily="1" charset="-122"/>
              </a:rPr>
              <a:t>30</a:t>
            </a:r>
            <a:r>
              <a:rPr lang="zh-CN" altLang="en-US" sz="2800" dirty="0">
                <a:ea typeface="楷体_GB2312" pitchFamily="1" charset="-122"/>
              </a:rPr>
              <a:t>%</a:t>
            </a:r>
            <a:endParaRPr lang="en-US" altLang="zh-CN" sz="2800" dirty="0"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>
              <a:ea typeface="楷体_GB2312" pitchFamily="1" charset="-122"/>
            </a:endParaRPr>
          </a:p>
          <a:p>
            <a:pPr eaLnBrk="1" hangingPunct="1">
              <a:defRPr/>
            </a:pPr>
            <a:r>
              <a:rPr lang="zh-CN" altLang="en-US" sz="2800" dirty="0">
                <a:ea typeface="楷体_GB2312" pitchFamily="1" charset="-122"/>
              </a:rPr>
              <a:t>期末大作业：</a:t>
            </a:r>
            <a:r>
              <a:rPr lang="en-US" altLang="zh-CN" sz="2800" dirty="0">
                <a:ea typeface="楷体_GB2312" pitchFamily="1" charset="-122"/>
              </a:rPr>
              <a:t>4</a:t>
            </a:r>
            <a:r>
              <a:rPr lang="zh-CN" altLang="en-US" sz="2800" dirty="0">
                <a:ea typeface="楷体_GB2312" pitchFamily="1" charset="-122"/>
              </a:rPr>
              <a:t>0%（包括：代码、文档）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zh-CN" sz="2800" dirty="0">
              <a:solidFill>
                <a:srgbClr val="0070C0"/>
              </a:solidFill>
              <a:ea typeface="楷体_GB2312" pitchFamily="1" charset="-122"/>
            </a:endParaRPr>
          </a:p>
        </p:txBody>
      </p:sp>
      <p:sp>
        <p:nvSpPr>
          <p:cNvPr id="17413" name="标题 3">
            <a:extLst>
              <a:ext uri="{FF2B5EF4-FFF2-40B4-BE49-F238E27FC236}">
                <a16:creationId xmlns:a16="http://schemas.microsoft.com/office/drawing/2014/main" id="{6EEB8AEA-6147-4B03-86B6-87BD47A82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成绩比例（拟）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>
            <a:extLst>
              <a:ext uri="{FF2B5EF4-FFF2-40B4-BE49-F238E27FC236}">
                <a16:creationId xmlns:a16="http://schemas.microsoft.com/office/drawing/2014/main" id="{D4A81C47-A82A-470E-A19F-EDF38579FE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3" name="灯片编号占位符 5">
            <a:extLst>
              <a:ext uri="{FF2B5EF4-FFF2-40B4-BE49-F238E27FC236}">
                <a16:creationId xmlns:a16="http://schemas.microsoft.com/office/drawing/2014/main" id="{AC0ED31E-A8B0-4259-A718-B7A70E74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61FB1-2CF0-4E77-8E37-9486AB7873B5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5FCF2BA-8C62-4A26-A776-69ABCC764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00238"/>
            <a:ext cx="7696200" cy="327977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厦大教务</a:t>
            </a:r>
            <a:r>
              <a:rPr lang="en-US" altLang="zh-CN" sz="2400" dirty="0">
                <a:solidFill>
                  <a:srgbClr val="7030A0"/>
                </a:solidFill>
              </a:rPr>
              <a:t>APP</a:t>
            </a:r>
            <a:r>
              <a:rPr lang="zh-CN" altLang="en-US" sz="2400" dirty="0"/>
              <a:t>：签到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7030A0"/>
                </a:solidFill>
              </a:rPr>
              <a:t>QQ</a:t>
            </a:r>
            <a:r>
              <a:rPr lang="zh-CN" altLang="en-US" sz="2400" dirty="0">
                <a:solidFill>
                  <a:srgbClr val="7030A0"/>
                </a:solidFill>
              </a:rPr>
              <a:t>群</a:t>
            </a:r>
            <a:r>
              <a:rPr lang="zh-CN" altLang="en-US" sz="2400" dirty="0"/>
              <a:t>：发布通知、答疑与讨论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课件、实验、习题、期末大作业：</a:t>
            </a:r>
            <a:r>
              <a:rPr lang="en-US" altLang="zh-CN" sz="2400" dirty="0">
                <a:solidFill>
                  <a:srgbClr val="7030A0"/>
                </a:solidFill>
              </a:rPr>
              <a:t>FTP</a:t>
            </a:r>
          </a:p>
          <a:p>
            <a:pPr lvl="1"/>
            <a:r>
              <a:rPr lang="zh-CN" altLang="en-US" sz="2400" dirty="0"/>
              <a:t>发布目录：</a:t>
            </a:r>
            <a:r>
              <a:rPr lang="zh-CN" altLang="en-US" sz="2400" dirty="0">
                <a:solidFill>
                  <a:srgbClr val="0000FF"/>
                </a:solidFill>
              </a:rPr>
              <a:t>教学课件</a:t>
            </a:r>
            <a:r>
              <a:rPr lang="en-US" altLang="zh-CN" sz="2400" dirty="0"/>
              <a:t>-</a:t>
            </a:r>
            <a:r>
              <a:rPr lang="zh-CN" altLang="en-US" sz="2400" dirty="0"/>
              <a:t>宋亮</a:t>
            </a:r>
            <a:r>
              <a:rPr lang="en-US" altLang="zh-CN" sz="2400" dirty="0"/>
              <a:t>-2024</a:t>
            </a:r>
            <a:r>
              <a:rPr lang="zh-CN" altLang="en-US" sz="2400" dirty="0"/>
              <a:t>春季学期</a:t>
            </a:r>
            <a:r>
              <a:rPr lang="en-US" altLang="zh-CN" sz="2400" dirty="0"/>
              <a:t>DIP</a:t>
            </a:r>
          </a:p>
          <a:p>
            <a:pPr lvl="1"/>
            <a:r>
              <a:rPr lang="zh-CN" altLang="en-US" sz="2400" dirty="0"/>
              <a:t>提交目录：</a:t>
            </a:r>
            <a:r>
              <a:rPr lang="zh-CN" altLang="en-US" sz="2400" dirty="0">
                <a:solidFill>
                  <a:srgbClr val="0000FF"/>
                </a:solidFill>
              </a:rPr>
              <a:t>上传作业</a:t>
            </a:r>
            <a:r>
              <a:rPr lang="en-US" altLang="zh-CN" sz="2400" dirty="0"/>
              <a:t>-</a:t>
            </a:r>
            <a:r>
              <a:rPr lang="zh-CN" altLang="en-US" sz="2400" dirty="0"/>
              <a:t>宋亮</a:t>
            </a:r>
            <a:r>
              <a:rPr lang="en-US" altLang="zh-CN" sz="2400" dirty="0"/>
              <a:t>-2024</a:t>
            </a:r>
            <a:r>
              <a:rPr lang="zh-CN" altLang="en-US" sz="2400" dirty="0"/>
              <a:t>春季学期</a:t>
            </a:r>
            <a:r>
              <a:rPr lang="en-US" altLang="zh-CN" sz="2400" dirty="0"/>
              <a:t>DIP</a:t>
            </a:r>
          </a:p>
        </p:txBody>
      </p:sp>
      <p:sp>
        <p:nvSpPr>
          <p:cNvPr id="5125" name="标题 3">
            <a:extLst>
              <a:ext uri="{FF2B5EF4-FFF2-40B4-BE49-F238E27FC236}">
                <a16:creationId xmlns:a16="http://schemas.microsoft.com/office/drawing/2014/main" id="{5634E025-24AE-4FA4-B57A-CDB0E20E7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教学平台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54182B-5DFA-4E70-92F3-0C773C744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5425"/>
            <a:ext cx="215265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F6E51432-DB92-4DF2-84B6-667425068A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34DFFFDE-754A-448E-A9E4-3F0D773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919B4-9370-4568-A058-1DF57E8F72AF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30ED431-39B9-43E9-9C1A-6872C3420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495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楷体_GB2312"/>
                <a:cs typeface="楷体_GB2312"/>
              </a:rPr>
              <a:t>本课程着重阐述数字图像处理的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基本理论</a:t>
            </a:r>
            <a:r>
              <a:rPr lang="zh-CN" altLang="en-US" dirty="0">
                <a:ea typeface="楷体_GB2312"/>
                <a:cs typeface="楷体_GB2312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典型算法</a:t>
            </a:r>
            <a:r>
              <a:rPr lang="zh-CN" altLang="en-US" dirty="0">
                <a:ea typeface="楷体_GB2312"/>
                <a:cs typeface="楷体_GB231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ea typeface="楷体_GB2312"/>
                <a:cs typeface="楷体_GB2312"/>
              </a:rPr>
              <a:t>实用技术</a:t>
            </a:r>
            <a:endParaRPr lang="en-US" altLang="zh-CN" dirty="0">
              <a:solidFill>
                <a:srgbClr val="0000FF"/>
              </a:solidFill>
              <a:ea typeface="楷体_GB2312"/>
              <a:cs typeface="楷体_GB2312"/>
            </a:endParaRPr>
          </a:p>
          <a:p>
            <a:pPr eaLnBrk="1" hangingPunct="1"/>
            <a:r>
              <a:rPr lang="zh-CN" altLang="en-US" dirty="0">
                <a:ea typeface="楷体_GB2312"/>
                <a:cs typeface="楷体_GB2312"/>
              </a:rPr>
              <a:t>建立一个比较完整的图像处理知识体系</a:t>
            </a:r>
            <a:endParaRPr lang="en-US" altLang="zh-CN" dirty="0">
              <a:ea typeface="楷体_GB2312"/>
              <a:cs typeface="楷体_GB2312"/>
            </a:endParaRPr>
          </a:p>
          <a:p>
            <a:pPr eaLnBrk="1" hangingPunct="1"/>
            <a:r>
              <a:rPr lang="zh-CN" altLang="en-US" dirty="0">
                <a:ea typeface="楷体_GB2312"/>
                <a:cs typeface="楷体_GB2312"/>
              </a:rPr>
              <a:t>为将来学习计算机视觉相关课程打好基础</a:t>
            </a:r>
            <a:endParaRPr lang="en-US" altLang="zh-CN" dirty="0">
              <a:ea typeface="楷体_GB2312"/>
              <a:cs typeface="楷体_GB2312"/>
            </a:endParaRPr>
          </a:p>
        </p:txBody>
      </p:sp>
      <p:sp>
        <p:nvSpPr>
          <p:cNvPr id="6149" name="标题 3">
            <a:extLst>
              <a:ext uri="{FF2B5EF4-FFF2-40B4-BE49-F238E27FC236}">
                <a16:creationId xmlns:a16="http://schemas.microsoft.com/office/drawing/2014/main" id="{041A0003-57D7-4485-AB15-37FA9DBDC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教学目的</a:t>
            </a:r>
          </a:p>
        </p:txBody>
      </p:sp>
      <p:pic>
        <p:nvPicPr>
          <p:cNvPr id="6150" name="图片 2">
            <a:extLst>
              <a:ext uri="{FF2B5EF4-FFF2-40B4-BE49-F238E27FC236}">
                <a16:creationId xmlns:a16="http://schemas.microsoft.com/office/drawing/2014/main" id="{3ECDCED1-B9DB-4909-8D04-95DA7A14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157321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图片 4">
            <a:extLst>
              <a:ext uri="{FF2B5EF4-FFF2-40B4-BE49-F238E27FC236}">
                <a16:creationId xmlns:a16="http://schemas.microsoft.com/office/drawing/2014/main" id="{CED979C6-94F4-4636-BB51-48D214AE7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05088"/>
            <a:ext cx="1573213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文本框 5">
            <a:extLst>
              <a:ext uri="{FF2B5EF4-FFF2-40B4-BE49-F238E27FC236}">
                <a16:creationId xmlns:a16="http://schemas.microsoft.com/office/drawing/2014/main" id="{55A99141-F60C-480D-A9E7-C67D6783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59155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dirty="0"/>
              <a:t>数字图像处理的标准测试图</a:t>
            </a:r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6F298981-5CD4-4746-ABD0-5CED8E77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2747963"/>
            <a:ext cx="1844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抠图</a:t>
            </a: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E043301-FB49-447B-BF6B-5930B655F364}"/>
              </a:ext>
            </a:extLst>
          </p:cNvPr>
          <p:cNvSpPr/>
          <p:nvPr/>
        </p:nvSpPr>
        <p:spPr>
          <a:xfrm>
            <a:off x="3184525" y="2667000"/>
            <a:ext cx="244475" cy="2974975"/>
          </a:xfrm>
          <a:prstGeom prst="rightBrace">
            <a:avLst>
              <a:gd name="adj1" fmla="val 8333"/>
              <a:gd name="adj2" fmla="val 5035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5" name="Rectangle 13">
            <a:extLst>
              <a:ext uri="{FF2B5EF4-FFF2-40B4-BE49-F238E27FC236}">
                <a16:creationId xmlns:a16="http://schemas.microsoft.com/office/drawing/2014/main" id="{41239544-076F-4F63-A6CB-5A99FEAB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3490913"/>
            <a:ext cx="1844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平滑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A834CBE9-96ED-47D6-A078-D0BA5F013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4257675"/>
            <a:ext cx="1844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识别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3C1660AA-C6D7-4966-9379-0657E628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5091113"/>
            <a:ext cx="1844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89EA60-8687-44C1-B19F-21E4FAD079CB}"/>
              </a:ext>
            </a:extLst>
          </p:cNvPr>
          <p:cNvSpPr/>
          <p:nvPr/>
        </p:nvSpPr>
        <p:spPr>
          <a:xfrm>
            <a:off x="6768471" y="3499477"/>
            <a:ext cx="1744663" cy="1638485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微积分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线性代数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概率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......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04C0B3-800E-4E13-BB35-5816852F3B03}"/>
              </a:ext>
            </a:extLst>
          </p:cNvPr>
          <p:cNvSpPr/>
          <p:nvPr/>
        </p:nvSpPr>
        <p:spPr>
          <a:xfrm>
            <a:off x="2980532" y="1143000"/>
            <a:ext cx="2967037" cy="885825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5" name="日期占位符 3">
            <a:extLst>
              <a:ext uri="{FF2B5EF4-FFF2-40B4-BE49-F238E27FC236}">
                <a16:creationId xmlns:a16="http://schemas.microsoft.com/office/drawing/2014/main" id="{E1BD20EB-3DB5-4501-B336-A8628A1143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6" name="灯片编号占位符 5">
            <a:extLst>
              <a:ext uri="{FF2B5EF4-FFF2-40B4-BE49-F238E27FC236}">
                <a16:creationId xmlns:a16="http://schemas.microsoft.com/office/drawing/2014/main" id="{6E4A55E9-3340-425D-9A31-4BF35FD3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1AE7B-297A-43C7-9C36-9DDB6F831450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9CBC09DC-F456-4C3A-A793-02DCB8DD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501" y="4512303"/>
            <a:ext cx="1966912" cy="41275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计算机算法</a:t>
            </a:r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27E70970-C23E-4044-B40B-2F3D6A05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958" y="5567363"/>
            <a:ext cx="1966911" cy="452437"/>
          </a:xfrm>
          <a:prstGeom prst="rect">
            <a:avLst/>
          </a:prstGeom>
          <a:solidFill>
            <a:srgbClr val="0070C0">
              <a:alpha val="85000"/>
            </a:srgbClr>
          </a:solidFill>
          <a:ln w="25400" cmpd="sng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编程实现</a:t>
            </a:r>
          </a:p>
        </p:txBody>
      </p:sp>
      <p:sp>
        <p:nvSpPr>
          <p:cNvPr id="8199" name="Oval 12">
            <a:extLst>
              <a:ext uri="{FF2B5EF4-FFF2-40B4-BE49-F238E27FC236}">
                <a16:creationId xmlns:a16="http://schemas.microsoft.com/office/drawing/2014/main" id="{6E8289C5-8725-474A-B724-13F9B32C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45" y="2467601"/>
            <a:ext cx="2538264" cy="23622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算法设计：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狭义处理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图像分析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图像理解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......</a:t>
            </a:r>
          </a:p>
        </p:txBody>
      </p:sp>
      <p:sp>
        <p:nvSpPr>
          <p:cNvPr id="8200" name="Rectangle 13">
            <a:extLst>
              <a:ext uri="{FF2B5EF4-FFF2-40B4-BE49-F238E27FC236}">
                <a16:creationId xmlns:a16="http://schemas.microsoft.com/office/drawing/2014/main" id="{8E415C0A-4788-4098-9726-FE174DF2D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082" y="2853365"/>
            <a:ext cx="1965325" cy="41275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应用领域算法</a:t>
            </a:r>
          </a:p>
        </p:txBody>
      </p:sp>
      <p:sp>
        <p:nvSpPr>
          <p:cNvPr id="8201" name="Rectangle 15">
            <a:extLst>
              <a:ext uri="{FF2B5EF4-FFF2-40B4-BE49-F238E27FC236}">
                <a16:creationId xmlns:a16="http://schemas.microsoft.com/office/drawing/2014/main" id="{CD7CB79B-B0CB-471A-B275-25C9FF1FF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669" y="2408533"/>
            <a:ext cx="2440064" cy="412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数字图像处理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算法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8202" name="Line 18">
            <a:extLst>
              <a:ext uri="{FF2B5EF4-FFF2-40B4-BE49-F238E27FC236}">
                <a16:creationId xmlns:a16="http://schemas.microsoft.com/office/drawing/2014/main" id="{CB6CF7A5-4A7D-4F25-AD53-7C7D58752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569" y="3269291"/>
            <a:ext cx="0" cy="3794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Rectangle 20">
            <a:extLst>
              <a:ext uri="{FF2B5EF4-FFF2-40B4-BE49-F238E27FC236}">
                <a16:creationId xmlns:a16="http://schemas.microsoft.com/office/drawing/2014/main" id="{E0327514-537D-4591-90D7-8574E4CA3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957" y="3648702"/>
            <a:ext cx="1966912" cy="41275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数学算法</a:t>
            </a:r>
          </a:p>
        </p:txBody>
      </p:sp>
      <p:sp>
        <p:nvSpPr>
          <p:cNvPr id="8204" name="Rectangle 21">
            <a:extLst>
              <a:ext uri="{FF2B5EF4-FFF2-40B4-BE49-F238E27FC236}">
                <a16:creationId xmlns:a16="http://schemas.microsoft.com/office/drawing/2014/main" id="{3C934971-04F1-4D4C-84BB-DB3E9F19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369" y="1516063"/>
            <a:ext cx="2473325" cy="395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图像生成、编辑、存储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AF5073-BE25-49FE-A7D6-69EA0C17EB68}"/>
              </a:ext>
            </a:extLst>
          </p:cNvPr>
          <p:cNvSpPr/>
          <p:nvPr/>
        </p:nvSpPr>
        <p:spPr>
          <a:xfrm>
            <a:off x="2980532" y="2307266"/>
            <a:ext cx="2981325" cy="294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E00683B-BE2F-4912-BE94-8C606A8C23C1}"/>
              </a:ext>
            </a:extLst>
          </p:cNvPr>
          <p:cNvSpPr/>
          <p:nvPr/>
        </p:nvSpPr>
        <p:spPr>
          <a:xfrm>
            <a:off x="4315123" y="4953000"/>
            <a:ext cx="260846" cy="59531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209" name="Rectangle 8">
            <a:extLst>
              <a:ext uri="{FF2B5EF4-FFF2-40B4-BE49-F238E27FC236}">
                <a16:creationId xmlns:a16="http://schemas.microsoft.com/office/drawing/2014/main" id="{9F9688CD-3FBF-4647-BC34-4B41BC2D5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669" y="1165225"/>
            <a:ext cx="27241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数字图像处理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软件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8210" name="Rectangle 2">
            <a:extLst>
              <a:ext uri="{FF2B5EF4-FFF2-40B4-BE49-F238E27FC236}">
                <a16:creationId xmlns:a16="http://schemas.microsoft.com/office/drawing/2014/main" id="{35A43F79-D0E5-4275-9753-D17E06B06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pPr eaLnBrk="1" hangingPunct="1"/>
            <a:r>
              <a:rPr lang="zh-CN" altLang="en-US"/>
              <a:t>与其他算法的关系</a:t>
            </a:r>
            <a:endParaRPr lang="en-US" altLang="zh-CN"/>
          </a:p>
        </p:txBody>
      </p:sp>
      <p:sp>
        <p:nvSpPr>
          <p:cNvPr id="8211" name="Line 18">
            <a:extLst>
              <a:ext uri="{FF2B5EF4-FFF2-40B4-BE49-F238E27FC236}">
                <a16:creationId xmlns:a16="http://schemas.microsoft.com/office/drawing/2014/main" id="{29A8AC2B-74E8-460A-9ED1-01689FC99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112" y="4061452"/>
            <a:ext cx="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23">
            <a:extLst>
              <a:ext uri="{FF2B5EF4-FFF2-40B4-BE49-F238E27FC236}">
                <a16:creationId xmlns:a16="http://schemas.microsoft.com/office/drawing/2014/main" id="{261CB062-23A9-44C8-9E31-61AF48AED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569" y="1912938"/>
            <a:ext cx="0" cy="36988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6807A31-44D7-444D-BA14-1E0CBE1EEA48}"/>
              </a:ext>
            </a:extLst>
          </p:cNvPr>
          <p:cNvSpPr/>
          <p:nvPr/>
        </p:nvSpPr>
        <p:spPr>
          <a:xfrm rot="10800000">
            <a:off x="2289968" y="2911308"/>
            <a:ext cx="1063402" cy="28098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FD57335-4A0F-47F7-9C75-E1449E1D1402}"/>
              </a:ext>
            </a:extLst>
          </p:cNvPr>
          <p:cNvSpPr/>
          <p:nvPr/>
        </p:nvSpPr>
        <p:spPr>
          <a:xfrm>
            <a:off x="5504733" y="3719345"/>
            <a:ext cx="1204836" cy="2714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A69C27FA-BC6D-462E-8140-81E5F888F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7BA140D1-CD16-4AFB-A176-B80D23E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CC24E-7588-4EA9-973B-5ACADE3CE7EC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5DB1275-25AA-4F10-8CBF-43A8914AA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342900"/>
          </a:xfrm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tx1"/>
                </a:solidFill>
              </a:rPr>
              <a:t>与模式识别、计算机图形学、计算机视觉等学科既相互联系又相互区别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9192AF7-828C-4DA7-8800-4400B91A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96256"/>
            <a:ext cx="1481137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图像理解</a:t>
            </a:r>
          </a:p>
        </p:txBody>
      </p:sp>
      <p:sp>
        <p:nvSpPr>
          <p:cNvPr id="9222" name="Line 4">
            <a:extLst>
              <a:ext uri="{FF2B5EF4-FFF2-40B4-BE49-F238E27FC236}">
                <a16:creationId xmlns:a16="http://schemas.microsoft.com/office/drawing/2014/main" id="{16274287-8A4F-4A01-825F-48A76810E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8263" y="5391150"/>
            <a:ext cx="3687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B108CFAF-5F5C-4264-AA6F-882336E3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52850"/>
            <a:ext cx="844550" cy="43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6EC72AC2-8B11-498A-9E18-3B1A274D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409419"/>
            <a:ext cx="1590675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defTabSz="1230313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30313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30313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30313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30313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狭义处理</a:t>
            </a: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E8E13595-D994-4000-8099-05852404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3300413"/>
            <a:ext cx="15906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9227" name="Line 9">
            <a:extLst>
              <a:ext uri="{FF2B5EF4-FFF2-40B4-BE49-F238E27FC236}">
                <a16:creationId xmlns:a16="http://schemas.microsoft.com/office/drawing/2014/main" id="{05D9BFFF-60FD-4139-943E-59880F7899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6150" y="3886200"/>
            <a:ext cx="182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0">
            <a:extLst>
              <a:ext uri="{FF2B5EF4-FFF2-40B4-BE49-F238E27FC236}">
                <a16:creationId xmlns:a16="http://schemas.microsoft.com/office/drawing/2014/main" id="{6E39D50B-E910-4D31-B65F-0BFAEA011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2305050"/>
            <a:ext cx="3571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1">
            <a:extLst>
              <a:ext uri="{FF2B5EF4-FFF2-40B4-BE49-F238E27FC236}">
                <a16:creationId xmlns:a16="http://schemas.microsoft.com/office/drawing/2014/main" id="{5C608353-02B1-489C-992B-8CCA5ACE0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Oval 12">
            <a:extLst>
              <a:ext uri="{FF2B5EF4-FFF2-40B4-BE49-F238E27FC236}">
                <a16:creationId xmlns:a16="http://schemas.microsoft.com/office/drawing/2014/main" id="{C6690211-F2E6-45E9-8956-6B749DB8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06450" cy="20574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客观世界</a:t>
            </a:r>
          </a:p>
        </p:txBody>
      </p:sp>
      <p:sp>
        <p:nvSpPr>
          <p:cNvPr id="9231" name="Rectangle 13">
            <a:extLst>
              <a:ext uri="{FF2B5EF4-FFF2-40B4-BE49-F238E27FC236}">
                <a16:creationId xmlns:a16="http://schemas.microsoft.com/office/drawing/2014/main" id="{CFE5E540-750A-4E15-BBC6-89381F25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133600"/>
            <a:ext cx="854075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</a:t>
            </a:r>
          </a:p>
        </p:txBody>
      </p:sp>
      <p:sp>
        <p:nvSpPr>
          <p:cNvPr id="9232" name="Rectangle 14">
            <a:extLst>
              <a:ext uri="{FF2B5EF4-FFF2-40B4-BE49-F238E27FC236}">
                <a16:creationId xmlns:a16="http://schemas.microsoft.com/office/drawing/2014/main" id="{7FB4A98F-0AE2-4CCD-8096-64914249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5181600"/>
            <a:ext cx="1036638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33" name="Rectangle 15">
            <a:extLst>
              <a:ext uri="{FF2B5EF4-FFF2-40B4-BE49-F238E27FC236}">
                <a16:creationId xmlns:a16="http://schemas.microsoft.com/office/drawing/2014/main" id="{C4D35C69-352A-411F-B124-0EE6F5D9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457200" cy="16922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计算机视觉</a:t>
            </a:r>
          </a:p>
        </p:txBody>
      </p:sp>
      <p:sp>
        <p:nvSpPr>
          <p:cNvPr id="9234" name="Line 16">
            <a:extLst>
              <a:ext uri="{FF2B5EF4-FFF2-40B4-BE49-F238E27FC236}">
                <a16:creationId xmlns:a16="http://schemas.microsoft.com/office/drawing/2014/main" id="{CB84722F-9B5F-4814-B5E7-CB532246A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3775" y="2305050"/>
            <a:ext cx="6921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7">
            <a:extLst>
              <a:ext uri="{FF2B5EF4-FFF2-40B4-BE49-F238E27FC236}">
                <a16:creationId xmlns:a16="http://schemas.microsoft.com/office/drawing/2014/main" id="{134B35C6-28C3-490F-BDB8-93CEF08C3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5850" y="4705350"/>
            <a:ext cx="47625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18">
            <a:extLst>
              <a:ext uri="{FF2B5EF4-FFF2-40B4-BE49-F238E27FC236}">
                <a16:creationId xmlns:a16="http://schemas.microsoft.com/office/drawing/2014/main" id="{1548F255-C8EC-4ED8-9386-8FAB1DFD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30475"/>
            <a:ext cx="0" cy="265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19">
            <a:extLst>
              <a:ext uri="{FF2B5EF4-FFF2-40B4-BE49-F238E27FC236}">
                <a16:creationId xmlns:a16="http://schemas.microsoft.com/office/drawing/2014/main" id="{C1FAA66C-F310-4203-B19C-4BB13AB5C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62225"/>
            <a:ext cx="0" cy="132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0">
            <a:extLst>
              <a:ext uri="{FF2B5EF4-FFF2-40B4-BE49-F238E27FC236}">
                <a16:creationId xmlns:a16="http://schemas.microsoft.com/office/drawing/2014/main" id="{8D781909-0335-4C44-8DFD-9AEA7A2F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095500"/>
            <a:ext cx="73660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</a:t>
            </a:r>
          </a:p>
        </p:txBody>
      </p:sp>
      <p:sp>
        <p:nvSpPr>
          <p:cNvPr id="9239" name="Rectangle 21">
            <a:extLst>
              <a:ext uri="{FF2B5EF4-FFF2-40B4-BE49-F238E27FC236}">
                <a16:creationId xmlns:a16="http://schemas.microsoft.com/office/drawing/2014/main" id="{A12AF517-6B2F-4620-87EE-FE9D3E21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5181600"/>
            <a:ext cx="703262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特征</a:t>
            </a:r>
          </a:p>
        </p:txBody>
      </p:sp>
      <p:sp>
        <p:nvSpPr>
          <p:cNvPr id="9240" name="Oval 22">
            <a:extLst>
              <a:ext uri="{FF2B5EF4-FFF2-40B4-BE49-F238E27FC236}">
                <a16:creationId xmlns:a16="http://schemas.microsoft.com/office/drawing/2014/main" id="{6C842995-5152-4EFF-9868-FEA62E0E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2989632"/>
            <a:ext cx="1454154" cy="16621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新技术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 新工具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 新理论</a:t>
            </a:r>
          </a:p>
        </p:txBody>
      </p:sp>
      <p:sp>
        <p:nvSpPr>
          <p:cNvPr id="9241" name="Line 23">
            <a:extLst>
              <a:ext uri="{FF2B5EF4-FFF2-40B4-BE49-F238E27FC236}">
                <a16:creationId xmlns:a16="http://schemas.microsoft.com/office/drawing/2014/main" id="{C40A78A9-3217-4AD0-9CB6-B8D743FF4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3424" y="4746283"/>
            <a:ext cx="779447" cy="573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4">
            <a:extLst>
              <a:ext uri="{FF2B5EF4-FFF2-40B4-BE49-F238E27FC236}">
                <a16:creationId xmlns:a16="http://schemas.microsoft.com/office/drawing/2014/main" id="{195AD762-308C-490D-8C53-ED6E245B23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70720" y="2305044"/>
            <a:ext cx="744529" cy="573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Rectangle 25">
            <a:extLst>
              <a:ext uri="{FF2B5EF4-FFF2-40B4-BE49-F238E27FC236}">
                <a16:creationId xmlns:a16="http://schemas.microsoft.com/office/drawing/2014/main" id="{8494A2BA-B0D2-41C9-97F1-D1A9D4A83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048000"/>
            <a:ext cx="423863" cy="1543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模式识别</a:t>
            </a:r>
          </a:p>
        </p:txBody>
      </p:sp>
      <p:sp>
        <p:nvSpPr>
          <p:cNvPr id="9244" name="Rectangle 26">
            <a:extLst>
              <a:ext uri="{FF2B5EF4-FFF2-40B4-BE49-F238E27FC236}">
                <a16:creationId xmlns:a16="http://schemas.microsoft.com/office/drawing/2014/main" id="{EFFCD44B-D38A-4350-9A30-D3B84D2B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1" y="3295245"/>
            <a:ext cx="1466848" cy="401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图像分析</a:t>
            </a:r>
          </a:p>
        </p:txBody>
      </p:sp>
      <p:sp>
        <p:nvSpPr>
          <p:cNvPr id="9245" name="Line 27">
            <a:extLst>
              <a:ext uri="{FF2B5EF4-FFF2-40B4-BE49-F238E27FC236}">
                <a16:creationId xmlns:a16="http://schemas.microsoft.com/office/drawing/2014/main" id="{71C258EB-A7D8-4DCF-91B3-E8D4AA1D8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533650"/>
            <a:ext cx="0" cy="13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6" name="Line 28">
            <a:extLst>
              <a:ext uri="{FF2B5EF4-FFF2-40B4-BE49-F238E27FC236}">
                <a16:creationId xmlns:a16="http://schemas.microsoft.com/office/drawing/2014/main" id="{746BB9E7-BE9D-43E8-AB00-17ADABC3B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4038600"/>
            <a:ext cx="14033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7" name="Rectangle 29">
            <a:extLst>
              <a:ext uri="{FF2B5EF4-FFF2-40B4-BE49-F238E27FC236}">
                <a16:creationId xmlns:a16="http://schemas.microsoft.com/office/drawing/2014/main" id="{7DC36628-FB5A-4648-BCEE-7CCD80C0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2672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转换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48" name="Line 30">
            <a:extLst>
              <a:ext uri="{FF2B5EF4-FFF2-40B4-BE49-F238E27FC236}">
                <a16:creationId xmlns:a16="http://schemas.microsoft.com/office/drawing/2014/main" id="{2F913F9C-9A73-4824-B10B-CDE60BB32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Line 31">
            <a:extLst>
              <a:ext uri="{FF2B5EF4-FFF2-40B4-BE49-F238E27FC236}">
                <a16:creationId xmlns:a16="http://schemas.microsoft.com/office/drawing/2014/main" id="{F99E5E7E-12EA-4B9C-8E5E-A617CC38E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3886200"/>
            <a:ext cx="159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32">
            <a:extLst>
              <a:ext uri="{FF2B5EF4-FFF2-40B4-BE49-F238E27FC236}">
                <a16:creationId xmlns:a16="http://schemas.microsoft.com/office/drawing/2014/main" id="{B377B30C-7F5B-4191-BB36-C2F5CEFBEF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4038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1" name="Rectangle 2">
            <a:extLst>
              <a:ext uri="{FF2B5EF4-FFF2-40B4-BE49-F238E27FC236}">
                <a16:creationId xmlns:a16="http://schemas.microsoft.com/office/drawing/2014/main" id="{1070A3D5-6BD1-40EB-8552-0D66A5CE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与相关课程的关系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A69C27FA-BC6D-462E-8140-81E5F888F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7BA140D1-CD16-4AFB-A176-B80D23E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2CC24E-7588-4EA9-973B-5ACADE3CE7EC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5DB1275-25AA-4F10-8CBF-43A8914AA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342900"/>
          </a:xfrm>
        </p:spPr>
        <p:txBody>
          <a:bodyPr/>
          <a:lstStyle/>
          <a:p>
            <a:pPr eaLnBrk="1" hangingPunct="1"/>
            <a:r>
              <a:rPr lang="zh-CN" altLang="en-US" sz="1600">
                <a:solidFill>
                  <a:schemeClr val="tx1"/>
                </a:solidFill>
              </a:rPr>
              <a:t>与模式识别、计算机图形学、计算机视觉等学科既相互联系又相互区别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80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9192AF7-828C-4DA7-8800-4400B91AB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96256"/>
            <a:ext cx="1481137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图像理解</a:t>
            </a:r>
          </a:p>
        </p:txBody>
      </p:sp>
      <p:sp>
        <p:nvSpPr>
          <p:cNvPr id="9222" name="Line 4">
            <a:extLst>
              <a:ext uri="{FF2B5EF4-FFF2-40B4-BE49-F238E27FC236}">
                <a16:creationId xmlns:a16="http://schemas.microsoft.com/office/drawing/2014/main" id="{16274287-8A4F-4A01-825F-48A76810E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8263" y="5391150"/>
            <a:ext cx="3687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B108CFAF-5F5C-4264-AA6F-882336E3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752850"/>
            <a:ext cx="844550" cy="43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6EC72AC2-8B11-498A-9E18-3B1A274DD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2409419"/>
            <a:ext cx="1590675" cy="381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 defTabSz="1230313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30313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30313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30313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30313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3031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狭义处理</a:t>
            </a: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E8E13595-D994-4000-8099-05852404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3300413"/>
            <a:ext cx="15906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计算机图形学</a:t>
            </a:r>
          </a:p>
        </p:txBody>
      </p:sp>
      <p:sp>
        <p:nvSpPr>
          <p:cNvPr id="9227" name="Line 9">
            <a:extLst>
              <a:ext uri="{FF2B5EF4-FFF2-40B4-BE49-F238E27FC236}">
                <a16:creationId xmlns:a16="http://schemas.microsoft.com/office/drawing/2014/main" id="{05D9BFFF-60FD-4139-943E-59880F7899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16150" y="3886200"/>
            <a:ext cx="182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0">
            <a:extLst>
              <a:ext uri="{FF2B5EF4-FFF2-40B4-BE49-F238E27FC236}">
                <a16:creationId xmlns:a16="http://schemas.microsoft.com/office/drawing/2014/main" id="{6E39D50B-E910-4D31-B65F-0BFAEA011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8263" y="2305050"/>
            <a:ext cx="3571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1">
            <a:extLst>
              <a:ext uri="{FF2B5EF4-FFF2-40B4-BE49-F238E27FC236}">
                <a16:creationId xmlns:a16="http://schemas.microsoft.com/office/drawing/2014/main" id="{5C608353-02B1-489C-992B-8CCA5ACE0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Oval 12">
            <a:extLst>
              <a:ext uri="{FF2B5EF4-FFF2-40B4-BE49-F238E27FC236}">
                <a16:creationId xmlns:a16="http://schemas.microsoft.com/office/drawing/2014/main" id="{C6690211-F2E6-45E9-8956-6B749DB8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06450" cy="2057400"/>
          </a:xfrm>
          <a:prstGeom prst="ellipse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客观世界</a:t>
            </a:r>
          </a:p>
        </p:txBody>
      </p:sp>
      <p:sp>
        <p:nvSpPr>
          <p:cNvPr id="9231" name="Rectangle 13">
            <a:extLst>
              <a:ext uri="{FF2B5EF4-FFF2-40B4-BE49-F238E27FC236}">
                <a16:creationId xmlns:a16="http://schemas.microsoft.com/office/drawing/2014/main" id="{CFE5E540-750A-4E15-BBC6-89381F25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2133600"/>
            <a:ext cx="854075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</a:t>
            </a:r>
          </a:p>
        </p:txBody>
      </p:sp>
      <p:sp>
        <p:nvSpPr>
          <p:cNvPr id="9232" name="Rectangle 14">
            <a:extLst>
              <a:ext uri="{FF2B5EF4-FFF2-40B4-BE49-F238E27FC236}">
                <a16:creationId xmlns:a16="http://schemas.microsoft.com/office/drawing/2014/main" id="{7FB4A98F-0AE2-4CCD-8096-64914249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5181600"/>
            <a:ext cx="1036638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33" name="Rectangle 15">
            <a:extLst>
              <a:ext uri="{FF2B5EF4-FFF2-40B4-BE49-F238E27FC236}">
                <a16:creationId xmlns:a16="http://schemas.microsoft.com/office/drawing/2014/main" id="{C4D35C69-352A-411F-B124-0EE6F5D9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457200" cy="16922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计算机视觉</a:t>
            </a:r>
          </a:p>
        </p:txBody>
      </p:sp>
      <p:sp>
        <p:nvSpPr>
          <p:cNvPr id="9234" name="Line 16">
            <a:extLst>
              <a:ext uri="{FF2B5EF4-FFF2-40B4-BE49-F238E27FC236}">
                <a16:creationId xmlns:a16="http://schemas.microsoft.com/office/drawing/2014/main" id="{CB84722F-9B5F-4814-B5E7-CB532246A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3775" y="2305050"/>
            <a:ext cx="6921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7">
            <a:extLst>
              <a:ext uri="{FF2B5EF4-FFF2-40B4-BE49-F238E27FC236}">
                <a16:creationId xmlns:a16="http://schemas.microsoft.com/office/drawing/2014/main" id="{134B35C6-28C3-490F-BDB8-93CEF08C3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5850" y="4705350"/>
            <a:ext cx="47625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18">
            <a:extLst>
              <a:ext uri="{FF2B5EF4-FFF2-40B4-BE49-F238E27FC236}">
                <a16:creationId xmlns:a16="http://schemas.microsoft.com/office/drawing/2014/main" id="{1548F255-C8EC-4ED8-9386-8FAB1DFDD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30475"/>
            <a:ext cx="0" cy="265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19">
            <a:extLst>
              <a:ext uri="{FF2B5EF4-FFF2-40B4-BE49-F238E27FC236}">
                <a16:creationId xmlns:a16="http://schemas.microsoft.com/office/drawing/2014/main" id="{C1FAA66C-F310-4203-B19C-4BB13AB5C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562225"/>
            <a:ext cx="0" cy="1323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Rectangle 20">
            <a:extLst>
              <a:ext uri="{FF2B5EF4-FFF2-40B4-BE49-F238E27FC236}">
                <a16:creationId xmlns:a16="http://schemas.microsoft.com/office/drawing/2014/main" id="{8D781909-0335-4C44-8DFD-9AEA7A2F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2095500"/>
            <a:ext cx="736600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</a:t>
            </a:r>
          </a:p>
        </p:txBody>
      </p:sp>
      <p:sp>
        <p:nvSpPr>
          <p:cNvPr id="9239" name="Rectangle 21">
            <a:extLst>
              <a:ext uri="{FF2B5EF4-FFF2-40B4-BE49-F238E27FC236}">
                <a16:creationId xmlns:a16="http://schemas.microsoft.com/office/drawing/2014/main" id="{A12AF517-6B2F-4620-87EE-FE9D3E21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5181600"/>
            <a:ext cx="703262" cy="419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特征</a:t>
            </a:r>
          </a:p>
        </p:txBody>
      </p:sp>
      <p:sp>
        <p:nvSpPr>
          <p:cNvPr id="9240" name="Oval 22">
            <a:extLst>
              <a:ext uri="{FF2B5EF4-FFF2-40B4-BE49-F238E27FC236}">
                <a16:creationId xmlns:a16="http://schemas.microsoft.com/office/drawing/2014/main" id="{6C842995-5152-4EFF-9868-FEA62E0E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2989632"/>
            <a:ext cx="1454154" cy="16621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新技术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 新工具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 新理论</a:t>
            </a:r>
          </a:p>
        </p:txBody>
      </p:sp>
      <p:sp>
        <p:nvSpPr>
          <p:cNvPr id="9241" name="Line 23">
            <a:extLst>
              <a:ext uri="{FF2B5EF4-FFF2-40B4-BE49-F238E27FC236}">
                <a16:creationId xmlns:a16="http://schemas.microsoft.com/office/drawing/2014/main" id="{C40A78A9-3217-4AD0-9CB6-B8D743FF4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3424" y="4746283"/>
            <a:ext cx="779447" cy="573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4">
            <a:extLst>
              <a:ext uri="{FF2B5EF4-FFF2-40B4-BE49-F238E27FC236}">
                <a16:creationId xmlns:a16="http://schemas.microsoft.com/office/drawing/2014/main" id="{195AD762-308C-490D-8C53-ED6E245B23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70720" y="2305044"/>
            <a:ext cx="744529" cy="573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Rectangle 25">
            <a:extLst>
              <a:ext uri="{FF2B5EF4-FFF2-40B4-BE49-F238E27FC236}">
                <a16:creationId xmlns:a16="http://schemas.microsoft.com/office/drawing/2014/main" id="{8494A2BA-B0D2-41C9-97F1-D1A9D4A83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048000"/>
            <a:ext cx="423863" cy="1543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模式识别</a:t>
            </a:r>
          </a:p>
        </p:txBody>
      </p:sp>
      <p:sp>
        <p:nvSpPr>
          <p:cNvPr id="9244" name="Rectangle 26">
            <a:extLst>
              <a:ext uri="{FF2B5EF4-FFF2-40B4-BE49-F238E27FC236}">
                <a16:creationId xmlns:a16="http://schemas.microsoft.com/office/drawing/2014/main" id="{EFFCD44B-D38A-4350-9A30-D3B84D2B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1" y="3295245"/>
            <a:ext cx="1466848" cy="4012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图像分析</a:t>
            </a:r>
          </a:p>
        </p:txBody>
      </p:sp>
      <p:sp>
        <p:nvSpPr>
          <p:cNvPr id="9245" name="Line 27">
            <a:extLst>
              <a:ext uri="{FF2B5EF4-FFF2-40B4-BE49-F238E27FC236}">
                <a16:creationId xmlns:a16="http://schemas.microsoft.com/office/drawing/2014/main" id="{71C258EB-A7D8-4DCF-91B3-E8D4AA1D8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533650"/>
            <a:ext cx="0" cy="135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6" name="Line 28">
            <a:extLst>
              <a:ext uri="{FF2B5EF4-FFF2-40B4-BE49-F238E27FC236}">
                <a16:creationId xmlns:a16="http://schemas.microsoft.com/office/drawing/2014/main" id="{746BB9E7-BE9D-43E8-AB00-17ADABC3B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4038600"/>
            <a:ext cx="14033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7" name="Rectangle 29">
            <a:extLst>
              <a:ext uri="{FF2B5EF4-FFF2-40B4-BE49-F238E27FC236}">
                <a16:creationId xmlns:a16="http://schemas.microsoft.com/office/drawing/2014/main" id="{7DC36628-FB5A-4648-BCEE-7CCD80C0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5" y="42672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转换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48" name="Line 30">
            <a:extLst>
              <a:ext uri="{FF2B5EF4-FFF2-40B4-BE49-F238E27FC236}">
                <a16:creationId xmlns:a16="http://schemas.microsoft.com/office/drawing/2014/main" id="{2F913F9C-9A73-4824-B10B-CDE60BB32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9" name="Line 31">
            <a:extLst>
              <a:ext uri="{FF2B5EF4-FFF2-40B4-BE49-F238E27FC236}">
                <a16:creationId xmlns:a16="http://schemas.microsoft.com/office/drawing/2014/main" id="{F99E5E7E-12EA-4B9C-8E5E-A617CC38E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3886200"/>
            <a:ext cx="159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32">
            <a:extLst>
              <a:ext uri="{FF2B5EF4-FFF2-40B4-BE49-F238E27FC236}">
                <a16:creationId xmlns:a16="http://schemas.microsoft.com/office/drawing/2014/main" id="{B377B30C-7F5B-4191-BB36-C2F5CEFBEF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4038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1" name="Rectangle 2">
            <a:extLst>
              <a:ext uri="{FF2B5EF4-FFF2-40B4-BE49-F238E27FC236}">
                <a16:creationId xmlns:a16="http://schemas.microsoft.com/office/drawing/2014/main" id="{1070A3D5-6BD1-40EB-8552-0D66A5CE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与相关课程的关系</a:t>
            </a:r>
            <a:endParaRPr lang="en-US" altLang="zh-CN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88C99C7-9661-4C84-8122-1B2A7A9B0557}"/>
              </a:ext>
            </a:extLst>
          </p:cNvPr>
          <p:cNvSpPr/>
          <p:nvPr/>
        </p:nvSpPr>
        <p:spPr>
          <a:xfrm>
            <a:off x="272374" y="1595336"/>
            <a:ext cx="2714017" cy="4484451"/>
          </a:xfrm>
          <a:custGeom>
            <a:avLst/>
            <a:gdLst>
              <a:gd name="connsiteX0" fmla="*/ 544749 w 2714017"/>
              <a:gd name="connsiteY0" fmla="*/ 330741 h 4484451"/>
              <a:gd name="connsiteX1" fmla="*/ 486383 w 2714017"/>
              <a:gd name="connsiteY1" fmla="*/ 340468 h 4484451"/>
              <a:gd name="connsiteX2" fmla="*/ 428017 w 2714017"/>
              <a:gd name="connsiteY2" fmla="*/ 379379 h 4484451"/>
              <a:gd name="connsiteX3" fmla="*/ 389107 w 2714017"/>
              <a:gd name="connsiteY3" fmla="*/ 398834 h 4484451"/>
              <a:gd name="connsiteX4" fmla="*/ 321013 w 2714017"/>
              <a:gd name="connsiteY4" fmla="*/ 476655 h 4484451"/>
              <a:gd name="connsiteX5" fmla="*/ 301558 w 2714017"/>
              <a:gd name="connsiteY5" fmla="*/ 496111 h 4484451"/>
              <a:gd name="connsiteX6" fmla="*/ 282103 w 2714017"/>
              <a:gd name="connsiteY6" fmla="*/ 554477 h 4484451"/>
              <a:gd name="connsiteX7" fmla="*/ 262647 w 2714017"/>
              <a:gd name="connsiteY7" fmla="*/ 807396 h 4484451"/>
              <a:gd name="connsiteX8" fmla="*/ 252920 w 2714017"/>
              <a:gd name="connsiteY8" fmla="*/ 836579 h 4484451"/>
              <a:gd name="connsiteX9" fmla="*/ 223737 w 2714017"/>
              <a:gd name="connsiteY9" fmla="*/ 953311 h 4484451"/>
              <a:gd name="connsiteX10" fmla="*/ 214009 w 2714017"/>
              <a:gd name="connsiteY10" fmla="*/ 982494 h 4484451"/>
              <a:gd name="connsiteX11" fmla="*/ 184826 w 2714017"/>
              <a:gd name="connsiteY11" fmla="*/ 1040860 h 4484451"/>
              <a:gd name="connsiteX12" fmla="*/ 165371 w 2714017"/>
              <a:gd name="connsiteY12" fmla="*/ 1070043 h 4484451"/>
              <a:gd name="connsiteX13" fmla="*/ 136188 w 2714017"/>
              <a:gd name="connsiteY13" fmla="*/ 1147864 h 4484451"/>
              <a:gd name="connsiteX14" fmla="*/ 116732 w 2714017"/>
              <a:gd name="connsiteY14" fmla="*/ 1167319 h 4484451"/>
              <a:gd name="connsiteX15" fmla="*/ 97277 w 2714017"/>
              <a:gd name="connsiteY15" fmla="*/ 1225685 h 4484451"/>
              <a:gd name="connsiteX16" fmla="*/ 87549 w 2714017"/>
              <a:gd name="connsiteY16" fmla="*/ 1264596 h 4484451"/>
              <a:gd name="connsiteX17" fmla="*/ 68094 w 2714017"/>
              <a:gd name="connsiteY17" fmla="*/ 1303507 h 4484451"/>
              <a:gd name="connsiteX18" fmla="*/ 58366 w 2714017"/>
              <a:gd name="connsiteY18" fmla="*/ 1361873 h 4484451"/>
              <a:gd name="connsiteX19" fmla="*/ 19456 w 2714017"/>
              <a:gd name="connsiteY19" fmla="*/ 1498060 h 4484451"/>
              <a:gd name="connsiteX20" fmla="*/ 0 w 2714017"/>
              <a:gd name="connsiteY20" fmla="*/ 1605064 h 4484451"/>
              <a:gd name="connsiteX21" fmla="*/ 9728 w 2714017"/>
              <a:gd name="connsiteY21" fmla="*/ 2120630 h 4484451"/>
              <a:gd name="connsiteX22" fmla="*/ 19456 w 2714017"/>
              <a:gd name="connsiteY22" fmla="*/ 2149813 h 4484451"/>
              <a:gd name="connsiteX23" fmla="*/ 48639 w 2714017"/>
              <a:gd name="connsiteY23" fmla="*/ 2509736 h 4484451"/>
              <a:gd name="connsiteX24" fmla="*/ 58366 w 2714017"/>
              <a:gd name="connsiteY24" fmla="*/ 2577830 h 4484451"/>
              <a:gd name="connsiteX25" fmla="*/ 68094 w 2714017"/>
              <a:gd name="connsiteY25" fmla="*/ 2723745 h 4484451"/>
              <a:gd name="connsiteX26" fmla="*/ 77822 w 2714017"/>
              <a:gd name="connsiteY26" fmla="*/ 2772383 h 4484451"/>
              <a:gd name="connsiteX27" fmla="*/ 87549 w 2714017"/>
              <a:gd name="connsiteY27" fmla="*/ 2850204 h 4484451"/>
              <a:gd name="connsiteX28" fmla="*/ 97277 w 2714017"/>
              <a:gd name="connsiteY28" fmla="*/ 2898843 h 4484451"/>
              <a:gd name="connsiteX29" fmla="*/ 116732 w 2714017"/>
              <a:gd name="connsiteY29" fmla="*/ 3025302 h 4484451"/>
              <a:gd name="connsiteX30" fmla="*/ 126460 w 2714017"/>
              <a:gd name="connsiteY30" fmla="*/ 3054485 h 4484451"/>
              <a:gd name="connsiteX31" fmla="*/ 136188 w 2714017"/>
              <a:gd name="connsiteY31" fmla="*/ 3112851 h 4484451"/>
              <a:gd name="connsiteX32" fmla="*/ 155643 w 2714017"/>
              <a:gd name="connsiteY32" fmla="*/ 3171217 h 4484451"/>
              <a:gd name="connsiteX33" fmla="*/ 165371 w 2714017"/>
              <a:gd name="connsiteY33" fmla="*/ 3200400 h 4484451"/>
              <a:gd name="connsiteX34" fmla="*/ 184826 w 2714017"/>
              <a:gd name="connsiteY34" fmla="*/ 3287949 h 4484451"/>
              <a:gd name="connsiteX35" fmla="*/ 214009 w 2714017"/>
              <a:gd name="connsiteY35" fmla="*/ 3375498 h 4484451"/>
              <a:gd name="connsiteX36" fmla="*/ 233464 w 2714017"/>
              <a:gd name="connsiteY36" fmla="*/ 3433864 h 4484451"/>
              <a:gd name="connsiteX37" fmla="*/ 243192 w 2714017"/>
              <a:gd name="connsiteY37" fmla="*/ 3472775 h 4484451"/>
              <a:gd name="connsiteX38" fmla="*/ 262647 w 2714017"/>
              <a:gd name="connsiteY38" fmla="*/ 3531141 h 4484451"/>
              <a:gd name="connsiteX39" fmla="*/ 272375 w 2714017"/>
              <a:gd name="connsiteY39" fmla="*/ 3560324 h 4484451"/>
              <a:gd name="connsiteX40" fmla="*/ 291830 w 2714017"/>
              <a:gd name="connsiteY40" fmla="*/ 3589507 h 4484451"/>
              <a:gd name="connsiteX41" fmla="*/ 311286 w 2714017"/>
              <a:gd name="connsiteY41" fmla="*/ 3647873 h 4484451"/>
              <a:gd name="connsiteX42" fmla="*/ 330741 w 2714017"/>
              <a:gd name="connsiteY42" fmla="*/ 3686783 h 4484451"/>
              <a:gd name="connsiteX43" fmla="*/ 369652 w 2714017"/>
              <a:gd name="connsiteY43" fmla="*/ 3745149 h 4484451"/>
              <a:gd name="connsiteX44" fmla="*/ 398835 w 2714017"/>
              <a:gd name="connsiteY44" fmla="*/ 3793787 h 4484451"/>
              <a:gd name="connsiteX45" fmla="*/ 408562 w 2714017"/>
              <a:gd name="connsiteY45" fmla="*/ 3822970 h 4484451"/>
              <a:gd name="connsiteX46" fmla="*/ 447473 w 2714017"/>
              <a:gd name="connsiteY46" fmla="*/ 3871609 h 4484451"/>
              <a:gd name="connsiteX47" fmla="*/ 486383 w 2714017"/>
              <a:gd name="connsiteY47" fmla="*/ 3929975 h 4484451"/>
              <a:gd name="connsiteX48" fmla="*/ 564205 w 2714017"/>
              <a:gd name="connsiteY48" fmla="*/ 3998068 h 4484451"/>
              <a:gd name="connsiteX49" fmla="*/ 603115 w 2714017"/>
              <a:gd name="connsiteY49" fmla="*/ 4046707 h 4484451"/>
              <a:gd name="connsiteX50" fmla="*/ 632298 w 2714017"/>
              <a:gd name="connsiteY50" fmla="*/ 4066162 h 4484451"/>
              <a:gd name="connsiteX51" fmla="*/ 700392 w 2714017"/>
              <a:gd name="connsiteY51" fmla="*/ 4114800 h 4484451"/>
              <a:gd name="connsiteX52" fmla="*/ 729575 w 2714017"/>
              <a:gd name="connsiteY52" fmla="*/ 4134255 h 4484451"/>
              <a:gd name="connsiteX53" fmla="*/ 749030 w 2714017"/>
              <a:gd name="connsiteY53" fmla="*/ 4153711 h 4484451"/>
              <a:gd name="connsiteX54" fmla="*/ 807396 w 2714017"/>
              <a:gd name="connsiteY54" fmla="*/ 4192621 h 4484451"/>
              <a:gd name="connsiteX55" fmla="*/ 826852 w 2714017"/>
              <a:gd name="connsiteY55" fmla="*/ 4212077 h 4484451"/>
              <a:gd name="connsiteX56" fmla="*/ 865762 w 2714017"/>
              <a:gd name="connsiteY56" fmla="*/ 4221804 h 4484451"/>
              <a:gd name="connsiteX57" fmla="*/ 914400 w 2714017"/>
              <a:gd name="connsiteY57" fmla="*/ 4250987 h 4484451"/>
              <a:gd name="connsiteX58" fmla="*/ 963039 w 2714017"/>
              <a:gd name="connsiteY58" fmla="*/ 4299626 h 4484451"/>
              <a:gd name="connsiteX59" fmla="*/ 1001949 w 2714017"/>
              <a:gd name="connsiteY59" fmla="*/ 4319081 h 4484451"/>
              <a:gd name="connsiteX60" fmla="*/ 1031132 w 2714017"/>
              <a:gd name="connsiteY60" fmla="*/ 4338536 h 4484451"/>
              <a:gd name="connsiteX61" fmla="*/ 1060315 w 2714017"/>
              <a:gd name="connsiteY61" fmla="*/ 4348264 h 4484451"/>
              <a:gd name="connsiteX62" fmla="*/ 1118681 w 2714017"/>
              <a:gd name="connsiteY62" fmla="*/ 4387175 h 4484451"/>
              <a:gd name="connsiteX63" fmla="*/ 1147864 w 2714017"/>
              <a:gd name="connsiteY63" fmla="*/ 4406630 h 4484451"/>
              <a:gd name="connsiteX64" fmla="*/ 1177047 w 2714017"/>
              <a:gd name="connsiteY64" fmla="*/ 4426085 h 4484451"/>
              <a:gd name="connsiteX65" fmla="*/ 1206230 w 2714017"/>
              <a:gd name="connsiteY65" fmla="*/ 4435813 h 4484451"/>
              <a:gd name="connsiteX66" fmla="*/ 1245141 w 2714017"/>
              <a:gd name="connsiteY66" fmla="*/ 4445541 h 4484451"/>
              <a:gd name="connsiteX67" fmla="*/ 1332690 w 2714017"/>
              <a:gd name="connsiteY67" fmla="*/ 4474724 h 4484451"/>
              <a:gd name="connsiteX68" fmla="*/ 1634247 w 2714017"/>
              <a:gd name="connsiteY68" fmla="*/ 4484451 h 4484451"/>
              <a:gd name="connsiteX69" fmla="*/ 1974715 w 2714017"/>
              <a:gd name="connsiteY69" fmla="*/ 4474724 h 4484451"/>
              <a:gd name="connsiteX70" fmla="*/ 2081720 w 2714017"/>
              <a:gd name="connsiteY70" fmla="*/ 4464996 h 4484451"/>
              <a:gd name="connsiteX71" fmla="*/ 2169269 w 2714017"/>
              <a:gd name="connsiteY71" fmla="*/ 4435813 h 4484451"/>
              <a:gd name="connsiteX72" fmla="*/ 2237362 w 2714017"/>
              <a:gd name="connsiteY72" fmla="*/ 4406630 h 4484451"/>
              <a:gd name="connsiteX73" fmla="*/ 2266545 w 2714017"/>
              <a:gd name="connsiteY73" fmla="*/ 4387175 h 4484451"/>
              <a:gd name="connsiteX74" fmla="*/ 2305456 w 2714017"/>
              <a:gd name="connsiteY74" fmla="*/ 4367719 h 4484451"/>
              <a:gd name="connsiteX75" fmla="*/ 2334639 w 2714017"/>
              <a:gd name="connsiteY75" fmla="*/ 4348264 h 4484451"/>
              <a:gd name="connsiteX76" fmla="*/ 2412460 w 2714017"/>
              <a:gd name="connsiteY76" fmla="*/ 4289898 h 4484451"/>
              <a:gd name="connsiteX77" fmla="*/ 2441643 w 2714017"/>
              <a:gd name="connsiteY77" fmla="*/ 4280170 h 4484451"/>
              <a:gd name="connsiteX78" fmla="*/ 2538920 w 2714017"/>
              <a:gd name="connsiteY78" fmla="*/ 4192621 h 4484451"/>
              <a:gd name="connsiteX79" fmla="*/ 2558375 w 2714017"/>
              <a:gd name="connsiteY79" fmla="*/ 4153711 h 4484451"/>
              <a:gd name="connsiteX80" fmla="*/ 2616741 w 2714017"/>
              <a:gd name="connsiteY80" fmla="*/ 4085617 h 4484451"/>
              <a:gd name="connsiteX81" fmla="*/ 2626469 w 2714017"/>
              <a:gd name="connsiteY81" fmla="*/ 4056434 h 4484451"/>
              <a:gd name="connsiteX82" fmla="*/ 2645924 w 2714017"/>
              <a:gd name="connsiteY82" fmla="*/ 4027251 h 4484451"/>
              <a:gd name="connsiteX83" fmla="*/ 2655652 w 2714017"/>
              <a:gd name="connsiteY83" fmla="*/ 3988341 h 4484451"/>
              <a:gd name="connsiteX84" fmla="*/ 2675107 w 2714017"/>
              <a:gd name="connsiteY84" fmla="*/ 3949430 h 4484451"/>
              <a:gd name="connsiteX85" fmla="*/ 2684835 w 2714017"/>
              <a:gd name="connsiteY85" fmla="*/ 3910519 h 4484451"/>
              <a:gd name="connsiteX86" fmla="*/ 2704290 w 2714017"/>
              <a:gd name="connsiteY86" fmla="*/ 3842426 h 4484451"/>
              <a:gd name="connsiteX87" fmla="*/ 2714017 w 2714017"/>
              <a:gd name="connsiteY87" fmla="*/ 3784060 h 4484451"/>
              <a:gd name="connsiteX88" fmla="*/ 2704290 w 2714017"/>
              <a:gd name="connsiteY88" fmla="*/ 3560324 h 4484451"/>
              <a:gd name="connsiteX89" fmla="*/ 2684835 w 2714017"/>
              <a:gd name="connsiteY89" fmla="*/ 3540868 h 4484451"/>
              <a:gd name="connsiteX90" fmla="*/ 2645924 w 2714017"/>
              <a:gd name="connsiteY90" fmla="*/ 3482502 h 4484451"/>
              <a:gd name="connsiteX91" fmla="*/ 2568103 w 2714017"/>
              <a:gd name="connsiteY91" fmla="*/ 3433864 h 4484451"/>
              <a:gd name="connsiteX92" fmla="*/ 2470826 w 2714017"/>
              <a:gd name="connsiteY92" fmla="*/ 3365770 h 4484451"/>
              <a:gd name="connsiteX93" fmla="*/ 2431915 w 2714017"/>
              <a:gd name="connsiteY93" fmla="*/ 3356043 h 4484451"/>
              <a:gd name="connsiteX94" fmla="*/ 2363822 w 2714017"/>
              <a:gd name="connsiteY94" fmla="*/ 3317132 h 4484451"/>
              <a:gd name="connsiteX95" fmla="*/ 2334639 w 2714017"/>
              <a:gd name="connsiteY95" fmla="*/ 3297677 h 4484451"/>
              <a:gd name="connsiteX96" fmla="*/ 2295728 w 2714017"/>
              <a:gd name="connsiteY96" fmla="*/ 3287949 h 4484451"/>
              <a:gd name="connsiteX97" fmla="*/ 2256817 w 2714017"/>
              <a:gd name="connsiteY97" fmla="*/ 3268494 h 4484451"/>
              <a:gd name="connsiteX98" fmla="*/ 2208179 w 2714017"/>
              <a:gd name="connsiteY98" fmla="*/ 3229583 h 4484451"/>
              <a:gd name="connsiteX99" fmla="*/ 2178996 w 2714017"/>
              <a:gd name="connsiteY99" fmla="*/ 3200400 h 4484451"/>
              <a:gd name="connsiteX100" fmla="*/ 2140086 w 2714017"/>
              <a:gd name="connsiteY100" fmla="*/ 3180945 h 4484451"/>
              <a:gd name="connsiteX101" fmla="*/ 2101175 w 2714017"/>
              <a:gd name="connsiteY101" fmla="*/ 3142034 h 4484451"/>
              <a:gd name="connsiteX102" fmla="*/ 2042809 w 2714017"/>
              <a:gd name="connsiteY102" fmla="*/ 3093396 h 4484451"/>
              <a:gd name="connsiteX103" fmla="*/ 2013626 w 2714017"/>
              <a:gd name="connsiteY103" fmla="*/ 3073941 h 4484451"/>
              <a:gd name="connsiteX104" fmla="*/ 1935805 w 2714017"/>
              <a:gd name="connsiteY104" fmla="*/ 3005847 h 4484451"/>
              <a:gd name="connsiteX105" fmla="*/ 1887166 w 2714017"/>
              <a:gd name="connsiteY105" fmla="*/ 2957209 h 4484451"/>
              <a:gd name="connsiteX106" fmla="*/ 1867711 w 2714017"/>
              <a:gd name="connsiteY106" fmla="*/ 2928026 h 4484451"/>
              <a:gd name="connsiteX107" fmla="*/ 1848256 w 2714017"/>
              <a:gd name="connsiteY107" fmla="*/ 2908570 h 4484451"/>
              <a:gd name="connsiteX108" fmla="*/ 1828800 w 2714017"/>
              <a:gd name="connsiteY108" fmla="*/ 2879387 h 4484451"/>
              <a:gd name="connsiteX109" fmla="*/ 1799617 w 2714017"/>
              <a:gd name="connsiteY109" fmla="*/ 2850204 h 4484451"/>
              <a:gd name="connsiteX110" fmla="*/ 1770435 w 2714017"/>
              <a:gd name="connsiteY110" fmla="*/ 2782111 h 4484451"/>
              <a:gd name="connsiteX111" fmla="*/ 1750979 w 2714017"/>
              <a:gd name="connsiteY111" fmla="*/ 2762655 h 4484451"/>
              <a:gd name="connsiteX112" fmla="*/ 1731524 w 2714017"/>
              <a:gd name="connsiteY112" fmla="*/ 2723745 h 4484451"/>
              <a:gd name="connsiteX113" fmla="*/ 1712069 w 2714017"/>
              <a:gd name="connsiteY113" fmla="*/ 2694562 h 4484451"/>
              <a:gd name="connsiteX114" fmla="*/ 1702341 w 2714017"/>
              <a:gd name="connsiteY114" fmla="*/ 2655651 h 4484451"/>
              <a:gd name="connsiteX115" fmla="*/ 1692613 w 2714017"/>
              <a:gd name="connsiteY115" fmla="*/ 2626468 h 4484451"/>
              <a:gd name="connsiteX116" fmla="*/ 1673158 w 2714017"/>
              <a:gd name="connsiteY116" fmla="*/ 2519464 h 4484451"/>
              <a:gd name="connsiteX117" fmla="*/ 1682886 w 2714017"/>
              <a:gd name="connsiteY117" fmla="*/ 2227634 h 4484451"/>
              <a:gd name="connsiteX118" fmla="*/ 1702341 w 2714017"/>
              <a:gd name="connsiteY118" fmla="*/ 2149813 h 4484451"/>
              <a:gd name="connsiteX119" fmla="*/ 1721796 w 2714017"/>
              <a:gd name="connsiteY119" fmla="*/ 2110902 h 4484451"/>
              <a:gd name="connsiteX120" fmla="*/ 1731524 w 2714017"/>
              <a:gd name="connsiteY120" fmla="*/ 2071992 h 4484451"/>
              <a:gd name="connsiteX121" fmla="*/ 1741252 w 2714017"/>
              <a:gd name="connsiteY121" fmla="*/ 2042809 h 4484451"/>
              <a:gd name="connsiteX122" fmla="*/ 1750979 w 2714017"/>
              <a:gd name="connsiteY122" fmla="*/ 1994170 h 4484451"/>
              <a:gd name="connsiteX123" fmla="*/ 1789890 w 2714017"/>
              <a:gd name="connsiteY123" fmla="*/ 1926077 h 4484451"/>
              <a:gd name="connsiteX124" fmla="*/ 1809345 w 2714017"/>
              <a:gd name="connsiteY124" fmla="*/ 1887166 h 4484451"/>
              <a:gd name="connsiteX125" fmla="*/ 1838528 w 2714017"/>
              <a:gd name="connsiteY125" fmla="*/ 1809345 h 4484451"/>
              <a:gd name="connsiteX126" fmla="*/ 1906622 w 2714017"/>
              <a:gd name="connsiteY126" fmla="*/ 1731524 h 4484451"/>
              <a:gd name="connsiteX127" fmla="*/ 2033081 w 2714017"/>
              <a:gd name="connsiteY127" fmla="*/ 1585609 h 4484451"/>
              <a:gd name="connsiteX128" fmla="*/ 2159541 w 2714017"/>
              <a:gd name="connsiteY128" fmla="*/ 1488332 h 4484451"/>
              <a:gd name="connsiteX129" fmla="*/ 2256817 w 2714017"/>
              <a:gd name="connsiteY129" fmla="*/ 1410511 h 4484451"/>
              <a:gd name="connsiteX130" fmla="*/ 2324911 w 2714017"/>
              <a:gd name="connsiteY130" fmla="*/ 1342417 h 4484451"/>
              <a:gd name="connsiteX131" fmla="*/ 2373549 w 2714017"/>
              <a:gd name="connsiteY131" fmla="*/ 1293779 h 4484451"/>
              <a:gd name="connsiteX132" fmla="*/ 2402732 w 2714017"/>
              <a:gd name="connsiteY132" fmla="*/ 1254868 h 4484451"/>
              <a:gd name="connsiteX133" fmla="*/ 2509737 w 2714017"/>
              <a:gd name="connsiteY133" fmla="*/ 1060315 h 4484451"/>
              <a:gd name="connsiteX134" fmla="*/ 2568103 w 2714017"/>
              <a:gd name="connsiteY134" fmla="*/ 914400 h 4484451"/>
              <a:gd name="connsiteX135" fmla="*/ 2587558 w 2714017"/>
              <a:gd name="connsiteY135" fmla="*/ 826851 h 4484451"/>
              <a:gd name="connsiteX136" fmla="*/ 2587558 w 2714017"/>
              <a:gd name="connsiteY136" fmla="*/ 369651 h 4484451"/>
              <a:gd name="connsiteX137" fmla="*/ 2519464 w 2714017"/>
              <a:gd name="connsiteY137" fmla="*/ 252919 h 4484451"/>
              <a:gd name="connsiteX138" fmla="*/ 2480554 w 2714017"/>
              <a:gd name="connsiteY138" fmla="*/ 214009 h 4484451"/>
              <a:gd name="connsiteX139" fmla="*/ 2461098 w 2714017"/>
              <a:gd name="connsiteY139" fmla="*/ 184826 h 4484451"/>
              <a:gd name="connsiteX140" fmla="*/ 2402732 w 2714017"/>
              <a:gd name="connsiteY140" fmla="*/ 155643 h 4484451"/>
              <a:gd name="connsiteX141" fmla="*/ 2363822 w 2714017"/>
              <a:gd name="connsiteY141" fmla="*/ 126460 h 4484451"/>
              <a:gd name="connsiteX142" fmla="*/ 2334639 w 2714017"/>
              <a:gd name="connsiteY142" fmla="*/ 116732 h 4484451"/>
              <a:gd name="connsiteX143" fmla="*/ 2266545 w 2714017"/>
              <a:gd name="connsiteY143" fmla="*/ 77821 h 4484451"/>
              <a:gd name="connsiteX144" fmla="*/ 2169269 w 2714017"/>
              <a:gd name="connsiteY144" fmla="*/ 48638 h 4484451"/>
              <a:gd name="connsiteX145" fmla="*/ 2120630 w 2714017"/>
              <a:gd name="connsiteY145" fmla="*/ 38911 h 4484451"/>
              <a:gd name="connsiteX146" fmla="*/ 2091447 w 2714017"/>
              <a:gd name="connsiteY146" fmla="*/ 29183 h 4484451"/>
              <a:gd name="connsiteX147" fmla="*/ 2023354 w 2714017"/>
              <a:gd name="connsiteY147" fmla="*/ 19455 h 4484451"/>
              <a:gd name="connsiteX148" fmla="*/ 1877439 w 2714017"/>
              <a:gd name="connsiteY148" fmla="*/ 0 h 4484451"/>
              <a:gd name="connsiteX149" fmla="*/ 1381328 w 2714017"/>
              <a:gd name="connsiteY149" fmla="*/ 19455 h 4484451"/>
              <a:gd name="connsiteX150" fmla="*/ 1245141 w 2714017"/>
              <a:gd name="connsiteY150" fmla="*/ 48638 h 4484451"/>
              <a:gd name="connsiteX151" fmla="*/ 1196503 w 2714017"/>
              <a:gd name="connsiteY151" fmla="*/ 68094 h 4484451"/>
              <a:gd name="connsiteX152" fmla="*/ 1108954 w 2714017"/>
              <a:gd name="connsiteY152" fmla="*/ 87549 h 4484451"/>
              <a:gd name="connsiteX153" fmla="*/ 1060315 w 2714017"/>
              <a:gd name="connsiteY153" fmla="*/ 107004 h 4484451"/>
              <a:gd name="connsiteX154" fmla="*/ 933856 w 2714017"/>
              <a:gd name="connsiteY154" fmla="*/ 145915 h 4484451"/>
              <a:gd name="connsiteX155" fmla="*/ 865762 w 2714017"/>
              <a:gd name="connsiteY155" fmla="*/ 165370 h 4484451"/>
              <a:gd name="connsiteX156" fmla="*/ 826852 w 2714017"/>
              <a:gd name="connsiteY156" fmla="*/ 184826 h 4484451"/>
              <a:gd name="connsiteX157" fmla="*/ 768486 w 2714017"/>
              <a:gd name="connsiteY157" fmla="*/ 204281 h 4484451"/>
              <a:gd name="connsiteX158" fmla="*/ 739303 w 2714017"/>
              <a:gd name="connsiteY158" fmla="*/ 223736 h 4484451"/>
              <a:gd name="connsiteX159" fmla="*/ 651754 w 2714017"/>
              <a:gd name="connsiteY159" fmla="*/ 252919 h 4484451"/>
              <a:gd name="connsiteX160" fmla="*/ 564205 w 2714017"/>
              <a:gd name="connsiteY160" fmla="*/ 282102 h 4484451"/>
              <a:gd name="connsiteX161" fmla="*/ 535022 w 2714017"/>
              <a:gd name="connsiteY161" fmla="*/ 291830 h 4484451"/>
              <a:gd name="connsiteX162" fmla="*/ 544749 w 2714017"/>
              <a:gd name="connsiteY162" fmla="*/ 330741 h 448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2714017" h="4484451">
                <a:moveTo>
                  <a:pt x="544749" y="330741"/>
                </a:moveTo>
                <a:cubicBezTo>
                  <a:pt x="536642" y="338847"/>
                  <a:pt x="505275" y="334800"/>
                  <a:pt x="486383" y="340468"/>
                </a:cubicBezTo>
                <a:cubicBezTo>
                  <a:pt x="422271" y="359702"/>
                  <a:pt x="468478" y="352405"/>
                  <a:pt x="428017" y="379379"/>
                </a:cubicBezTo>
                <a:cubicBezTo>
                  <a:pt x="415951" y="387423"/>
                  <a:pt x="402077" y="392349"/>
                  <a:pt x="389107" y="398834"/>
                </a:cubicBezTo>
                <a:cubicBezTo>
                  <a:pt x="356933" y="447096"/>
                  <a:pt x="377921" y="419747"/>
                  <a:pt x="321013" y="476655"/>
                </a:cubicBezTo>
                <a:lnTo>
                  <a:pt x="301558" y="496111"/>
                </a:lnTo>
                <a:cubicBezTo>
                  <a:pt x="295073" y="515566"/>
                  <a:pt x="283181" y="533998"/>
                  <a:pt x="282103" y="554477"/>
                </a:cubicBezTo>
                <a:cubicBezTo>
                  <a:pt x="278262" y="627448"/>
                  <a:pt x="278464" y="728309"/>
                  <a:pt x="262647" y="807396"/>
                </a:cubicBezTo>
                <a:cubicBezTo>
                  <a:pt x="260636" y="817451"/>
                  <a:pt x="255144" y="826569"/>
                  <a:pt x="252920" y="836579"/>
                </a:cubicBezTo>
                <a:cubicBezTo>
                  <a:pt x="226725" y="954459"/>
                  <a:pt x="263045" y="835386"/>
                  <a:pt x="223737" y="953311"/>
                </a:cubicBezTo>
                <a:cubicBezTo>
                  <a:pt x="220494" y="963039"/>
                  <a:pt x="219697" y="973962"/>
                  <a:pt x="214009" y="982494"/>
                </a:cubicBezTo>
                <a:cubicBezTo>
                  <a:pt x="158254" y="1066128"/>
                  <a:pt x="225100" y="960312"/>
                  <a:pt x="184826" y="1040860"/>
                </a:cubicBezTo>
                <a:cubicBezTo>
                  <a:pt x="179598" y="1051317"/>
                  <a:pt x="170599" y="1059586"/>
                  <a:pt x="165371" y="1070043"/>
                </a:cubicBezTo>
                <a:cubicBezTo>
                  <a:pt x="130115" y="1140554"/>
                  <a:pt x="193519" y="1047536"/>
                  <a:pt x="136188" y="1147864"/>
                </a:cubicBezTo>
                <a:cubicBezTo>
                  <a:pt x="131638" y="1155827"/>
                  <a:pt x="123217" y="1160834"/>
                  <a:pt x="116732" y="1167319"/>
                </a:cubicBezTo>
                <a:cubicBezTo>
                  <a:pt x="110247" y="1186774"/>
                  <a:pt x="102251" y="1205790"/>
                  <a:pt x="97277" y="1225685"/>
                </a:cubicBezTo>
                <a:cubicBezTo>
                  <a:pt x="94034" y="1238655"/>
                  <a:pt x="92243" y="1252078"/>
                  <a:pt x="87549" y="1264596"/>
                </a:cubicBezTo>
                <a:cubicBezTo>
                  <a:pt x="82457" y="1278174"/>
                  <a:pt x="74579" y="1290537"/>
                  <a:pt x="68094" y="1303507"/>
                </a:cubicBezTo>
                <a:cubicBezTo>
                  <a:pt x="64851" y="1322962"/>
                  <a:pt x="63150" y="1342738"/>
                  <a:pt x="58366" y="1361873"/>
                </a:cubicBezTo>
                <a:cubicBezTo>
                  <a:pt x="42212" y="1426487"/>
                  <a:pt x="28555" y="1425270"/>
                  <a:pt x="19456" y="1498060"/>
                </a:cubicBezTo>
                <a:cubicBezTo>
                  <a:pt x="8456" y="1586056"/>
                  <a:pt x="17995" y="1551080"/>
                  <a:pt x="0" y="1605064"/>
                </a:cubicBezTo>
                <a:cubicBezTo>
                  <a:pt x="3243" y="1776919"/>
                  <a:pt x="3593" y="1948854"/>
                  <a:pt x="9728" y="2120630"/>
                </a:cubicBezTo>
                <a:cubicBezTo>
                  <a:pt x="10094" y="2130877"/>
                  <a:pt x="18281" y="2139627"/>
                  <a:pt x="19456" y="2149813"/>
                </a:cubicBezTo>
                <a:cubicBezTo>
                  <a:pt x="53978" y="2449000"/>
                  <a:pt x="26814" y="2280573"/>
                  <a:pt x="48639" y="2509736"/>
                </a:cubicBezTo>
                <a:cubicBezTo>
                  <a:pt x="50813" y="2532561"/>
                  <a:pt x="55124" y="2555132"/>
                  <a:pt x="58366" y="2577830"/>
                </a:cubicBezTo>
                <a:cubicBezTo>
                  <a:pt x="61609" y="2626468"/>
                  <a:pt x="63243" y="2675241"/>
                  <a:pt x="68094" y="2723745"/>
                </a:cubicBezTo>
                <a:cubicBezTo>
                  <a:pt x="69739" y="2740197"/>
                  <a:pt x="75308" y="2756041"/>
                  <a:pt x="77822" y="2772383"/>
                </a:cubicBezTo>
                <a:cubicBezTo>
                  <a:pt x="81797" y="2798221"/>
                  <a:pt x="83574" y="2824366"/>
                  <a:pt x="87549" y="2850204"/>
                </a:cubicBezTo>
                <a:cubicBezTo>
                  <a:pt x="90063" y="2866546"/>
                  <a:pt x="94763" y="2882501"/>
                  <a:pt x="97277" y="2898843"/>
                </a:cubicBezTo>
                <a:cubicBezTo>
                  <a:pt x="106726" y="2960258"/>
                  <a:pt x="103352" y="2971782"/>
                  <a:pt x="116732" y="3025302"/>
                </a:cubicBezTo>
                <a:cubicBezTo>
                  <a:pt x="119219" y="3035250"/>
                  <a:pt x="124236" y="3044475"/>
                  <a:pt x="126460" y="3054485"/>
                </a:cubicBezTo>
                <a:cubicBezTo>
                  <a:pt x="130739" y="3073739"/>
                  <a:pt x="131404" y="3093716"/>
                  <a:pt x="136188" y="3112851"/>
                </a:cubicBezTo>
                <a:cubicBezTo>
                  <a:pt x="141162" y="3132746"/>
                  <a:pt x="149158" y="3151762"/>
                  <a:pt x="155643" y="3171217"/>
                </a:cubicBezTo>
                <a:cubicBezTo>
                  <a:pt x="158886" y="3180945"/>
                  <a:pt x="163360" y="3190345"/>
                  <a:pt x="165371" y="3200400"/>
                </a:cubicBezTo>
                <a:cubicBezTo>
                  <a:pt x="170926" y="3228179"/>
                  <a:pt x="176581" y="3260466"/>
                  <a:pt x="184826" y="3287949"/>
                </a:cubicBezTo>
                <a:cubicBezTo>
                  <a:pt x="184836" y="3287984"/>
                  <a:pt x="209139" y="3360889"/>
                  <a:pt x="214009" y="3375498"/>
                </a:cubicBezTo>
                <a:lnTo>
                  <a:pt x="233464" y="3433864"/>
                </a:lnTo>
                <a:cubicBezTo>
                  <a:pt x="236707" y="3446834"/>
                  <a:pt x="239350" y="3459969"/>
                  <a:pt x="243192" y="3472775"/>
                </a:cubicBezTo>
                <a:cubicBezTo>
                  <a:pt x="249085" y="3492418"/>
                  <a:pt x="256162" y="3511686"/>
                  <a:pt x="262647" y="3531141"/>
                </a:cubicBezTo>
                <a:cubicBezTo>
                  <a:pt x="265890" y="3540869"/>
                  <a:pt x="266687" y="3551792"/>
                  <a:pt x="272375" y="3560324"/>
                </a:cubicBezTo>
                <a:cubicBezTo>
                  <a:pt x="278860" y="3570052"/>
                  <a:pt x="287082" y="3578824"/>
                  <a:pt x="291830" y="3589507"/>
                </a:cubicBezTo>
                <a:cubicBezTo>
                  <a:pt x="300159" y="3608247"/>
                  <a:pt x="302115" y="3629530"/>
                  <a:pt x="311286" y="3647873"/>
                </a:cubicBezTo>
                <a:cubicBezTo>
                  <a:pt x="317771" y="3660843"/>
                  <a:pt x="323280" y="3674349"/>
                  <a:pt x="330741" y="3686783"/>
                </a:cubicBezTo>
                <a:cubicBezTo>
                  <a:pt x="342771" y="3706833"/>
                  <a:pt x="369652" y="3745149"/>
                  <a:pt x="369652" y="3745149"/>
                </a:cubicBezTo>
                <a:cubicBezTo>
                  <a:pt x="397207" y="3827819"/>
                  <a:pt x="358776" y="3727023"/>
                  <a:pt x="398835" y="3793787"/>
                </a:cubicBezTo>
                <a:cubicBezTo>
                  <a:pt x="404111" y="3802580"/>
                  <a:pt x="403976" y="3813799"/>
                  <a:pt x="408562" y="3822970"/>
                </a:cubicBezTo>
                <a:cubicBezTo>
                  <a:pt x="432366" y="3870580"/>
                  <a:pt x="420329" y="3835417"/>
                  <a:pt x="447473" y="3871609"/>
                </a:cubicBezTo>
                <a:cubicBezTo>
                  <a:pt x="461502" y="3890315"/>
                  <a:pt x="469849" y="3913441"/>
                  <a:pt x="486383" y="3929975"/>
                </a:cubicBezTo>
                <a:cubicBezTo>
                  <a:pt x="543289" y="3986880"/>
                  <a:pt x="515944" y="3965895"/>
                  <a:pt x="564205" y="3998068"/>
                </a:cubicBezTo>
                <a:cubicBezTo>
                  <a:pt x="578649" y="4019734"/>
                  <a:pt x="583315" y="4030867"/>
                  <a:pt x="603115" y="4046707"/>
                </a:cubicBezTo>
                <a:cubicBezTo>
                  <a:pt x="612244" y="4054010"/>
                  <a:pt x="623421" y="4058554"/>
                  <a:pt x="632298" y="4066162"/>
                </a:cubicBezTo>
                <a:cubicBezTo>
                  <a:pt x="691049" y="4116520"/>
                  <a:pt x="646770" y="4096927"/>
                  <a:pt x="700392" y="4114800"/>
                </a:cubicBezTo>
                <a:cubicBezTo>
                  <a:pt x="710120" y="4121285"/>
                  <a:pt x="720446" y="4126952"/>
                  <a:pt x="729575" y="4134255"/>
                </a:cubicBezTo>
                <a:cubicBezTo>
                  <a:pt x="736737" y="4139984"/>
                  <a:pt x="741693" y="4148208"/>
                  <a:pt x="749030" y="4153711"/>
                </a:cubicBezTo>
                <a:cubicBezTo>
                  <a:pt x="767736" y="4167740"/>
                  <a:pt x="790862" y="4176087"/>
                  <a:pt x="807396" y="4192621"/>
                </a:cubicBezTo>
                <a:cubicBezTo>
                  <a:pt x="813881" y="4199106"/>
                  <a:pt x="818649" y="4207975"/>
                  <a:pt x="826852" y="4212077"/>
                </a:cubicBezTo>
                <a:cubicBezTo>
                  <a:pt x="838810" y="4218056"/>
                  <a:pt x="852792" y="4218562"/>
                  <a:pt x="865762" y="4221804"/>
                </a:cubicBezTo>
                <a:cubicBezTo>
                  <a:pt x="948931" y="4304978"/>
                  <a:pt x="813389" y="4175229"/>
                  <a:pt x="914400" y="4250987"/>
                </a:cubicBezTo>
                <a:cubicBezTo>
                  <a:pt x="932743" y="4264744"/>
                  <a:pt x="942531" y="4289372"/>
                  <a:pt x="963039" y="4299626"/>
                </a:cubicBezTo>
                <a:cubicBezTo>
                  <a:pt x="976009" y="4306111"/>
                  <a:pt x="989359" y="4311887"/>
                  <a:pt x="1001949" y="4319081"/>
                </a:cubicBezTo>
                <a:cubicBezTo>
                  <a:pt x="1012100" y="4324881"/>
                  <a:pt x="1020675" y="4333308"/>
                  <a:pt x="1031132" y="4338536"/>
                </a:cubicBezTo>
                <a:cubicBezTo>
                  <a:pt x="1040303" y="4343122"/>
                  <a:pt x="1051352" y="4343284"/>
                  <a:pt x="1060315" y="4348264"/>
                </a:cubicBezTo>
                <a:cubicBezTo>
                  <a:pt x="1080755" y="4359620"/>
                  <a:pt x="1099226" y="4374205"/>
                  <a:pt x="1118681" y="4387175"/>
                </a:cubicBezTo>
                <a:lnTo>
                  <a:pt x="1147864" y="4406630"/>
                </a:lnTo>
                <a:cubicBezTo>
                  <a:pt x="1157592" y="4413115"/>
                  <a:pt x="1165956" y="4422388"/>
                  <a:pt x="1177047" y="4426085"/>
                </a:cubicBezTo>
                <a:cubicBezTo>
                  <a:pt x="1186775" y="4429328"/>
                  <a:pt x="1196371" y="4432996"/>
                  <a:pt x="1206230" y="4435813"/>
                </a:cubicBezTo>
                <a:cubicBezTo>
                  <a:pt x="1219085" y="4439486"/>
                  <a:pt x="1232623" y="4440847"/>
                  <a:pt x="1245141" y="4445541"/>
                </a:cubicBezTo>
                <a:cubicBezTo>
                  <a:pt x="1294921" y="4464209"/>
                  <a:pt x="1274301" y="4471480"/>
                  <a:pt x="1332690" y="4474724"/>
                </a:cubicBezTo>
                <a:cubicBezTo>
                  <a:pt x="1433106" y="4480303"/>
                  <a:pt x="1533728" y="4481209"/>
                  <a:pt x="1634247" y="4484451"/>
                </a:cubicBezTo>
                <a:lnTo>
                  <a:pt x="1974715" y="4474724"/>
                </a:lnTo>
                <a:cubicBezTo>
                  <a:pt x="2010497" y="4473168"/>
                  <a:pt x="2046600" y="4472020"/>
                  <a:pt x="2081720" y="4464996"/>
                </a:cubicBezTo>
                <a:cubicBezTo>
                  <a:pt x="2111884" y="4458963"/>
                  <a:pt x="2140086" y="4445541"/>
                  <a:pt x="2169269" y="4435813"/>
                </a:cubicBezTo>
                <a:cubicBezTo>
                  <a:pt x="2202008" y="4424900"/>
                  <a:pt x="2203707" y="4425861"/>
                  <a:pt x="2237362" y="4406630"/>
                </a:cubicBezTo>
                <a:cubicBezTo>
                  <a:pt x="2247513" y="4400830"/>
                  <a:pt x="2256394" y="4392975"/>
                  <a:pt x="2266545" y="4387175"/>
                </a:cubicBezTo>
                <a:cubicBezTo>
                  <a:pt x="2279136" y="4379980"/>
                  <a:pt x="2292865" y="4374914"/>
                  <a:pt x="2305456" y="4367719"/>
                </a:cubicBezTo>
                <a:cubicBezTo>
                  <a:pt x="2315607" y="4361919"/>
                  <a:pt x="2325184" y="4355140"/>
                  <a:pt x="2334639" y="4348264"/>
                </a:cubicBezTo>
                <a:cubicBezTo>
                  <a:pt x="2360863" y="4329192"/>
                  <a:pt x="2381699" y="4300152"/>
                  <a:pt x="2412460" y="4289898"/>
                </a:cubicBezTo>
                <a:lnTo>
                  <a:pt x="2441643" y="4280170"/>
                </a:lnTo>
                <a:cubicBezTo>
                  <a:pt x="2511473" y="4210340"/>
                  <a:pt x="2477998" y="4238312"/>
                  <a:pt x="2538920" y="4192621"/>
                </a:cubicBezTo>
                <a:cubicBezTo>
                  <a:pt x="2545405" y="4179651"/>
                  <a:pt x="2550690" y="4166008"/>
                  <a:pt x="2558375" y="4153711"/>
                </a:cubicBezTo>
                <a:cubicBezTo>
                  <a:pt x="2579174" y="4120433"/>
                  <a:pt x="2590212" y="4112146"/>
                  <a:pt x="2616741" y="4085617"/>
                </a:cubicBezTo>
                <a:cubicBezTo>
                  <a:pt x="2619984" y="4075889"/>
                  <a:pt x="2621883" y="4065605"/>
                  <a:pt x="2626469" y="4056434"/>
                </a:cubicBezTo>
                <a:cubicBezTo>
                  <a:pt x="2631697" y="4045977"/>
                  <a:pt x="2641319" y="4037997"/>
                  <a:pt x="2645924" y="4027251"/>
                </a:cubicBezTo>
                <a:cubicBezTo>
                  <a:pt x="2651190" y="4014963"/>
                  <a:pt x="2650958" y="4000859"/>
                  <a:pt x="2655652" y="3988341"/>
                </a:cubicBezTo>
                <a:cubicBezTo>
                  <a:pt x="2660744" y="3974763"/>
                  <a:pt x="2670015" y="3963008"/>
                  <a:pt x="2675107" y="3949430"/>
                </a:cubicBezTo>
                <a:cubicBezTo>
                  <a:pt x="2679801" y="3936912"/>
                  <a:pt x="2681162" y="3923374"/>
                  <a:pt x="2684835" y="3910519"/>
                </a:cubicBezTo>
                <a:cubicBezTo>
                  <a:pt x="2697192" y="3867267"/>
                  <a:pt x="2694157" y="3893090"/>
                  <a:pt x="2704290" y="3842426"/>
                </a:cubicBezTo>
                <a:cubicBezTo>
                  <a:pt x="2708158" y="3823085"/>
                  <a:pt x="2710775" y="3803515"/>
                  <a:pt x="2714017" y="3784060"/>
                </a:cubicBezTo>
                <a:cubicBezTo>
                  <a:pt x="2710775" y="3709481"/>
                  <a:pt x="2713184" y="3634441"/>
                  <a:pt x="2704290" y="3560324"/>
                </a:cubicBezTo>
                <a:cubicBezTo>
                  <a:pt x="2703197" y="3551218"/>
                  <a:pt x="2689554" y="3548732"/>
                  <a:pt x="2684835" y="3540868"/>
                </a:cubicBezTo>
                <a:cubicBezTo>
                  <a:pt x="2658660" y="3497243"/>
                  <a:pt x="2698586" y="3520802"/>
                  <a:pt x="2645924" y="3482502"/>
                </a:cubicBezTo>
                <a:cubicBezTo>
                  <a:pt x="2621185" y="3464510"/>
                  <a:pt x="2591990" y="3452973"/>
                  <a:pt x="2568103" y="3433864"/>
                </a:cubicBezTo>
                <a:cubicBezTo>
                  <a:pt x="2536623" y="3408680"/>
                  <a:pt x="2508198" y="3382379"/>
                  <a:pt x="2470826" y="3365770"/>
                </a:cubicBezTo>
                <a:cubicBezTo>
                  <a:pt x="2458609" y="3360340"/>
                  <a:pt x="2444885" y="3359285"/>
                  <a:pt x="2431915" y="3356043"/>
                </a:cubicBezTo>
                <a:cubicBezTo>
                  <a:pt x="2360825" y="3308648"/>
                  <a:pt x="2450202" y="3366491"/>
                  <a:pt x="2363822" y="3317132"/>
                </a:cubicBezTo>
                <a:cubicBezTo>
                  <a:pt x="2353671" y="3311332"/>
                  <a:pt x="2345385" y="3302282"/>
                  <a:pt x="2334639" y="3297677"/>
                </a:cubicBezTo>
                <a:cubicBezTo>
                  <a:pt x="2322350" y="3292411"/>
                  <a:pt x="2308246" y="3292643"/>
                  <a:pt x="2295728" y="3287949"/>
                </a:cubicBezTo>
                <a:cubicBezTo>
                  <a:pt x="2282150" y="3282857"/>
                  <a:pt x="2269787" y="3274979"/>
                  <a:pt x="2256817" y="3268494"/>
                </a:cubicBezTo>
                <a:cubicBezTo>
                  <a:pt x="2200224" y="3211899"/>
                  <a:pt x="2281796" y="3290930"/>
                  <a:pt x="2208179" y="3229583"/>
                </a:cubicBezTo>
                <a:cubicBezTo>
                  <a:pt x="2197611" y="3220776"/>
                  <a:pt x="2190191" y="3208396"/>
                  <a:pt x="2178996" y="3200400"/>
                </a:cubicBezTo>
                <a:cubicBezTo>
                  <a:pt x="2167196" y="3191972"/>
                  <a:pt x="2151687" y="3189646"/>
                  <a:pt x="2140086" y="3180945"/>
                </a:cubicBezTo>
                <a:cubicBezTo>
                  <a:pt x="2125412" y="3169939"/>
                  <a:pt x="2116437" y="3152209"/>
                  <a:pt x="2101175" y="3142034"/>
                </a:cubicBezTo>
                <a:cubicBezTo>
                  <a:pt x="2028719" y="3093731"/>
                  <a:pt x="2117709" y="3155812"/>
                  <a:pt x="2042809" y="3093396"/>
                </a:cubicBezTo>
                <a:cubicBezTo>
                  <a:pt x="2033828" y="3085912"/>
                  <a:pt x="2022424" y="3081640"/>
                  <a:pt x="2013626" y="3073941"/>
                </a:cubicBezTo>
                <a:cubicBezTo>
                  <a:pt x="1922578" y="2994273"/>
                  <a:pt x="2001475" y="3049626"/>
                  <a:pt x="1935805" y="3005847"/>
                </a:cubicBezTo>
                <a:cubicBezTo>
                  <a:pt x="1883919" y="2928021"/>
                  <a:pt x="1952021" y="3022064"/>
                  <a:pt x="1887166" y="2957209"/>
                </a:cubicBezTo>
                <a:cubicBezTo>
                  <a:pt x="1878899" y="2948942"/>
                  <a:pt x="1875014" y="2937155"/>
                  <a:pt x="1867711" y="2928026"/>
                </a:cubicBezTo>
                <a:cubicBezTo>
                  <a:pt x="1861982" y="2920864"/>
                  <a:pt x="1853985" y="2915732"/>
                  <a:pt x="1848256" y="2908570"/>
                </a:cubicBezTo>
                <a:cubicBezTo>
                  <a:pt x="1840953" y="2899441"/>
                  <a:pt x="1836285" y="2888368"/>
                  <a:pt x="1828800" y="2879387"/>
                </a:cubicBezTo>
                <a:cubicBezTo>
                  <a:pt x="1819993" y="2868819"/>
                  <a:pt x="1807613" y="2861399"/>
                  <a:pt x="1799617" y="2850204"/>
                </a:cubicBezTo>
                <a:cubicBezTo>
                  <a:pt x="1728457" y="2750580"/>
                  <a:pt x="1818066" y="2861497"/>
                  <a:pt x="1770435" y="2782111"/>
                </a:cubicBezTo>
                <a:cubicBezTo>
                  <a:pt x="1765716" y="2774246"/>
                  <a:pt x="1756067" y="2770286"/>
                  <a:pt x="1750979" y="2762655"/>
                </a:cubicBezTo>
                <a:cubicBezTo>
                  <a:pt x="1742935" y="2750590"/>
                  <a:pt x="1738718" y="2736335"/>
                  <a:pt x="1731524" y="2723745"/>
                </a:cubicBezTo>
                <a:cubicBezTo>
                  <a:pt x="1725724" y="2713594"/>
                  <a:pt x="1718554" y="2704290"/>
                  <a:pt x="1712069" y="2694562"/>
                </a:cubicBezTo>
                <a:cubicBezTo>
                  <a:pt x="1708826" y="2681592"/>
                  <a:pt x="1706014" y="2668506"/>
                  <a:pt x="1702341" y="2655651"/>
                </a:cubicBezTo>
                <a:cubicBezTo>
                  <a:pt x="1699524" y="2645792"/>
                  <a:pt x="1694624" y="2636523"/>
                  <a:pt x="1692613" y="2626468"/>
                </a:cubicBezTo>
                <a:cubicBezTo>
                  <a:pt x="1657760" y="2452199"/>
                  <a:pt x="1701996" y="2634813"/>
                  <a:pt x="1673158" y="2519464"/>
                </a:cubicBezTo>
                <a:cubicBezTo>
                  <a:pt x="1676401" y="2422187"/>
                  <a:pt x="1677333" y="2324806"/>
                  <a:pt x="1682886" y="2227634"/>
                </a:cubicBezTo>
                <a:cubicBezTo>
                  <a:pt x="1683890" y="2210062"/>
                  <a:pt x="1694041" y="2169179"/>
                  <a:pt x="1702341" y="2149813"/>
                </a:cubicBezTo>
                <a:cubicBezTo>
                  <a:pt x="1708053" y="2136484"/>
                  <a:pt x="1716704" y="2124480"/>
                  <a:pt x="1721796" y="2110902"/>
                </a:cubicBezTo>
                <a:cubicBezTo>
                  <a:pt x="1726490" y="2098384"/>
                  <a:pt x="1727851" y="2084847"/>
                  <a:pt x="1731524" y="2071992"/>
                </a:cubicBezTo>
                <a:cubicBezTo>
                  <a:pt x="1734341" y="2062133"/>
                  <a:pt x="1738765" y="2052757"/>
                  <a:pt x="1741252" y="2042809"/>
                </a:cubicBezTo>
                <a:cubicBezTo>
                  <a:pt x="1745262" y="2026769"/>
                  <a:pt x="1745750" y="2009856"/>
                  <a:pt x="1750979" y="1994170"/>
                </a:cubicBezTo>
                <a:cubicBezTo>
                  <a:pt x="1762735" y="1958901"/>
                  <a:pt x="1772814" y="1955960"/>
                  <a:pt x="1789890" y="1926077"/>
                </a:cubicBezTo>
                <a:cubicBezTo>
                  <a:pt x="1797084" y="1913486"/>
                  <a:pt x="1803633" y="1900495"/>
                  <a:pt x="1809345" y="1887166"/>
                </a:cubicBezTo>
                <a:cubicBezTo>
                  <a:pt x="1825724" y="1848948"/>
                  <a:pt x="1813342" y="1854680"/>
                  <a:pt x="1838528" y="1809345"/>
                </a:cubicBezTo>
                <a:cubicBezTo>
                  <a:pt x="1861476" y="1768038"/>
                  <a:pt x="1875752" y="1768007"/>
                  <a:pt x="1906622" y="1731524"/>
                </a:cubicBezTo>
                <a:cubicBezTo>
                  <a:pt x="1935275" y="1697661"/>
                  <a:pt x="1990495" y="1614000"/>
                  <a:pt x="2033081" y="1585609"/>
                </a:cubicBezTo>
                <a:cubicBezTo>
                  <a:pt x="2100410" y="1540721"/>
                  <a:pt x="2040363" y="1581971"/>
                  <a:pt x="2159541" y="1488332"/>
                </a:cubicBezTo>
                <a:cubicBezTo>
                  <a:pt x="2204478" y="1453025"/>
                  <a:pt x="2208231" y="1455359"/>
                  <a:pt x="2256817" y="1410511"/>
                </a:cubicBezTo>
                <a:cubicBezTo>
                  <a:pt x="2280404" y="1388738"/>
                  <a:pt x="2302213" y="1365115"/>
                  <a:pt x="2324911" y="1342417"/>
                </a:cubicBezTo>
                <a:cubicBezTo>
                  <a:pt x="2341124" y="1326204"/>
                  <a:pt x="2359792" y="1312122"/>
                  <a:pt x="2373549" y="1293779"/>
                </a:cubicBezTo>
                <a:cubicBezTo>
                  <a:pt x="2383277" y="1280809"/>
                  <a:pt x="2393739" y="1268358"/>
                  <a:pt x="2402732" y="1254868"/>
                </a:cubicBezTo>
                <a:cubicBezTo>
                  <a:pt x="2447982" y="1186993"/>
                  <a:pt x="2475300" y="1137800"/>
                  <a:pt x="2509737" y="1060315"/>
                </a:cubicBezTo>
                <a:cubicBezTo>
                  <a:pt x="2533961" y="1005811"/>
                  <a:pt x="2553328" y="969808"/>
                  <a:pt x="2568103" y="914400"/>
                </a:cubicBezTo>
                <a:cubicBezTo>
                  <a:pt x="2575806" y="885515"/>
                  <a:pt x="2581073" y="856034"/>
                  <a:pt x="2587558" y="826851"/>
                </a:cubicBezTo>
                <a:cubicBezTo>
                  <a:pt x="2600715" y="655818"/>
                  <a:pt x="2611653" y="572046"/>
                  <a:pt x="2587558" y="369651"/>
                </a:cubicBezTo>
                <a:cubicBezTo>
                  <a:pt x="2584293" y="342227"/>
                  <a:pt x="2542068" y="278752"/>
                  <a:pt x="2519464" y="252919"/>
                </a:cubicBezTo>
                <a:cubicBezTo>
                  <a:pt x="2507386" y="239115"/>
                  <a:pt x="2492491" y="227935"/>
                  <a:pt x="2480554" y="214009"/>
                </a:cubicBezTo>
                <a:cubicBezTo>
                  <a:pt x="2472945" y="205132"/>
                  <a:pt x="2470451" y="191841"/>
                  <a:pt x="2461098" y="184826"/>
                </a:cubicBezTo>
                <a:cubicBezTo>
                  <a:pt x="2443697" y="171775"/>
                  <a:pt x="2421384" y="166834"/>
                  <a:pt x="2402732" y="155643"/>
                </a:cubicBezTo>
                <a:cubicBezTo>
                  <a:pt x="2388830" y="147302"/>
                  <a:pt x="2377898" y="134504"/>
                  <a:pt x="2363822" y="126460"/>
                </a:cubicBezTo>
                <a:cubicBezTo>
                  <a:pt x="2354919" y="121373"/>
                  <a:pt x="2343810" y="121318"/>
                  <a:pt x="2334639" y="116732"/>
                </a:cubicBezTo>
                <a:cubicBezTo>
                  <a:pt x="2311257" y="105041"/>
                  <a:pt x="2290281" y="88776"/>
                  <a:pt x="2266545" y="77821"/>
                </a:cubicBezTo>
                <a:cubicBezTo>
                  <a:pt x="2244035" y="67432"/>
                  <a:pt x="2196431" y="54674"/>
                  <a:pt x="2169269" y="48638"/>
                </a:cubicBezTo>
                <a:cubicBezTo>
                  <a:pt x="2153129" y="45051"/>
                  <a:pt x="2136670" y="42921"/>
                  <a:pt x="2120630" y="38911"/>
                </a:cubicBezTo>
                <a:cubicBezTo>
                  <a:pt x="2110682" y="36424"/>
                  <a:pt x="2101502" y="31194"/>
                  <a:pt x="2091447" y="29183"/>
                </a:cubicBezTo>
                <a:cubicBezTo>
                  <a:pt x="2068964" y="24686"/>
                  <a:pt x="2045970" y="23224"/>
                  <a:pt x="2023354" y="19455"/>
                </a:cubicBezTo>
                <a:cubicBezTo>
                  <a:pt x="1902476" y="-691"/>
                  <a:pt x="2070564" y="19313"/>
                  <a:pt x="1877439" y="0"/>
                </a:cubicBezTo>
                <a:cubicBezTo>
                  <a:pt x="1819053" y="1424"/>
                  <a:pt x="1519521" y="-1274"/>
                  <a:pt x="1381328" y="19455"/>
                </a:cubicBezTo>
                <a:cubicBezTo>
                  <a:pt x="1380883" y="19522"/>
                  <a:pt x="1271682" y="39791"/>
                  <a:pt x="1245141" y="48638"/>
                </a:cubicBezTo>
                <a:cubicBezTo>
                  <a:pt x="1228575" y="54160"/>
                  <a:pt x="1213293" y="63297"/>
                  <a:pt x="1196503" y="68094"/>
                </a:cubicBezTo>
                <a:cubicBezTo>
                  <a:pt x="1167758" y="76307"/>
                  <a:pt x="1137699" y="79336"/>
                  <a:pt x="1108954" y="87549"/>
                </a:cubicBezTo>
                <a:cubicBezTo>
                  <a:pt x="1092164" y="92346"/>
                  <a:pt x="1076726" y="101037"/>
                  <a:pt x="1060315" y="107004"/>
                </a:cubicBezTo>
                <a:cubicBezTo>
                  <a:pt x="1000868" y="128621"/>
                  <a:pt x="997134" y="126931"/>
                  <a:pt x="933856" y="145915"/>
                </a:cubicBezTo>
                <a:cubicBezTo>
                  <a:pt x="864083" y="166847"/>
                  <a:pt x="951007" y="144060"/>
                  <a:pt x="865762" y="165370"/>
                </a:cubicBezTo>
                <a:cubicBezTo>
                  <a:pt x="852792" y="171855"/>
                  <a:pt x="840316" y="179440"/>
                  <a:pt x="826852" y="184826"/>
                </a:cubicBezTo>
                <a:cubicBezTo>
                  <a:pt x="807811" y="192442"/>
                  <a:pt x="785550" y="192906"/>
                  <a:pt x="768486" y="204281"/>
                </a:cubicBezTo>
                <a:cubicBezTo>
                  <a:pt x="758758" y="210766"/>
                  <a:pt x="749986" y="218988"/>
                  <a:pt x="739303" y="223736"/>
                </a:cubicBezTo>
                <a:cubicBezTo>
                  <a:pt x="739278" y="223747"/>
                  <a:pt x="666359" y="248051"/>
                  <a:pt x="651754" y="252919"/>
                </a:cubicBezTo>
                <a:lnTo>
                  <a:pt x="564205" y="282102"/>
                </a:lnTo>
                <a:lnTo>
                  <a:pt x="535022" y="291830"/>
                </a:lnTo>
                <a:cubicBezTo>
                  <a:pt x="513767" y="323711"/>
                  <a:pt x="552856" y="322635"/>
                  <a:pt x="544749" y="3307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D64BA37-2555-4AC5-A2E0-AB5BAAB5004F}"/>
              </a:ext>
            </a:extLst>
          </p:cNvPr>
          <p:cNvSpPr/>
          <p:nvPr/>
        </p:nvSpPr>
        <p:spPr>
          <a:xfrm>
            <a:off x="1429966" y="1634247"/>
            <a:ext cx="6264613" cy="1478604"/>
          </a:xfrm>
          <a:custGeom>
            <a:avLst/>
            <a:gdLst>
              <a:gd name="connsiteX0" fmla="*/ 1429966 w 6264613"/>
              <a:gd name="connsiteY0" fmla="*/ 48638 h 1478604"/>
              <a:gd name="connsiteX1" fmla="*/ 1381328 w 6264613"/>
              <a:gd name="connsiteY1" fmla="*/ 38910 h 1478604"/>
              <a:gd name="connsiteX2" fmla="*/ 1352145 w 6264613"/>
              <a:gd name="connsiteY2" fmla="*/ 29183 h 1478604"/>
              <a:gd name="connsiteX3" fmla="*/ 1196502 w 6264613"/>
              <a:gd name="connsiteY3" fmla="*/ 19455 h 1478604"/>
              <a:gd name="connsiteX4" fmla="*/ 972766 w 6264613"/>
              <a:gd name="connsiteY4" fmla="*/ 29183 h 1478604"/>
              <a:gd name="connsiteX5" fmla="*/ 943583 w 6264613"/>
              <a:gd name="connsiteY5" fmla="*/ 38910 h 1478604"/>
              <a:gd name="connsiteX6" fmla="*/ 807396 w 6264613"/>
              <a:gd name="connsiteY6" fmla="*/ 58366 h 1478604"/>
              <a:gd name="connsiteX7" fmla="*/ 758757 w 6264613"/>
              <a:gd name="connsiteY7" fmla="*/ 68093 h 1478604"/>
              <a:gd name="connsiteX8" fmla="*/ 690664 w 6264613"/>
              <a:gd name="connsiteY8" fmla="*/ 87549 h 1478604"/>
              <a:gd name="connsiteX9" fmla="*/ 642025 w 6264613"/>
              <a:gd name="connsiteY9" fmla="*/ 97276 h 1478604"/>
              <a:gd name="connsiteX10" fmla="*/ 583660 w 6264613"/>
              <a:gd name="connsiteY10" fmla="*/ 116732 h 1478604"/>
              <a:gd name="connsiteX11" fmla="*/ 554477 w 6264613"/>
              <a:gd name="connsiteY11" fmla="*/ 126459 h 1478604"/>
              <a:gd name="connsiteX12" fmla="*/ 525294 w 6264613"/>
              <a:gd name="connsiteY12" fmla="*/ 136187 h 1478604"/>
              <a:gd name="connsiteX13" fmla="*/ 408562 w 6264613"/>
              <a:gd name="connsiteY13" fmla="*/ 194553 h 1478604"/>
              <a:gd name="connsiteX14" fmla="*/ 330740 w 6264613"/>
              <a:gd name="connsiteY14" fmla="*/ 243191 h 1478604"/>
              <a:gd name="connsiteX15" fmla="*/ 243191 w 6264613"/>
              <a:gd name="connsiteY15" fmla="*/ 291830 h 1478604"/>
              <a:gd name="connsiteX16" fmla="*/ 214008 w 6264613"/>
              <a:gd name="connsiteY16" fmla="*/ 311285 h 1478604"/>
              <a:gd name="connsiteX17" fmla="*/ 184825 w 6264613"/>
              <a:gd name="connsiteY17" fmla="*/ 330740 h 1478604"/>
              <a:gd name="connsiteX18" fmla="*/ 136187 w 6264613"/>
              <a:gd name="connsiteY18" fmla="*/ 379379 h 1478604"/>
              <a:gd name="connsiteX19" fmla="*/ 77821 w 6264613"/>
              <a:gd name="connsiteY19" fmla="*/ 418289 h 1478604"/>
              <a:gd name="connsiteX20" fmla="*/ 48638 w 6264613"/>
              <a:gd name="connsiteY20" fmla="*/ 466927 h 1478604"/>
              <a:gd name="connsiteX21" fmla="*/ 38911 w 6264613"/>
              <a:gd name="connsiteY21" fmla="*/ 496110 h 1478604"/>
              <a:gd name="connsiteX22" fmla="*/ 19455 w 6264613"/>
              <a:gd name="connsiteY22" fmla="*/ 525293 h 1478604"/>
              <a:gd name="connsiteX23" fmla="*/ 9728 w 6264613"/>
              <a:gd name="connsiteY23" fmla="*/ 583659 h 1478604"/>
              <a:gd name="connsiteX24" fmla="*/ 0 w 6264613"/>
              <a:gd name="connsiteY24" fmla="*/ 612842 h 1478604"/>
              <a:gd name="connsiteX25" fmla="*/ 9728 w 6264613"/>
              <a:gd name="connsiteY25" fmla="*/ 807396 h 1478604"/>
              <a:gd name="connsiteX26" fmla="*/ 29183 w 6264613"/>
              <a:gd name="connsiteY26" fmla="*/ 875489 h 1478604"/>
              <a:gd name="connsiteX27" fmla="*/ 58366 w 6264613"/>
              <a:gd name="connsiteY27" fmla="*/ 904672 h 1478604"/>
              <a:gd name="connsiteX28" fmla="*/ 77821 w 6264613"/>
              <a:gd name="connsiteY28" fmla="*/ 933855 h 1478604"/>
              <a:gd name="connsiteX29" fmla="*/ 155643 w 6264613"/>
              <a:gd name="connsiteY29" fmla="*/ 1001949 h 1478604"/>
              <a:gd name="connsiteX30" fmla="*/ 184825 w 6264613"/>
              <a:gd name="connsiteY30" fmla="*/ 1021404 h 1478604"/>
              <a:gd name="connsiteX31" fmla="*/ 214008 w 6264613"/>
              <a:gd name="connsiteY31" fmla="*/ 1031132 h 1478604"/>
              <a:gd name="connsiteX32" fmla="*/ 311285 w 6264613"/>
              <a:gd name="connsiteY32" fmla="*/ 1089498 h 1478604"/>
              <a:gd name="connsiteX33" fmla="*/ 369651 w 6264613"/>
              <a:gd name="connsiteY33" fmla="*/ 1108953 h 1478604"/>
              <a:gd name="connsiteX34" fmla="*/ 398834 w 6264613"/>
              <a:gd name="connsiteY34" fmla="*/ 1118681 h 1478604"/>
              <a:gd name="connsiteX35" fmla="*/ 428017 w 6264613"/>
              <a:gd name="connsiteY35" fmla="*/ 1138136 h 1478604"/>
              <a:gd name="connsiteX36" fmla="*/ 515566 w 6264613"/>
              <a:gd name="connsiteY36" fmla="*/ 1157591 h 1478604"/>
              <a:gd name="connsiteX37" fmla="*/ 564204 w 6264613"/>
              <a:gd name="connsiteY37" fmla="*/ 1167319 h 1478604"/>
              <a:gd name="connsiteX38" fmla="*/ 642025 w 6264613"/>
              <a:gd name="connsiteY38" fmla="*/ 1186774 h 1478604"/>
              <a:gd name="connsiteX39" fmla="*/ 671208 w 6264613"/>
              <a:gd name="connsiteY39" fmla="*/ 1196502 h 1478604"/>
              <a:gd name="connsiteX40" fmla="*/ 758757 w 6264613"/>
              <a:gd name="connsiteY40" fmla="*/ 1206230 h 1478604"/>
              <a:gd name="connsiteX41" fmla="*/ 826851 w 6264613"/>
              <a:gd name="connsiteY41" fmla="*/ 1215957 h 1478604"/>
              <a:gd name="connsiteX42" fmla="*/ 875489 w 6264613"/>
              <a:gd name="connsiteY42" fmla="*/ 1225685 h 1478604"/>
              <a:gd name="connsiteX43" fmla="*/ 1011677 w 6264613"/>
              <a:gd name="connsiteY43" fmla="*/ 1235413 h 1478604"/>
              <a:gd name="connsiteX44" fmla="*/ 1118681 w 6264613"/>
              <a:gd name="connsiteY44" fmla="*/ 1245140 h 1478604"/>
              <a:gd name="connsiteX45" fmla="*/ 1313234 w 6264613"/>
              <a:gd name="connsiteY45" fmla="*/ 1264596 h 1478604"/>
              <a:gd name="connsiteX46" fmla="*/ 1371600 w 6264613"/>
              <a:gd name="connsiteY46" fmla="*/ 1274323 h 1478604"/>
              <a:gd name="connsiteX47" fmla="*/ 1410511 w 6264613"/>
              <a:gd name="connsiteY47" fmla="*/ 1284051 h 1478604"/>
              <a:gd name="connsiteX48" fmla="*/ 1546698 w 6264613"/>
              <a:gd name="connsiteY48" fmla="*/ 1293779 h 1478604"/>
              <a:gd name="connsiteX49" fmla="*/ 1653702 w 6264613"/>
              <a:gd name="connsiteY49" fmla="*/ 1313234 h 1478604"/>
              <a:gd name="connsiteX50" fmla="*/ 1770434 w 6264613"/>
              <a:gd name="connsiteY50" fmla="*/ 1322962 h 1478604"/>
              <a:gd name="connsiteX51" fmla="*/ 1828800 w 6264613"/>
              <a:gd name="connsiteY51" fmla="*/ 1332689 h 1478604"/>
              <a:gd name="connsiteX52" fmla="*/ 1994170 w 6264613"/>
              <a:gd name="connsiteY52" fmla="*/ 1342417 h 1478604"/>
              <a:gd name="connsiteX53" fmla="*/ 2062264 w 6264613"/>
              <a:gd name="connsiteY53" fmla="*/ 1352144 h 1478604"/>
              <a:gd name="connsiteX54" fmla="*/ 2120630 w 6264613"/>
              <a:gd name="connsiteY54" fmla="*/ 1361872 h 1478604"/>
              <a:gd name="connsiteX55" fmla="*/ 2198451 w 6264613"/>
              <a:gd name="connsiteY55" fmla="*/ 1371600 h 1478604"/>
              <a:gd name="connsiteX56" fmla="*/ 2276272 w 6264613"/>
              <a:gd name="connsiteY56" fmla="*/ 1391055 h 1478604"/>
              <a:gd name="connsiteX57" fmla="*/ 2363821 w 6264613"/>
              <a:gd name="connsiteY57" fmla="*/ 1400783 h 1478604"/>
              <a:gd name="connsiteX58" fmla="*/ 2422187 w 6264613"/>
              <a:gd name="connsiteY58" fmla="*/ 1410510 h 1478604"/>
              <a:gd name="connsiteX59" fmla="*/ 2461098 w 6264613"/>
              <a:gd name="connsiteY59" fmla="*/ 1420238 h 1478604"/>
              <a:gd name="connsiteX60" fmla="*/ 2636196 w 6264613"/>
              <a:gd name="connsiteY60" fmla="*/ 1429966 h 1478604"/>
              <a:gd name="connsiteX61" fmla="*/ 2704289 w 6264613"/>
              <a:gd name="connsiteY61" fmla="*/ 1439693 h 1478604"/>
              <a:gd name="connsiteX62" fmla="*/ 3025302 w 6264613"/>
              <a:gd name="connsiteY62" fmla="*/ 1459149 h 1478604"/>
              <a:gd name="connsiteX63" fmla="*/ 3171217 w 6264613"/>
              <a:gd name="connsiteY63" fmla="*/ 1478604 h 1478604"/>
              <a:gd name="connsiteX64" fmla="*/ 3657600 w 6264613"/>
              <a:gd name="connsiteY64" fmla="*/ 1468876 h 1478604"/>
              <a:gd name="connsiteX65" fmla="*/ 3715966 w 6264613"/>
              <a:gd name="connsiteY65" fmla="*/ 1459149 h 1478604"/>
              <a:gd name="connsiteX66" fmla="*/ 3822970 w 6264613"/>
              <a:gd name="connsiteY66" fmla="*/ 1449421 h 1478604"/>
              <a:gd name="connsiteX67" fmla="*/ 3852153 w 6264613"/>
              <a:gd name="connsiteY67" fmla="*/ 1439693 h 1478604"/>
              <a:gd name="connsiteX68" fmla="*/ 3891064 w 6264613"/>
              <a:gd name="connsiteY68" fmla="*/ 1429966 h 1478604"/>
              <a:gd name="connsiteX69" fmla="*/ 3949430 w 6264613"/>
              <a:gd name="connsiteY69" fmla="*/ 1420238 h 1478604"/>
              <a:gd name="connsiteX70" fmla="*/ 4027251 w 6264613"/>
              <a:gd name="connsiteY70" fmla="*/ 1400783 h 1478604"/>
              <a:gd name="connsiteX71" fmla="*/ 4124528 w 6264613"/>
              <a:gd name="connsiteY71" fmla="*/ 1381327 h 1478604"/>
              <a:gd name="connsiteX72" fmla="*/ 4212077 w 6264613"/>
              <a:gd name="connsiteY72" fmla="*/ 1361872 h 1478604"/>
              <a:gd name="connsiteX73" fmla="*/ 4289898 w 6264613"/>
              <a:gd name="connsiteY73" fmla="*/ 1332689 h 1478604"/>
              <a:gd name="connsiteX74" fmla="*/ 4328808 w 6264613"/>
              <a:gd name="connsiteY74" fmla="*/ 1313234 h 1478604"/>
              <a:gd name="connsiteX75" fmla="*/ 4367719 w 6264613"/>
              <a:gd name="connsiteY75" fmla="*/ 1303506 h 1478604"/>
              <a:gd name="connsiteX76" fmla="*/ 4396902 w 6264613"/>
              <a:gd name="connsiteY76" fmla="*/ 1293779 h 1478604"/>
              <a:gd name="connsiteX77" fmla="*/ 4435813 w 6264613"/>
              <a:gd name="connsiteY77" fmla="*/ 1284051 h 1478604"/>
              <a:gd name="connsiteX78" fmla="*/ 4494179 w 6264613"/>
              <a:gd name="connsiteY78" fmla="*/ 1264596 h 1478604"/>
              <a:gd name="connsiteX79" fmla="*/ 4523362 w 6264613"/>
              <a:gd name="connsiteY79" fmla="*/ 1254868 h 1478604"/>
              <a:gd name="connsiteX80" fmla="*/ 4581728 w 6264613"/>
              <a:gd name="connsiteY80" fmla="*/ 1245140 h 1478604"/>
              <a:gd name="connsiteX81" fmla="*/ 4640094 w 6264613"/>
              <a:gd name="connsiteY81" fmla="*/ 1225685 h 1478604"/>
              <a:gd name="connsiteX82" fmla="*/ 4708187 w 6264613"/>
              <a:gd name="connsiteY82" fmla="*/ 1215957 h 1478604"/>
              <a:gd name="connsiteX83" fmla="*/ 4747098 w 6264613"/>
              <a:gd name="connsiteY83" fmla="*/ 1206230 h 1478604"/>
              <a:gd name="connsiteX84" fmla="*/ 4844374 w 6264613"/>
              <a:gd name="connsiteY84" fmla="*/ 1186774 h 1478604"/>
              <a:gd name="connsiteX85" fmla="*/ 4893013 w 6264613"/>
              <a:gd name="connsiteY85" fmla="*/ 1177047 h 1478604"/>
              <a:gd name="connsiteX86" fmla="*/ 4922196 w 6264613"/>
              <a:gd name="connsiteY86" fmla="*/ 1167319 h 1478604"/>
              <a:gd name="connsiteX87" fmla="*/ 5359940 w 6264613"/>
              <a:gd name="connsiteY87" fmla="*/ 1138136 h 1478604"/>
              <a:gd name="connsiteX88" fmla="*/ 5535038 w 6264613"/>
              <a:gd name="connsiteY88" fmla="*/ 1128408 h 1478604"/>
              <a:gd name="connsiteX89" fmla="*/ 5612860 w 6264613"/>
              <a:gd name="connsiteY89" fmla="*/ 1118681 h 1478604"/>
              <a:gd name="connsiteX90" fmla="*/ 5758774 w 6264613"/>
              <a:gd name="connsiteY90" fmla="*/ 1099225 h 1478604"/>
              <a:gd name="connsiteX91" fmla="*/ 5904689 w 6264613"/>
              <a:gd name="connsiteY91" fmla="*/ 1060315 h 1478604"/>
              <a:gd name="connsiteX92" fmla="*/ 6001966 w 6264613"/>
              <a:gd name="connsiteY92" fmla="*/ 1011676 h 1478604"/>
              <a:gd name="connsiteX93" fmla="*/ 6031149 w 6264613"/>
              <a:gd name="connsiteY93" fmla="*/ 992221 h 1478604"/>
              <a:gd name="connsiteX94" fmla="*/ 6089515 w 6264613"/>
              <a:gd name="connsiteY94" fmla="*/ 963038 h 1478604"/>
              <a:gd name="connsiteX95" fmla="*/ 6138153 w 6264613"/>
              <a:gd name="connsiteY95" fmla="*/ 924127 h 1478604"/>
              <a:gd name="connsiteX96" fmla="*/ 6196519 w 6264613"/>
              <a:gd name="connsiteY96" fmla="*/ 894944 h 1478604"/>
              <a:gd name="connsiteX97" fmla="*/ 6225702 w 6264613"/>
              <a:gd name="connsiteY97" fmla="*/ 875489 h 1478604"/>
              <a:gd name="connsiteX98" fmla="*/ 6245157 w 6264613"/>
              <a:gd name="connsiteY98" fmla="*/ 846306 h 1478604"/>
              <a:gd name="connsiteX99" fmla="*/ 6264613 w 6264613"/>
              <a:gd name="connsiteY99" fmla="*/ 749030 h 1478604"/>
              <a:gd name="connsiteX100" fmla="*/ 6254885 w 6264613"/>
              <a:gd name="connsiteY100" fmla="*/ 680936 h 1478604"/>
              <a:gd name="connsiteX101" fmla="*/ 6225702 w 6264613"/>
              <a:gd name="connsiteY101" fmla="*/ 651753 h 1478604"/>
              <a:gd name="connsiteX102" fmla="*/ 6138153 w 6264613"/>
              <a:gd name="connsiteY102" fmla="*/ 583659 h 1478604"/>
              <a:gd name="connsiteX103" fmla="*/ 6001966 w 6264613"/>
              <a:gd name="connsiteY103" fmla="*/ 525293 h 1478604"/>
              <a:gd name="connsiteX104" fmla="*/ 5710136 w 6264613"/>
              <a:gd name="connsiteY104" fmla="*/ 428017 h 1478604"/>
              <a:gd name="connsiteX105" fmla="*/ 5525311 w 6264613"/>
              <a:gd name="connsiteY105" fmla="*/ 389106 h 1478604"/>
              <a:gd name="connsiteX106" fmla="*/ 5428034 w 6264613"/>
              <a:gd name="connsiteY106" fmla="*/ 359923 h 1478604"/>
              <a:gd name="connsiteX107" fmla="*/ 5340485 w 6264613"/>
              <a:gd name="connsiteY107" fmla="*/ 330740 h 1478604"/>
              <a:gd name="connsiteX108" fmla="*/ 5252936 w 6264613"/>
              <a:gd name="connsiteY108" fmla="*/ 321013 h 1478604"/>
              <a:gd name="connsiteX109" fmla="*/ 3842425 w 6264613"/>
              <a:gd name="connsiteY109" fmla="*/ 291830 h 1478604"/>
              <a:gd name="connsiteX110" fmla="*/ 3356043 w 6264613"/>
              <a:gd name="connsiteY110" fmla="*/ 272374 h 1478604"/>
              <a:gd name="connsiteX111" fmla="*/ 3093396 w 6264613"/>
              <a:gd name="connsiteY111" fmla="*/ 252919 h 1478604"/>
              <a:gd name="connsiteX112" fmla="*/ 2947481 w 6264613"/>
              <a:gd name="connsiteY112" fmla="*/ 233464 h 1478604"/>
              <a:gd name="connsiteX113" fmla="*/ 2918298 w 6264613"/>
              <a:gd name="connsiteY113" fmla="*/ 223736 h 1478604"/>
              <a:gd name="connsiteX114" fmla="*/ 2840477 w 6264613"/>
              <a:gd name="connsiteY114" fmla="*/ 214008 h 1478604"/>
              <a:gd name="connsiteX115" fmla="*/ 2791838 w 6264613"/>
              <a:gd name="connsiteY115" fmla="*/ 204281 h 1478604"/>
              <a:gd name="connsiteX116" fmla="*/ 2636196 w 6264613"/>
              <a:gd name="connsiteY116" fmla="*/ 184825 h 1478604"/>
              <a:gd name="connsiteX117" fmla="*/ 2597285 w 6264613"/>
              <a:gd name="connsiteY117" fmla="*/ 175098 h 1478604"/>
              <a:gd name="connsiteX118" fmla="*/ 2461098 w 6264613"/>
              <a:gd name="connsiteY118" fmla="*/ 165370 h 1478604"/>
              <a:gd name="connsiteX119" fmla="*/ 2188723 w 6264613"/>
              <a:gd name="connsiteY119" fmla="*/ 116732 h 1478604"/>
              <a:gd name="connsiteX120" fmla="*/ 2149813 w 6264613"/>
              <a:gd name="connsiteY120" fmla="*/ 107004 h 1478604"/>
              <a:gd name="connsiteX121" fmla="*/ 2101174 w 6264613"/>
              <a:gd name="connsiteY121" fmla="*/ 97276 h 1478604"/>
              <a:gd name="connsiteX122" fmla="*/ 2071991 w 6264613"/>
              <a:gd name="connsiteY122" fmla="*/ 87549 h 1478604"/>
              <a:gd name="connsiteX123" fmla="*/ 2023353 w 6264613"/>
              <a:gd name="connsiteY123" fmla="*/ 77821 h 1478604"/>
              <a:gd name="connsiteX124" fmla="*/ 1974715 w 6264613"/>
              <a:gd name="connsiteY124" fmla="*/ 58366 h 1478604"/>
              <a:gd name="connsiteX125" fmla="*/ 1838528 w 6264613"/>
              <a:gd name="connsiteY125" fmla="*/ 29183 h 1478604"/>
              <a:gd name="connsiteX126" fmla="*/ 1809345 w 6264613"/>
              <a:gd name="connsiteY126" fmla="*/ 19455 h 1478604"/>
              <a:gd name="connsiteX127" fmla="*/ 1682885 w 6264613"/>
              <a:gd name="connsiteY127" fmla="*/ 0 h 1478604"/>
              <a:gd name="connsiteX128" fmla="*/ 1527243 w 6264613"/>
              <a:gd name="connsiteY128" fmla="*/ 9727 h 1478604"/>
              <a:gd name="connsiteX129" fmla="*/ 1498060 w 6264613"/>
              <a:gd name="connsiteY129" fmla="*/ 19455 h 1478604"/>
              <a:gd name="connsiteX130" fmla="*/ 1449421 w 6264613"/>
              <a:gd name="connsiteY130" fmla="*/ 29183 h 1478604"/>
              <a:gd name="connsiteX131" fmla="*/ 1429966 w 6264613"/>
              <a:gd name="connsiteY131" fmla="*/ 48638 h 147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6264613" h="1478604">
                <a:moveTo>
                  <a:pt x="1429966" y="48638"/>
                </a:moveTo>
                <a:cubicBezTo>
                  <a:pt x="1418617" y="50259"/>
                  <a:pt x="1397368" y="42920"/>
                  <a:pt x="1381328" y="38910"/>
                </a:cubicBezTo>
                <a:cubicBezTo>
                  <a:pt x="1371380" y="36423"/>
                  <a:pt x="1362342" y="30256"/>
                  <a:pt x="1352145" y="29183"/>
                </a:cubicBezTo>
                <a:cubicBezTo>
                  <a:pt x="1300448" y="23741"/>
                  <a:pt x="1248383" y="22698"/>
                  <a:pt x="1196502" y="19455"/>
                </a:cubicBezTo>
                <a:cubicBezTo>
                  <a:pt x="1121923" y="22698"/>
                  <a:pt x="1047195" y="23458"/>
                  <a:pt x="972766" y="29183"/>
                </a:cubicBezTo>
                <a:cubicBezTo>
                  <a:pt x="962542" y="29969"/>
                  <a:pt x="953681" y="37128"/>
                  <a:pt x="943583" y="38910"/>
                </a:cubicBezTo>
                <a:cubicBezTo>
                  <a:pt x="898424" y="46879"/>
                  <a:pt x="852362" y="49373"/>
                  <a:pt x="807396" y="58366"/>
                </a:cubicBezTo>
                <a:cubicBezTo>
                  <a:pt x="791183" y="61608"/>
                  <a:pt x="774797" y="64083"/>
                  <a:pt x="758757" y="68093"/>
                </a:cubicBezTo>
                <a:cubicBezTo>
                  <a:pt x="628753" y="100593"/>
                  <a:pt x="854438" y="51155"/>
                  <a:pt x="690664" y="87549"/>
                </a:cubicBezTo>
                <a:cubicBezTo>
                  <a:pt x="674524" y="91136"/>
                  <a:pt x="657976" y="92926"/>
                  <a:pt x="642025" y="97276"/>
                </a:cubicBezTo>
                <a:cubicBezTo>
                  <a:pt x="622240" y="102672"/>
                  <a:pt x="603115" y="110247"/>
                  <a:pt x="583660" y="116732"/>
                </a:cubicBezTo>
                <a:lnTo>
                  <a:pt x="554477" y="126459"/>
                </a:lnTo>
                <a:cubicBezTo>
                  <a:pt x="544749" y="129702"/>
                  <a:pt x="533989" y="130753"/>
                  <a:pt x="525294" y="136187"/>
                </a:cubicBezTo>
                <a:cubicBezTo>
                  <a:pt x="436135" y="191911"/>
                  <a:pt x="477149" y="177405"/>
                  <a:pt x="408562" y="194553"/>
                </a:cubicBezTo>
                <a:cubicBezTo>
                  <a:pt x="382621" y="210766"/>
                  <a:pt x="359760" y="233517"/>
                  <a:pt x="330740" y="243191"/>
                </a:cubicBezTo>
                <a:cubicBezTo>
                  <a:pt x="279374" y="260314"/>
                  <a:pt x="310090" y="247231"/>
                  <a:pt x="243191" y="291830"/>
                </a:cubicBezTo>
                <a:lnTo>
                  <a:pt x="214008" y="311285"/>
                </a:lnTo>
                <a:cubicBezTo>
                  <a:pt x="204280" y="317770"/>
                  <a:pt x="193092" y="322473"/>
                  <a:pt x="184825" y="330740"/>
                </a:cubicBezTo>
                <a:cubicBezTo>
                  <a:pt x="168612" y="346953"/>
                  <a:pt x="155265" y="366661"/>
                  <a:pt x="136187" y="379379"/>
                </a:cubicBezTo>
                <a:lnTo>
                  <a:pt x="77821" y="418289"/>
                </a:lnTo>
                <a:cubicBezTo>
                  <a:pt x="50266" y="500959"/>
                  <a:pt x="88697" y="400163"/>
                  <a:pt x="48638" y="466927"/>
                </a:cubicBezTo>
                <a:cubicBezTo>
                  <a:pt x="43362" y="475720"/>
                  <a:pt x="43497" y="486939"/>
                  <a:pt x="38911" y="496110"/>
                </a:cubicBezTo>
                <a:cubicBezTo>
                  <a:pt x="33682" y="506567"/>
                  <a:pt x="25940" y="515565"/>
                  <a:pt x="19455" y="525293"/>
                </a:cubicBezTo>
                <a:cubicBezTo>
                  <a:pt x="16213" y="544748"/>
                  <a:pt x="14007" y="564405"/>
                  <a:pt x="9728" y="583659"/>
                </a:cubicBezTo>
                <a:cubicBezTo>
                  <a:pt x="7504" y="593669"/>
                  <a:pt x="0" y="602588"/>
                  <a:pt x="0" y="612842"/>
                </a:cubicBezTo>
                <a:cubicBezTo>
                  <a:pt x="0" y="677774"/>
                  <a:pt x="4336" y="742688"/>
                  <a:pt x="9728" y="807396"/>
                </a:cubicBezTo>
                <a:cubicBezTo>
                  <a:pt x="10037" y="811105"/>
                  <a:pt x="24358" y="868251"/>
                  <a:pt x="29183" y="875489"/>
                </a:cubicBezTo>
                <a:cubicBezTo>
                  <a:pt x="36814" y="886935"/>
                  <a:pt x="49559" y="894104"/>
                  <a:pt x="58366" y="904672"/>
                </a:cubicBezTo>
                <a:cubicBezTo>
                  <a:pt x="65850" y="913653"/>
                  <a:pt x="70213" y="924978"/>
                  <a:pt x="77821" y="933855"/>
                </a:cubicBezTo>
                <a:cubicBezTo>
                  <a:pt x="104851" y="965391"/>
                  <a:pt x="122692" y="978412"/>
                  <a:pt x="155643" y="1001949"/>
                </a:cubicBezTo>
                <a:cubicBezTo>
                  <a:pt x="165156" y="1008744"/>
                  <a:pt x="174368" y="1016176"/>
                  <a:pt x="184825" y="1021404"/>
                </a:cubicBezTo>
                <a:cubicBezTo>
                  <a:pt x="193996" y="1025990"/>
                  <a:pt x="204280" y="1027889"/>
                  <a:pt x="214008" y="1031132"/>
                </a:cubicBezTo>
                <a:cubicBezTo>
                  <a:pt x="247170" y="1064293"/>
                  <a:pt x="246770" y="1067993"/>
                  <a:pt x="311285" y="1089498"/>
                </a:cubicBezTo>
                <a:lnTo>
                  <a:pt x="369651" y="1108953"/>
                </a:lnTo>
                <a:cubicBezTo>
                  <a:pt x="379379" y="1112196"/>
                  <a:pt x="390302" y="1112993"/>
                  <a:pt x="398834" y="1118681"/>
                </a:cubicBezTo>
                <a:cubicBezTo>
                  <a:pt x="408562" y="1125166"/>
                  <a:pt x="417560" y="1132908"/>
                  <a:pt x="428017" y="1138136"/>
                </a:cubicBezTo>
                <a:cubicBezTo>
                  <a:pt x="452522" y="1150389"/>
                  <a:pt x="492076" y="1153320"/>
                  <a:pt x="515566" y="1157591"/>
                </a:cubicBezTo>
                <a:cubicBezTo>
                  <a:pt x="531833" y="1160549"/>
                  <a:pt x="548094" y="1163601"/>
                  <a:pt x="564204" y="1167319"/>
                </a:cubicBezTo>
                <a:cubicBezTo>
                  <a:pt x="590258" y="1173331"/>
                  <a:pt x="616659" y="1178318"/>
                  <a:pt x="642025" y="1186774"/>
                </a:cubicBezTo>
                <a:cubicBezTo>
                  <a:pt x="651753" y="1190017"/>
                  <a:pt x="661094" y="1194816"/>
                  <a:pt x="671208" y="1196502"/>
                </a:cubicBezTo>
                <a:cubicBezTo>
                  <a:pt x="700171" y="1201329"/>
                  <a:pt x="729621" y="1202588"/>
                  <a:pt x="758757" y="1206230"/>
                </a:cubicBezTo>
                <a:cubicBezTo>
                  <a:pt x="781508" y="1209074"/>
                  <a:pt x="804235" y="1212188"/>
                  <a:pt x="826851" y="1215957"/>
                </a:cubicBezTo>
                <a:cubicBezTo>
                  <a:pt x="843160" y="1218675"/>
                  <a:pt x="859046" y="1223954"/>
                  <a:pt x="875489" y="1225685"/>
                </a:cubicBezTo>
                <a:cubicBezTo>
                  <a:pt x="920751" y="1230450"/>
                  <a:pt x="966310" y="1231784"/>
                  <a:pt x="1011677" y="1235413"/>
                </a:cubicBezTo>
                <a:cubicBezTo>
                  <a:pt x="1047378" y="1238269"/>
                  <a:pt x="1083013" y="1241898"/>
                  <a:pt x="1118681" y="1245140"/>
                </a:cubicBezTo>
                <a:cubicBezTo>
                  <a:pt x="1230139" y="1267432"/>
                  <a:pt x="1106538" y="1244911"/>
                  <a:pt x="1313234" y="1264596"/>
                </a:cubicBezTo>
                <a:cubicBezTo>
                  <a:pt x="1332869" y="1266466"/>
                  <a:pt x="1352259" y="1270455"/>
                  <a:pt x="1371600" y="1274323"/>
                </a:cubicBezTo>
                <a:cubicBezTo>
                  <a:pt x="1384710" y="1276945"/>
                  <a:pt x="1397223" y="1282575"/>
                  <a:pt x="1410511" y="1284051"/>
                </a:cubicBezTo>
                <a:cubicBezTo>
                  <a:pt x="1455744" y="1289077"/>
                  <a:pt x="1501302" y="1290536"/>
                  <a:pt x="1546698" y="1293779"/>
                </a:cubicBezTo>
                <a:cubicBezTo>
                  <a:pt x="1595533" y="1305987"/>
                  <a:pt x="1593500" y="1306897"/>
                  <a:pt x="1653702" y="1313234"/>
                </a:cubicBezTo>
                <a:cubicBezTo>
                  <a:pt x="1692533" y="1317322"/>
                  <a:pt x="1731627" y="1318650"/>
                  <a:pt x="1770434" y="1322962"/>
                </a:cubicBezTo>
                <a:cubicBezTo>
                  <a:pt x="1790037" y="1325140"/>
                  <a:pt x="1809150" y="1330980"/>
                  <a:pt x="1828800" y="1332689"/>
                </a:cubicBezTo>
                <a:cubicBezTo>
                  <a:pt x="1883811" y="1337472"/>
                  <a:pt x="1939047" y="1339174"/>
                  <a:pt x="1994170" y="1342417"/>
                </a:cubicBezTo>
                <a:lnTo>
                  <a:pt x="2062264" y="1352144"/>
                </a:lnTo>
                <a:cubicBezTo>
                  <a:pt x="2081758" y="1355143"/>
                  <a:pt x="2101105" y="1359083"/>
                  <a:pt x="2120630" y="1361872"/>
                </a:cubicBezTo>
                <a:cubicBezTo>
                  <a:pt x="2146509" y="1365569"/>
                  <a:pt x="2172757" y="1366782"/>
                  <a:pt x="2198451" y="1371600"/>
                </a:cubicBezTo>
                <a:cubicBezTo>
                  <a:pt x="2224732" y="1376528"/>
                  <a:pt x="2249697" y="1388102"/>
                  <a:pt x="2276272" y="1391055"/>
                </a:cubicBezTo>
                <a:cubicBezTo>
                  <a:pt x="2305455" y="1394298"/>
                  <a:pt x="2334716" y="1396902"/>
                  <a:pt x="2363821" y="1400783"/>
                </a:cubicBezTo>
                <a:cubicBezTo>
                  <a:pt x="2383372" y="1403390"/>
                  <a:pt x="2402846" y="1406642"/>
                  <a:pt x="2422187" y="1410510"/>
                </a:cubicBezTo>
                <a:cubicBezTo>
                  <a:pt x="2435297" y="1413132"/>
                  <a:pt x="2447783" y="1419028"/>
                  <a:pt x="2461098" y="1420238"/>
                </a:cubicBezTo>
                <a:cubicBezTo>
                  <a:pt x="2519314" y="1425531"/>
                  <a:pt x="2577830" y="1426723"/>
                  <a:pt x="2636196" y="1429966"/>
                </a:cubicBezTo>
                <a:cubicBezTo>
                  <a:pt x="2658894" y="1433208"/>
                  <a:pt x="2681425" y="1437978"/>
                  <a:pt x="2704289" y="1439693"/>
                </a:cubicBezTo>
                <a:cubicBezTo>
                  <a:pt x="2811189" y="1447711"/>
                  <a:pt x="3025302" y="1459149"/>
                  <a:pt x="3025302" y="1459149"/>
                </a:cubicBezTo>
                <a:cubicBezTo>
                  <a:pt x="3042085" y="1461546"/>
                  <a:pt x="3158655" y="1478604"/>
                  <a:pt x="3171217" y="1478604"/>
                </a:cubicBezTo>
                <a:cubicBezTo>
                  <a:pt x="3333377" y="1478604"/>
                  <a:pt x="3495472" y="1472119"/>
                  <a:pt x="3657600" y="1468876"/>
                </a:cubicBezTo>
                <a:cubicBezTo>
                  <a:pt x="3677055" y="1465634"/>
                  <a:pt x="3696377" y="1461454"/>
                  <a:pt x="3715966" y="1459149"/>
                </a:cubicBezTo>
                <a:cubicBezTo>
                  <a:pt x="3751536" y="1454964"/>
                  <a:pt x="3787515" y="1454486"/>
                  <a:pt x="3822970" y="1449421"/>
                </a:cubicBezTo>
                <a:cubicBezTo>
                  <a:pt x="3833121" y="1447971"/>
                  <a:pt x="3842294" y="1442510"/>
                  <a:pt x="3852153" y="1439693"/>
                </a:cubicBezTo>
                <a:cubicBezTo>
                  <a:pt x="3865008" y="1436020"/>
                  <a:pt x="3877954" y="1432588"/>
                  <a:pt x="3891064" y="1429966"/>
                </a:cubicBezTo>
                <a:cubicBezTo>
                  <a:pt x="3910405" y="1426098"/>
                  <a:pt x="3930144" y="1424371"/>
                  <a:pt x="3949430" y="1420238"/>
                </a:cubicBezTo>
                <a:cubicBezTo>
                  <a:pt x="3975575" y="1414635"/>
                  <a:pt x="4000876" y="1405179"/>
                  <a:pt x="4027251" y="1400783"/>
                </a:cubicBezTo>
                <a:cubicBezTo>
                  <a:pt x="4141644" y="1381717"/>
                  <a:pt x="4037444" y="1400679"/>
                  <a:pt x="4124528" y="1381327"/>
                </a:cubicBezTo>
                <a:cubicBezTo>
                  <a:pt x="4169672" y="1371295"/>
                  <a:pt x="4170553" y="1373736"/>
                  <a:pt x="4212077" y="1361872"/>
                </a:cubicBezTo>
                <a:cubicBezTo>
                  <a:pt x="4234535" y="1355455"/>
                  <a:pt x="4271400" y="1340910"/>
                  <a:pt x="4289898" y="1332689"/>
                </a:cubicBezTo>
                <a:cubicBezTo>
                  <a:pt x="4303149" y="1326800"/>
                  <a:pt x="4315230" y="1318326"/>
                  <a:pt x="4328808" y="1313234"/>
                </a:cubicBezTo>
                <a:cubicBezTo>
                  <a:pt x="4341326" y="1308540"/>
                  <a:pt x="4354864" y="1307179"/>
                  <a:pt x="4367719" y="1303506"/>
                </a:cubicBezTo>
                <a:cubicBezTo>
                  <a:pt x="4377578" y="1300689"/>
                  <a:pt x="4387043" y="1296596"/>
                  <a:pt x="4396902" y="1293779"/>
                </a:cubicBezTo>
                <a:cubicBezTo>
                  <a:pt x="4409757" y="1290106"/>
                  <a:pt x="4423007" y="1287893"/>
                  <a:pt x="4435813" y="1284051"/>
                </a:cubicBezTo>
                <a:cubicBezTo>
                  <a:pt x="4455456" y="1278158"/>
                  <a:pt x="4474724" y="1271081"/>
                  <a:pt x="4494179" y="1264596"/>
                </a:cubicBezTo>
                <a:cubicBezTo>
                  <a:pt x="4503907" y="1261353"/>
                  <a:pt x="4513248" y="1256554"/>
                  <a:pt x="4523362" y="1254868"/>
                </a:cubicBezTo>
                <a:cubicBezTo>
                  <a:pt x="4542817" y="1251625"/>
                  <a:pt x="4562593" y="1249924"/>
                  <a:pt x="4581728" y="1245140"/>
                </a:cubicBezTo>
                <a:cubicBezTo>
                  <a:pt x="4601623" y="1240166"/>
                  <a:pt x="4620111" y="1230296"/>
                  <a:pt x="4640094" y="1225685"/>
                </a:cubicBezTo>
                <a:cubicBezTo>
                  <a:pt x="4662435" y="1220529"/>
                  <a:pt x="4685629" y="1220058"/>
                  <a:pt x="4708187" y="1215957"/>
                </a:cubicBezTo>
                <a:cubicBezTo>
                  <a:pt x="4721341" y="1213565"/>
                  <a:pt x="4734025" y="1209031"/>
                  <a:pt x="4747098" y="1206230"/>
                </a:cubicBezTo>
                <a:cubicBezTo>
                  <a:pt x="4779432" y="1199301"/>
                  <a:pt x="4811949" y="1193259"/>
                  <a:pt x="4844374" y="1186774"/>
                </a:cubicBezTo>
                <a:cubicBezTo>
                  <a:pt x="4860587" y="1183531"/>
                  <a:pt x="4877327" y="1182276"/>
                  <a:pt x="4893013" y="1177047"/>
                </a:cubicBezTo>
                <a:cubicBezTo>
                  <a:pt x="4902741" y="1173804"/>
                  <a:pt x="4912000" y="1168411"/>
                  <a:pt x="4922196" y="1167319"/>
                </a:cubicBezTo>
                <a:cubicBezTo>
                  <a:pt x="5093453" y="1148970"/>
                  <a:pt x="5193281" y="1146908"/>
                  <a:pt x="5359940" y="1138136"/>
                </a:cubicBezTo>
                <a:lnTo>
                  <a:pt x="5535038" y="1128408"/>
                </a:lnTo>
                <a:lnTo>
                  <a:pt x="5612860" y="1118681"/>
                </a:lnTo>
                <a:cubicBezTo>
                  <a:pt x="5678509" y="1111387"/>
                  <a:pt x="5702576" y="1113275"/>
                  <a:pt x="5758774" y="1099225"/>
                </a:cubicBezTo>
                <a:cubicBezTo>
                  <a:pt x="5807609" y="1087016"/>
                  <a:pt x="5904689" y="1060315"/>
                  <a:pt x="5904689" y="1060315"/>
                </a:cubicBezTo>
                <a:cubicBezTo>
                  <a:pt x="5937115" y="1044102"/>
                  <a:pt x="5971801" y="1031785"/>
                  <a:pt x="6001966" y="1011676"/>
                </a:cubicBezTo>
                <a:cubicBezTo>
                  <a:pt x="6011694" y="1005191"/>
                  <a:pt x="6020929" y="997899"/>
                  <a:pt x="6031149" y="992221"/>
                </a:cubicBezTo>
                <a:cubicBezTo>
                  <a:pt x="6050163" y="981657"/>
                  <a:pt x="6071164" y="974716"/>
                  <a:pt x="6089515" y="963038"/>
                </a:cubicBezTo>
                <a:cubicBezTo>
                  <a:pt x="6107031" y="951891"/>
                  <a:pt x="6120637" y="935274"/>
                  <a:pt x="6138153" y="924127"/>
                </a:cubicBezTo>
                <a:cubicBezTo>
                  <a:pt x="6156504" y="912449"/>
                  <a:pt x="6177505" y="905508"/>
                  <a:pt x="6196519" y="894944"/>
                </a:cubicBezTo>
                <a:cubicBezTo>
                  <a:pt x="6206739" y="889266"/>
                  <a:pt x="6215974" y="881974"/>
                  <a:pt x="6225702" y="875489"/>
                </a:cubicBezTo>
                <a:cubicBezTo>
                  <a:pt x="6232187" y="865761"/>
                  <a:pt x="6240552" y="857052"/>
                  <a:pt x="6245157" y="846306"/>
                </a:cubicBezTo>
                <a:cubicBezTo>
                  <a:pt x="6253073" y="827836"/>
                  <a:pt x="6262418" y="762199"/>
                  <a:pt x="6264613" y="749030"/>
                </a:cubicBezTo>
                <a:cubicBezTo>
                  <a:pt x="6261370" y="726332"/>
                  <a:pt x="6263400" y="702225"/>
                  <a:pt x="6254885" y="680936"/>
                </a:cubicBezTo>
                <a:cubicBezTo>
                  <a:pt x="6249776" y="668163"/>
                  <a:pt x="6235984" y="660893"/>
                  <a:pt x="6225702" y="651753"/>
                </a:cubicBezTo>
                <a:cubicBezTo>
                  <a:pt x="6207677" y="635731"/>
                  <a:pt x="6165638" y="598651"/>
                  <a:pt x="6138153" y="583659"/>
                </a:cubicBezTo>
                <a:cubicBezTo>
                  <a:pt x="6049853" y="535495"/>
                  <a:pt x="6082285" y="553979"/>
                  <a:pt x="6001966" y="525293"/>
                </a:cubicBezTo>
                <a:cubicBezTo>
                  <a:pt x="5901363" y="489363"/>
                  <a:pt x="5822702" y="451715"/>
                  <a:pt x="5710136" y="428017"/>
                </a:cubicBezTo>
                <a:cubicBezTo>
                  <a:pt x="5648528" y="415047"/>
                  <a:pt x="5585615" y="407197"/>
                  <a:pt x="5525311" y="389106"/>
                </a:cubicBezTo>
                <a:lnTo>
                  <a:pt x="5428034" y="359923"/>
                </a:lnTo>
                <a:cubicBezTo>
                  <a:pt x="5398700" y="350660"/>
                  <a:pt x="5370514" y="337413"/>
                  <a:pt x="5340485" y="330740"/>
                </a:cubicBezTo>
                <a:cubicBezTo>
                  <a:pt x="5311822" y="324370"/>
                  <a:pt x="5282119" y="324255"/>
                  <a:pt x="5252936" y="321013"/>
                </a:cubicBezTo>
                <a:cubicBezTo>
                  <a:pt x="4732873" y="205440"/>
                  <a:pt x="5225030" y="308388"/>
                  <a:pt x="3842425" y="291830"/>
                </a:cubicBezTo>
                <a:cubicBezTo>
                  <a:pt x="3727491" y="290454"/>
                  <a:pt x="3488995" y="281045"/>
                  <a:pt x="3356043" y="272374"/>
                </a:cubicBezTo>
                <a:lnTo>
                  <a:pt x="3093396" y="252919"/>
                </a:lnTo>
                <a:cubicBezTo>
                  <a:pt x="2997963" y="229060"/>
                  <a:pt x="3126136" y="258986"/>
                  <a:pt x="2947481" y="233464"/>
                </a:cubicBezTo>
                <a:cubicBezTo>
                  <a:pt x="2937330" y="232014"/>
                  <a:pt x="2928386" y="225570"/>
                  <a:pt x="2918298" y="223736"/>
                </a:cubicBezTo>
                <a:cubicBezTo>
                  <a:pt x="2892577" y="219059"/>
                  <a:pt x="2866315" y="217983"/>
                  <a:pt x="2840477" y="214008"/>
                </a:cubicBezTo>
                <a:cubicBezTo>
                  <a:pt x="2824135" y="211494"/>
                  <a:pt x="2808206" y="206619"/>
                  <a:pt x="2791838" y="204281"/>
                </a:cubicBezTo>
                <a:cubicBezTo>
                  <a:pt x="2740079" y="196887"/>
                  <a:pt x="2686920" y="197505"/>
                  <a:pt x="2636196" y="184825"/>
                </a:cubicBezTo>
                <a:cubicBezTo>
                  <a:pt x="2623226" y="181583"/>
                  <a:pt x="2610573" y="176574"/>
                  <a:pt x="2597285" y="175098"/>
                </a:cubicBezTo>
                <a:cubicBezTo>
                  <a:pt x="2552052" y="170072"/>
                  <a:pt x="2506494" y="168613"/>
                  <a:pt x="2461098" y="165370"/>
                </a:cubicBezTo>
                <a:cubicBezTo>
                  <a:pt x="2293642" y="123506"/>
                  <a:pt x="2384164" y="141162"/>
                  <a:pt x="2188723" y="116732"/>
                </a:cubicBezTo>
                <a:cubicBezTo>
                  <a:pt x="2175753" y="113489"/>
                  <a:pt x="2162864" y="109904"/>
                  <a:pt x="2149813" y="107004"/>
                </a:cubicBezTo>
                <a:cubicBezTo>
                  <a:pt x="2133673" y="103417"/>
                  <a:pt x="2117214" y="101286"/>
                  <a:pt x="2101174" y="97276"/>
                </a:cubicBezTo>
                <a:cubicBezTo>
                  <a:pt x="2091226" y="94789"/>
                  <a:pt x="2081939" y="90036"/>
                  <a:pt x="2071991" y="87549"/>
                </a:cubicBezTo>
                <a:cubicBezTo>
                  <a:pt x="2055951" y="83539"/>
                  <a:pt x="2039189" y="82572"/>
                  <a:pt x="2023353" y="77821"/>
                </a:cubicBezTo>
                <a:cubicBezTo>
                  <a:pt x="2006628" y="72803"/>
                  <a:pt x="1991280" y="63888"/>
                  <a:pt x="1974715" y="58366"/>
                </a:cubicBezTo>
                <a:cubicBezTo>
                  <a:pt x="1930671" y="43685"/>
                  <a:pt x="1882572" y="43865"/>
                  <a:pt x="1838528" y="29183"/>
                </a:cubicBezTo>
                <a:cubicBezTo>
                  <a:pt x="1828800" y="25940"/>
                  <a:pt x="1819355" y="21679"/>
                  <a:pt x="1809345" y="19455"/>
                </a:cubicBezTo>
                <a:cubicBezTo>
                  <a:pt x="1785039" y="14054"/>
                  <a:pt x="1704619" y="3105"/>
                  <a:pt x="1682885" y="0"/>
                </a:cubicBezTo>
                <a:cubicBezTo>
                  <a:pt x="1631004" y="3242"/>
                  <a:pt x="1578939" y="4285"/>
                  <a:pt x="1527243" y="9727"/>
                </a:cubicBezTo>
                <a:cubicBezTo>
                  <a:pt x="1517045" y="10800"/>
                  <a:pt x="1508008" y="16968"/>
                  <a:pt x="1498060" y="19455"/>
                </a:cubicBezTo>
                <a:cubicBezTo>
                  <a:pt x="1482020" y="23465"/>
                  <a:pt x="1465461" y="25173"/>
                  <a:pt x="1449421" y="29183"/>
                </a:cubicBezTo>
                <a:cubicBezTo>
                  <a:pt x="1419612" y="36635"/>
                  <a:pt x="1441315" y="47017"/>
                  <a:pt x="1429966" y="4863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0CE2428-803E-46CE-877C-755DBDD299F9}"/>
              </a:ext>
            </a:extLst>
          </p:cNvPr>
          <p:cNvSpPr/>
          <p:nvPr/>
        </p:nvSpPr>
        <p:spPr>
          <a:xfrm>
            <a:off x="3871609" y="1672045"/>
            <a:ext cx="4970834" cy="4096457"/>
          </a:xfrm>
          <a:custGeom>
            <a:avLst/>
            <a:gdLst>
              <a:gd name="connsiteX0" fmla="*/ 2752927 w 4970834"/>
              <a:gd name="connsiteY0" fmla="*/ 49751 h 4096457"/>
              <a:gd name="connsiteX1" fmla="*/ 2675106 w 4970834"/>
              <a:gd name="connsiteY1" fmla="*/ 20568 h 4096457"/>
              <a:gd name="connsiteX2" fmla="*/ 2597285 w 4970834"/>
              <a:gd name="connsiteY2" fmla="*/ 1112 h 4096457"/>
              <a:gd name="connsiteX3" fmla="*/ 2247089 w 4970834"/>
              <a:gd name="connsiteY3" fmla="*/ 20568 h 4096457"/>
              <a:gd name="connsiteX4" fmla="*/ 2217906 w 4970834"/>
              <a:gd name="connsiteY4" fmla="*/ 30295 h 4096457"/>
              <a:gd name="connsiteX5" fmla="*/ 2169268 w 4970834"/>
              <a:gd name="connsiteY5" fmla="*/ 78934 h 4096457"/>
              <a:gd name="connsiteX6" fmla="*/ 2149812 w 4970834"/>
              <a:gd name="connsiteY6" fmla="*/ 98389 h 4096457"/>
              <a:gd name="connsiteX7" fmla="*/ 2130357 w 4970834"/>
              <a:gd name="connsiteY7" fmla="*/ 127572 h 4096457"/>
              <a:gd name="connsiteX8" fmla="*/ 2081719 w 4970834"/>
              <a:gd name="connsiteY8" fmla="*/ 195666 h 4096457"/>
              <a:gd name="connsiteX9" fmla="*/ 2071991 w 4970834"/>
              <a:gd name="connsiteY9" fmla="*/ 224849 h 4096457"/>
              <a:gd name="connsiteX10" fmla="*/ 2052536 w 4970834"/>
              <a:gd name="connsiteY10" fmla="*/ 263759 h 4096457"/>
              <a:gd name="connsiteX11" fmla="*/ 2023353 w 4970834"/>
              <a:gd name="connsiteY11" fmla="*/ 341581 h 4096457"/>
              <a:gd name="connsiteX12" fmla="*/ 2013625 w 4970834"/>
              <a:gd name="connsiteY12" fmla="*/ 390219 h 4096457"/>
              <a:gd name="connsiteX13" fmla="*/ 2003897 w 4970834"/>
              <a:gd name="connsiteY13" fmla="*/ 419402 h 4096457"/>
              <a:gd name="connsiteX14" fmla="*/ 1964987 w 4970834"/>
              <a:gd name="connsiteY14" fmla="*/ 575044 h 4096457"/>
              <a:gd name="connsiteX15" fmla="*/ 1955259 w 4970834"/>
              <a:gd name="connsiteY15" fmla="*/ 604227 h 4096457"/>
              <a:gd name="connsiteX16" fmla="*/ 1945531 w 4970834"/>
              <a:gd name="connsiteY16" fmla="*/ 643138 h 4096457"/>
              <a:gd name="connsiteX17" fmla="*/ 1926076 w 4970834"/>
              <a:gd name="connsiteY17" fmla="*/ 672321 h 4096457"/>
              <a:gd name="connsiteX18" fmla="*/ 1896893 w 4970834"/>
              <a:gd name="connsiteY18" fmla="*/ 769598 h 4096457"/>
              <a:gd name="connsiteX19" fmla="*/ 1887165 w 4970834"/>
              <a:gd name="connsiteY19" fmla="*/ 798781 h 4096457"/>
              <a:gd name="connsiteX20" fmla="*/ 1848255 w 4970834"/>
              <a:gd name="connsiteY20" fmla="*/ 866874 h 4096457"/>
              <a:gd name="connsiteX21" fmla="*/ 1828800 w 4970834"/>
              <a:gd name="connsiteY21" fmla="*/ 905785 h 4096457"/>
              <a:gd name="connsiteX22" fmla="*/ 1809344 w 4970834"/>
              <a:gd name="connsiteY22" fmla="*/ 925240 h 4096457"/>
              <a:gd name="connsiteX23" fmla="*/ 1770434 w 4970834"/>
              <a:gd name="connsiteY23" fmla="*/ 983606 h 4096457"/>
              <a:gd name="connsiteX24" fmla="*/ 1750978 w 4970834"/>
              <a:gd name="connsiteY24" fmla="*/ 1012789 h 4096457"/>
              <a:gd name="connsiteX25" fmla="*/ 1731523 w 4970834"/>
              <a:gd name="connsiteY25" fmla="*/ 1041972 h 4096457"/>
              <a:gd name="connsiteX26" fmla="*/ 1673157 w 4970834"/>
              <a:gd name="connsiteY26" fmla="*/ 1100338 h 4096457"/>
              <a:gd name="connsiteX27" fmla="*/ 1643974 w 4970834"/>
              <a:gd name="connsiteY27" fmla="*/ 1119793 h 4096457"/>
              <a:gd name="connsiteX28" fmla="*/ 1614791 w 4970834"/>
              <a:gd name="connsiteY28" fmla="*/ 1148976 h 4096457"/>
              <a:gd name="connsiteX29" fmla="*/ 1585608 w 4970834"/>
              <a:gd name="connsiteY29" fmla="*/ 1158704 h 4096457"/>
              <a:gd name="connsiteX30" fmla="*/ 1556425 w 4970834"/>
              <a:gd name="connsiteY30" fmla="*/ 1178159 h 4096457"/>
              <a:gd name="connsiteX31" fmla="*/ 1536970 w 4970834"/>
              <a:gd name="connsiteY31" fmla="*/ 1197615 h 4096457"/>
              <a:gd name="connsiteX32" fmla="*/ 1498059 w 4970834"/>
              <a:gd name="connsiteY32" fmla="*/ 1207342 h 4096457"/>
              <a:gd name="connsiteX33" fmla="*/ 1420238 w 4970834"/>
              <a:gd name="connsiteY33" fmla="*/ 1246253 h 4096457"/>
              <a:gd name="connsiteX34" fmla="*/ 1391055 w 4970834"/>
              <a:gd name="connsiteY34" fmla="*/ 1255981 h 4096457"/>
              <a:gd name="connsiteX35" fmla="*/ 1361872 w 4970834"/>
              <a:gd name="connsiteY35" fmla="*/ 1265708 h 4096457"/>
              <a:gd name="connsiteX36" fmla="*/ 1293778 w 4970834"/>
              <a:gd name="connsiteY36" fmla="*/ 1304619 h 4096457"/>
              <a:gd name="connsiteX37" fmla="*/ 1235412 w 4970834"/>
              <a:gd name="connsiteY37" fmla="*/ 1324074 h 4096457"/>
              <a:gd name="connsiteX38" fmla="*/ 1206229 w 4970834"/>
              <a:gd name="connsiteY38" fmla="*/ 1333802 h 4096457"/>
              <a:gd name="connsiteX39" fmla="*/ 1147863 w 4970834"/>
              <a:gd name="connsiteY39" fmla="*/ 1362985 h 4096457"/>
              <a:gd name="connsiteX40" fmla="*/ 1118680 w 4970834"/>
              <a:gd name="connsiteY40" fmla="*/ 1382440 h 4096457"/>
              <a:gd name="connsiteX41" fmla="*/ 1089497 w 4970834"/>
              <a:gd name="connsiteY41" fmla="*/ 1392168 h 4096457"/>
              <a:gd name="connsiteX42" fmla="*/ 1031131 w 4970834"/>
              <a:gd name="connsiteY42" fmla="*/ 1431078 h 4096457"/>
              <a:gd name="connsiteX43" fmla="*/ 982493 w 4970834"/>
              <a:gd name="connsiteY43" fmla="*/ 1479717 h 4096457"/>
              <a:gd name="connsiteX44" fmla="*/ 924127 w 4970834"/>
              <a:gd name="connsiteY44" fmla="*/ 1518627 h 4096457"/>
              <a:gd name="connsiteX45" fmla="*/ 846306 w 4970834"/>
              <a:gd name="connsiteY45" fmla="*/ 1576993 h 4096457"/>
              <a:gd name="connsiteX46" fmla="*/ 817123 w 4970834"/>
              <a:gd name="connsiteY46" fmla="*/ 1586721 h 4096457"/>
              <a:gd name="connsiteX47" fmla="*/ 729574 w 4970834"/>
              <a:gd name="connsiteY47" fmla="*/ 1635359 h 4096457"/>
              <a:gd name="connsiteX48" fmla="*/ 680936 w 4970834"/>
              <a:gd name="connsiteY48" fmla="*/ 1664542 h 4096457"/>
              <a:gd name="connsiteX49" fmla="*/ 651753 w 4970834"/>
              <a:gd name="connsiteY49" fmla="*/ 1683998 h 4096457"/>
              <a:gd name="connsiteX50" fmla="*/ 593387 w 4970834"/>
              <a:gd name="connsiteY50" fmla="*/ 1703453 h 4096457"/>
              <a:gd name="connsiteX51" fmla="*/ 573931 w 4970834"/>
              <a:gd name="connsiteY51" fmla="*/ 1732636 h 4096457"/>
              <a:gd name="connsiteX52" fmla="*/ 505838 w 4970834"/>
              <a:gd name="connsiteY52" fmla="*/ 1761819 h 4096457"/>
              <a:gd name="connsiteX53" fmla="*/ 447472 w 4970834"/>
              <a:gd name="connsiteY53" fmla="*/ 1791002 h 4096457"/>
              <a:gd name="connsiteX54" fmla="*/ 398834 w 4970834"/>
              <a:gd name="connsiteY54" fmla="*/ 1820185 h 4096457"/>
              <a:gd name="connsiteX55" fmla="*/ 379378 w 4970834"/>
              <a:gd name="connsiteY55" fmla="*/ 1839640 h 4096457"/>
              <a:gd name="connsiteX56" fmla="*/ 350195 w 4970834"/>
              <a:gd name="connsiteY56" fmla="*/ 1849368 h 4096457"/>
              <a:gd name="connsiteX57" fmla="*/ 321012 w 4970834"/>
              <a:gd name="connsiteY57" fmla="*/ 1878551 h 4096457"/>
              <a:gd name="connsiteX58" fmla="*/ 252919 w 4970834"/>
              <a:gd name="connsiteY58" fmla="*/ 1917461 h 4096457"/>
              <a:gd name="connsiteX59" fmla="*/ 233463 w 4970834"/>
              <a:gd name="connsiteY59" fmla="*/ 1936917 h 4096457"/>
              <a:gd name="connsiteX60" fmla="*/ 175097 w 4970834"/>
              <a:gd name="connsiteY60" fmla="*/ 1975827 h 4096457"/>
              <a:gd name="connsiteX61" fmla="*/ 126459 w 4970834"/>
              <a:gd name="connsiteY61" fmla="*/ 2005010 h 4096457"/>
              <a:gd name="connsiteX62" fmla="*/ 87548 w 4970834"/>
              <a:gd name="connsiteY62" fmla="*/ 2043921 h 4096457"/>
              <a:gd name="connsiteX63" fmla="*/ 38910 w 4970834"/>
              <a:gd name="connsiteY63" fmla="*/ 2102287 h 4096457"/>
              <a:gd name="connsiteX64" fmla="*/ 19455 w 4970834"/>
              <a:gd name="connsiteY64" fmla="*/ 2160653 h 4096457"/>
              <a:gd name="connsiteX65" fmla="*/ 9727 w 4970834"/>
              <a:gd name="connsiteY65" fmla="*/ 2189836 h 4096457"/>
              <a:gd name="connsiteX66" fmla="*/ 0 w 4970834"/>
              <a:gd name="connsiteY66" fmla="*/ 2228746 h 4096457"/>
              <a:gd name="connsiteX67" fmla="*/ 9727 w 4970834"/>
              <a:gd name="connsiteY67" fmla="*/ 2374661 h 4096457"/>
              <a:gd name="connsiteX68" fmla="*/ 19455 w 4970834"/>
              <a:gd name="connsiteY68" fmla="*/ 2413572 h 4096457"/>
              <a:gd name="connsiteX69" fmla="*/ 58365 w 4970834"/>
              <a:gd name="connsiteY69" fmla="*/ 2520576 h 4096457"/>
              <a:gd name="connsiteX70" fmla="*/ 68093 w 4970834"/>
              <a:gd name="connsiteY70" fmla="*/ 2559487 h 4096457"/>
              <a:gd name="connsiteX71" fmla="*/ 107004 w 4970834"/>
              <a:gd name="connsiteY71" fmla="*/ 2617853 h 4096457"/>
              <a:gd name="connsiteX72" fmla="*/ 155642 w 4970834"/>
              <a:gd name="connsiteY72" fmla="*/ 2695674 h 4096457"/>
              <a:gd name="connsiteX73" fmla="*/ 204280 w 4970834"/>
              <a:gd name="connsiteY73" fmla="*/ 2744312 h 4096457"/>
              <a:gd name="connsiteX74" fmla="*/ 252919 w 4970834"/>
              <a:gd name="connsiteY74" fmla="*/ 2763768 h 4096457"/>
              <a:gd name="connsiteX75" fmla="*/ 311285 w 4970834"/>
              <a:gd name="connsiteY75" fmla="*/ 2773495 h 4096457"/>
              <a:gd name="connsiteX76" fmla="*/ 350195 w 4970834"/>
              <a:gd name="connsiteY76" fmla="*/ 2783223 h 4096457"/>
              <a:gd name="connsiteX77" fmla="*/ 437744 w 4970834"/>
              <a:gd name="connsiteY77" fmla="*/ 2812406 h 4096457"/>
              <a:gd name="connsiteX78" fmla="*/ 466927 w 4970834"/>
              <a:gd name="connsiteY78" fmla="*/ 2822134 h 4096457"/>
              <a:gd name="connsiteX79" fmla="*/ 496110 w 4970834"/>
              <a:gd name="connsiteY79" fmla="*/ 2831861 h 4096457"/>
              <a:gd name="connsiteX80" fmla="*/ 544748 w 4970834"/>
              <a:gd name="connsiteY80" fmla="*/ 2851317 h 4096457"/>
              <a:gd name="connsiteX81" fmla="*/ 583659 w 4970834"/>
              <a:gd name="connsiteY81" fmla="*/ 2870772 h 4096457"/>
              <a:gd name="connsiteX82" fmla="*/ 680936 w 4970834"/>
              <a:gd name="connsiteY82" fmla="*/ 2899955 h 4096457"/>
              <a:gd name="connsiteX83" fmla="*/ 710119 w 4970834"/>
              <a:gd name="connsiteY83" fmla="*/ 2919410 h 4096457"/>
              <a:gd name="connsiteX84" fmla="*/ 778212 w 4970834"/>
              <a:gd name="connsiteY84" fmla="*/ 2948593 h 4096457"/>
              <a:gd name="connsiteX85" fmla="*/ 797668 w 4970834"/>
              <a:gd name="connsiteY85" fmla="*/ 2968049 h 4096457"/>
              <a:gd name="connsiteX86" fmla="*/ 826851 w 4970834"/>
              <a:gd name="connsiteY86" fmla="*/ 2977776 h 4096457"/>
              <a:gd name="connsiteX87" fmla="*/ 875489 w 4970834"/>
              <a:gd name="connsiteY87" fmla="*/ 3006959 h 4096457"/>
              <a:gd name="connsiteX88" fmla="*/ 904672 w 4970834"/>
              <a:gd name="connsiteY88" fmla="*/ 3016687 h 4096457"/>
              <a:gd name="connsiteX89" fmla="*/ 953310 w 4970834"/>
              <a:gd name="connsiteY89" fmla="*/ 3055598 h 4096457"/>
              <a:gd name="connsiteX90" fmla="*/ 992221 w 4970834"/>
              <a:gd name="connsiteY90" fmla="*/ 3075053 h 4096457"/>
              <a:gd name="connsiteX91" fmla="*/ 1021404 w 4970834"/>
              <a:gd name="connsiteY91" fmla="*/ 3094508 h 4096457"/>
              <a:gd name="connsiteX92" fmla="*/ 1060314 w 4970834"/>
              <a:gd name="connsiteY92" fmla="*/ 3113964 h 4096457"/>
              <a:gd name="connsiteX93" fmla="*/ 1079770 w 4970834"/>
              <a:gd name="connsiteY93" fmla="*/ 3133419 h 4096457"/>
              <a:gd name="connsiteX94" fmla="*/ 1157591 w 4970834"/>
              <a:gd name="connsiteY94" fmla="*/ 3162602 h 4096457"/>
              <a:gd name="connsiteX95" fmla="*/ 1206229 w 4970834"/>
              <a:gd name="connsiteY95" fmla="*/ 3191785 h 4096457"/>
              <a:gd name="connsiteX96" fmla="*/ 1225685 w 4970834"/>
              <a:gd name="connsiteY96" fmla="*/ 3211240 h 4096457"/>
              <a:gd name="connsiteX97" fmla="*/ 1254868 w 4970834"/>
              <a:gd name="connsiteY97" fmla="*/ 3220968 h 4096457"/>
              <a:gd name="connsiteX98" fmla="*/ 1342417 w 4970834"/>
              <a:gd name="connsiteY98" fmla="*/ 3279334 h 4096457"/>
              <a:gd name="connsiteX99" fmla="*/ 1371600 w 4970834"/>
              <a:gd name="connsiteY99" fmla="*/ 3298789 h 4096457"/>
              <a:gd name="connsiteX100" fmla="*/ 1420238 w 4970834"/>
              <a:gd name="connsiteY100" fmla="*/ 3347427 h 4096457"/>
              <a:gd name="connsiteX101" fmla="*/ 1449421 w 4970834"/>
              <a:gd name="connsiteY101" fmla="*/ 3366883 h 4096457"/>
              <a:gd name="connsiteX102" fmla="*/ 1517514 w 4970834"/>
              <a:gd name="connsiteY102" fmla="*/ 3425249 h 4096457"/>
              <a:gd name="connsiteX103" fmla="*/ 1536970 w 4970834"/>
              <a:gd name="connsiteY103" fmla="*/ 3454432 h 4096457"/>
              <a:gd name="connsiteX104" fmla="*/ 1595336 w 4970834"/>
              <a:gd name="connsiteY104" fmla="*/ 3512798 h 4096457"/>
              <a:gd name="connsiteX105" fmla="*/ 1653702 w 4970834"/>
              <a:gd name="connsiteY105" fmla="*/ 3600346 h 4096457"/>
              <a:gd name="connsiteX106" fmla="*/ 1673157 w 4970834"/>
              <a:gd name="connsiteY106" fmla="*/ 3629529 h 4096457"/>
              <a:gd name="connsiteX107" fmla="*/ 1741251 w 4970834"/>
              <a:gd name="connsiteY107" fmla="*/ 3678168 h 4096457"/>
              <a:gd name="connsiteX108" fmla="*/ 1760706 w 4970834"/>
              <a:gd name="connsiteY108" fmla="*/ 3717078 h 4096457"/>
              <a:gd name="connsiteX109" fmla="*/ 1799617 w 4970834"/>
              <a:gd name="connsiteY109" fmla="*/ 3755989 h 4096457"/>
              <a:gd name="connsiteX110" fmla="*/ 1828800 w 4970834"/>
              <a:gd name="connsiteY110" fmla="*/ 3785172 h 4096457"/>
              <a:gd name="connsiteX111" fmla="*/ 1857982 w 4970834"/>
              <a:gd name="connsiteY111" fmla="*/ 3804627 h 4096457"/>
              <a:gd name="connsiteX112" fmla="*/ 1906621 w 4970834"/>
              <a:gd name="connsiteY112" fmla="*/ 3853266 h 4096457"/>
              <a:gd name="connsiteX113" fmla="*/ 1964987 w 4970834"/>
              <a:gd name="connsiteY113" fmla="*/ 3892176 h 4096457"/>
              <a:gd name="connsiteX114" fmla="*/ 1994170 w 4970834"/>
              <a:gd name="connsiteY114" fmla="*/ 3901904 h 4096457"/>
              <a:gd name="connsiteX115" fmla="*/ 2023353 w 4970834"/>
              <a:gd name="connsiteY115" fmla="*/ 3921359 h 4096457"/>
              <a:gd name="connsiteX116" fmla="*/ 2042808 w 4970834"/>
              <a:gd name="connsiteY116" fmla="*/ 3940815 h 4096457"/>
              <a:gd name="connsiteX117" fmla="*/ 2071991 w 4970834"/>
              <a:gd name="connsiteY117" fmla="*/ 3950542 h 4096457"/>
              <a:gd name="connsiteX118" fmla="*/ 2120629 w 4970834"/>
              <a:gd name="connsiteY118" fmla="*/ 3979725 h 4096457"/>
              <a:gd name="connsiteX119" fmla="*/ 2149812 w 4970834"/>
              <a:gd name="connsiteY119" fmla="*/ 3999181 h 4096457"/>
              <a:gd name="connsiteX120" fmla="*/ 2208178 w 4970834"/>
              <a:gd name="connsiteY120" fmla="*/ 4018636 h 4096457"/>
              <a:gd name="connsiteX121" fmla="*/ 2324910 w 4970834"/>
              <a:gd name="connsiteY121" fmla="*/ 4057546 h 4096457"/>
              <a:gd name="connsiteX122" fmla="*/ 2354093 w 4970834"/>
              <a:gd name="connsiteY122" fmla="*/ 4067274 h 4096457"/>
              <a:gd name="connsiteX123" fmla="*/ 2383276 w 4970834"/>
              <a:gd name="connsiteY123" fmla="*/ 4077002 h 4096457"/>
              <a:gd name="connsiteX124" fmla="*/ 2480553 w 4970834"/>
              <a:gd name="connsiteY124" fmla="*/ 4096457 h 4096457"/>
              <a:gd name="connsiteX125" fmla="*/ 2811293 w 4970834"/>
              <a:gd name="connsiteY125" fmla="*/ 4086729 h 4096457"/>
              <a:gd name="connsiteX126" fmla="*/ 2840476 w 4970834"/>
              <a:gd name="connsiteY126" fmla="*/ 4077002 h 4096457"/>
              <a:gd name="connsiteX127" fmla="*/ 3025302 w 4970834"/>
              <a:gd name="connsiteY127" fmla="*/ 4057546 h 4096457"/>
              <a:gd name="connsiteX128" fmla="*/ 3054485 w 4970834"/>
              <a:gd name="connsiteY128" fmla="*/ 4047819 h 4096457"/>
              <a:gd name="connsiteX129" fmla="*/ 3239310 w 4970834"/>
              <a:gd name="connsiteY129" fmla="*/ 4008908 h 4096457"/>
              <a:gd name="connsiteX130" fmla="*/ 3404680 w 4970834"/>
              <a:gd name="connsiteY130" fmla="*/ 3960270 h 4096457"/>
              <a:gd name="connsiteX131" fmla="*/ 3531140 w 4970834"/>
              <a:gd name="connsiteY131" fmla="*/ 3921359 h 4096457"/>
              <a:gd name="connsiteX132" fmla="*/ 3618689 w 4970834"/>
              <a:gd name="connsiteY132" fmla="*/ 3882449 h 4096457"/>
              <a:gd name="connsiteX133" fmla="*/ 3657600 w 4970834"/>
              <a:gd name="connsiteY133" fmla="*/ 3862993 h 4096457"/>
              <a:gd name="connsiteX134" fmla="*/ 3745148 w 4970834"/>
              <a:gd name="connsiteY134" fmla="*/ 3833810 h 4096457"/>
              <a:gd name="connsiteX135" fmla="*/ 3822970 w 4970834"/>
              <a:gd name="connsiteY135" fmla="*/ 3785172 h 4096457"/>
              <a:gd name="connsiteX136" fmla="*/ 3900791 w 4970834"/>
              <a:gd name="connsiteY136" fmla="*/ 3746261 h 4096457"/>
              <a:gd name="connsiteX137" fmla="*/ 4027251 w 4970834"/>
              <a:gd name="connsiteY137" fmla="*/ 3687895 h 4096457"/>
              <a:gd name="connsiteX138" fmla="*/ 4192621 w 4970834"/>
              <a:gd name="connsiteY138" fmla="*/ 3580891 h 4096457"/>
              <a:gd name="connsiteX139" fmla="*/ 4221804 w 4970834"/>
              <a:gd name="connsiteY139" fmla="*/ 3561436 h 4096457"/>
              <a:gd name="connsiteX140" fmla="*/ 4289897 w 4970834"/>
              <a:gd name="connsiteY140" fmla="*/ 3512798 h 4096457"/>
              <a:gd name="connsiteX141" fmla="*/ 4377446 w 4970834"/>
              <a:gd name="connsiteY141" fmla="*/ 3454432 h 4096457"/>
              <a:gd name="connsiteX142" fmla="*/ 4426085 w 4970834"/>
              <a:gd name="connsiteY142" fmla="*/ 3415521 h 4096457"/>
              <a:gd name="connsiteX143" fmla="*/ 4464995 w 4970834"/>
              <a:gd name="connsiteY143" fmla="*/ 3396066 h 4096457"/>
              <a:gd name="connsiteX144" fmla="*/ 4494178 w 4970834"/>
              <a:gd name="connsiteY144" fmla="*/ 3366883 h 4096457"/>
              <a:gd name="connsiteX145" fmla="*/ 4552544 w 4970834"/>
              <a:gd name="connsiteY145" fmla="*/ 3327972 h 4096457"/>
              <a:gd name="connsiteX146" fmla="*/ 4572000 w 4970834"/>
              <a:gd name="connsiteY146" fmla="*/ 3308517 h 4096457"/>
              <a:gd name="connsiteX147" fmla="*/ 4679004 w 4970834"/>
              <a:gd name="connsiteY147" fmla="*/ 3240423 h 4096457"/>
              <a:gd name="connsiteX148" fmla="*/ 4756825 w 4970834"/>
              <a:gd name="connsiteY148" fmla="*/ 3162602 h 4096457"/>
              <a:gd name="connsiteX149" fmla="*/ 4824919 w 4970834"/>
              <a:gd name="connsiteY149" fmla="*/ 3104236 h 4096457"/>
              <a:gd name="connsiteX150" fmla="*/ 4854102 w 4970834"/>
              <a:gd name="connsiteY150" fmla="*/ 3055598 h 4096457"/>
              <a:gd name="connsiteX151" fmla="*/ 4902740 w 4970834"/>
              <a:gd name="connsiteY151" fmla="*/ 3006959 h 4096457"/>
              <a:gd name="connsiteX152" fmla="*/ 4912468 w 4970834"/>
              <a:gd name="connsiteY152" fmla="*/ 2977776 h 4096457"/>
              <a:gd name="connsiteX153" fmla="*/ 4922195 w 4970834"/>
              <a:gd name="connsiteY153" fmla="*/ 2938866 h 4096457"/>
              <a:gd name="connsiteX154" fmla="*/ 4941651 w 4970834"/>
              <a:gd name="connsiteY154" fmla="*/ 2909683 h 4096457"/>
              <a:gd name="connsiteX155" fmla="*/ 4970834 w 4970834"/>
              <a:gd name="connsiteY155" fmla="*/ 2637308 h 4096457"/>
              <a:gd name="connsiteX156" fmla="*/ 4961106 w 4970834"/>
              <a:gd name="connsiteY156" fmla="*/ 2364934 h 4096457"/>
              <a:gd name="connsiteX157" fmla="*/ 4941651 w 4970834"/>
              <a:gd name="connsiteY157" fmla="*/ 2306568 h 4096457"/>
              <a:gd name="connsiteX158" fmla="*/ 4931923 w 4970834"/>
              <a:gd name="connsiteY158" fmla="*/ 2238474 h 4096457"/>
              <a:gd name="connsiteX159" fmla="*/ 4912468 w 4970834"/>
              <a:gd name="connsiteY159" fmla="*/ 2160653 h 4096457"/>
              <a:gd name="connsiteX160" fmla="*/ 4902740 w 4970834"/>
              <a:gd name="connsiteY160" fmla="*/ 2082832 h 4096457"/>
              <a:gd name="connsiteX161" fmla="*/ 4893012 w 4970834"/>
              <a:gd name="connsiteY161" fmla="*/ 2043921 h 4096457"/>
              <a:gd name="connsiteX162" fmla="*/ 4873557 w 4970834"/>
              <a:gd name="connsiteY162" fmla="*/ 1956372 h 4096457"/>
              <a:gd name="connsiteX163" fmla="*/ 4824919 w 4970834"/>
              <a:gd name="connsiteY163" fmla="*/ 1800729 h 4096457"/>
              <a:gd name="connsiteX164" fmla="*/ 4795736 w 4970834"/>
              <a:gd name="connsiteY164" fmla="*/ 1693725 h 4096457"/>
              <a:gd name="connsiteX165" fmla="*/ 4776280 w 4970834"/>
              <a:gd name="connsiteY165" fmla="*/ 1606176 h 4096457"/>
              <a:gd name="connsiteX166" fmla="*/ 4756825 w 4970834"/>
              <a:gd name="connsiteY166" fmla="*/ 1557538 h 4096457"/>
              <a:gd name="connsiteX167" fmla="*/ 4737370 w 4970834"/>
              <a:gd name="connsiteY167" fmla="*/ 1469989 h 4096457"/>
              <a:gd name="connsiteX168" fmla="*/ 4688731 w 4970834"/>
              <a:gd name="connsiteY168" fmla="*/ 1343529 h 4096457"/>
              <a:gd name="connsiteX169" fmla="*/ 4669276 w 4970834"/>
              <a:gd name="connsiteY169" fmla="*/ 1255981 h 4096457"/>
              <a:gd name="connsiteX170" fmla="*/ 4610910 w 4970834"/>
              <a:gd name="connsiteY170" fmla="*/ 1139249 h 4096457"/>
              <a:gd name="connsiteX171" fmla="*/ 4562272 w 4970834"/>
              <a:gd name="connsiteY171" fmla="*/ 1022517 h 4096457"/>
              <a:gd name="connsiteX172" fmla="*/ 4542817 w 4970834"/>
              <a:gd name="connsiteY172" fmla="*/ 973878 h 4096457"/>
              <a:gd name="connsiteX173" fmla="*/ 4503906 w 4970834"/>
              <a:gd name="connsiteY173" fmla="*/ 886329 h 4096457"/>
              <a:gd name="connsiteX174" fmla="*/ 4435812 w 4970834"/>
              <a:gd name="connsiteY174" fmla="*/ 759870 h 4096457"/>
              <a:gd name="connsiteX175" fmla="*/ 4377446 w 4970834"/>
              <a:gd name="connsiteY175" fmla="*/ 643138 h 4096457"/>
              <a:gd name="connsiteX176" fmla="*/ 4367719 w 4970834"/>
              <a:gd name="connsiteY176" fmla="*/ 613955 h 4096457"/>
              <a:gd name="connsiteX177" fmla="*/ 4348263 w 4970834"/>
              <a:gd name="connsiteY177" fmla="*/ 594500 h 4096457"/>
              <a:gd name="connsiteX178" fmla="*/ 4289897 w 4970834"/>
              <a:gd name="connsiteY178" fmla="*/ 497223 h 4096457"/>
              <a:gd name="connsiteX179" fmla="*/ 4260714 w 4970834"/>
              <a:gd name="connsiteY179" fmla="*/ 468040 h 4096457"/>
              <a:gd name="connsiteX180" fmla="*/ 4231531 w 4970834"/>
              <a:gd name="connsiteY180" fmla="*/ 429129 h 4096457"/>
              <a:gd name="connsiteX181" fmla="*/ 4202348 w 4970834"/>
              <a:gd name="connsiteY181" fmla="*/ 409674 h 4096457"/>
              <a:gd name="connsiteX182" fmla="*/ 4124527 w 4970834"/>
              <a:gd name="connsiteY182" fmla="*/ 351308 h 4096457"/>
              <a:gd name="connsiteX183" fmla="*/ 4046706 w 4970834"/>
              <a:gd name="connsiteY183" fmla="*/ 322125 h 4096457"/>
              <a:gd name="connsiteX184" fmla="*/ 4007795 w 4970834"/>
              <a:gd name="connsiteY184" fmla="*/ 292942 h 4096457"/>
              <a:gd name="connsiteX185" fmla="*/ 3949429 w 4970834"/>
              <a:gd name="connsiteY185" fmla="*/ 283215 h 4096457"/>
              <a:gd name="connsiteX186" fmla="*/ 3900791 w 4970834"/>
              <a:gd name="connsiteY186" fmla="*/ 273487 h 4096457"/>
              <a:gd name="connsiteX187" fmla="*/ 3803514 w 4970834"/>
              <a:gd name="connsiteY187" fmla="*/ 263759 h 4096457"/>
              <a:gd name="connsiteX188" fmla="*/ 3589506 w 4970834"/>
              <a:gd name="connsiteY188" fmla="*/ 234576 h 4096457"/>
              <a:gd name="connsiteX189" fmla="*/ 3540868 w 4970834"/>
              <a:gd name="connsiteY189" fmla="*/ 224849 h 4096457"/>
              <a:gd name="connsiteX190" fmla="*/ 3346314 w 4970834"/>
              <a:gd name="connsiteY190" fmla="*/ 205393 h 4096457"/>
              <a:gd name="connsiteX191" fmla="*/ 3210127 w 4970834"/>
              <a:gd name="connsiteY191" fmla="*/ 185938 h 4096457"/>
              <a:gd name="connsiteX192" fmla="*/ 3122578 w 4970834"/>
              <a:gd name="connsiteY192" fmla="*/ 166483 h 4096457"/>
              <a:gd name="connsiteX193" fmla="*/ 2996119 w 4970834"/>
              <a:gd name="connsiteY193" fmla="*/ 147027 h 4096457"/>
              <a:gd name="connsiteX194" fmla="*/ 2966936 w 4970834"/>
              <a:gd name="connsiteY194" fmla="*/ 137300 h 4096457"/>
              <a:gd name="connsiteX195" fmla="*/ 2928025 w 4970834"/>
              <a:gd name="connsiteY195" fmla="*/ 127572 h 4096457"/>
              <a:gd name="connsiteX196" fmla="*/ 2840476 w 4970834"/>
              <a:gd name="connsiteY196" fmla="*/ 108117 h 4096457"/>
              <a:gd name="connsiteX197" fmla="*/ 2811293 w 4970834"/>
              <a:gd name="connsiteY197" fmla="*/ 98389 h 4096457"/>
              <a:gd name="connsiteX198" fmla="*/ 2762655 w 4970834"/>
              <a:gd name="connsiteY198" fmla="*/ 59478 h 4096457"/>
              <a:gd name="connsiteX199" fmla="*/ 2752927 w 4970834"/>
              <a:gd name="connsiteY199" fmla="*/ 49751 h 40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4970834" h="4096457">
                <a:moveTo>
                  <a:pt x="2752927" y="49751"/>
                </a:moveTo>
                <a:cubicBezTo>
                  <a:pt x="2738335" y="43266"/>
                  <a:pt x="2699081" y="27107"/>
                  <a:pt x="2675106" y="20568"/>
                </a:cubicBezTo>
                <a:cubicBezTo>
                  <a:pt x="2649309" y="13533"/>
                  <a:pt x="2597285" y="1112"/>
                  <a:pt x="2597285" y="1112"/>
                </a:cubicBezTo>
                <a:cubicBezTo>
                  <a:pt x="2424749" y="6504"/>
                  <a:pt x="2367123" y="-13727"/>
                  <a:pt x="2247089" y="20568"/>
                </a:cubicBezTo>
                <a:cubicBezTo>
                  <a:pt x="2237230" y="23385"/>
                  <a:pt x="2227634" y="27053"/>
                  <a:pt x="2217906" y="30295"/>
                </a:cubicBezTo>
                <a:lnTo>
                  <a:pt x="2169268" y="78934"/>
                </a:lnTo>
                <a:cubicBezTo>
                  <a:pt x="2162783" y="85419"/>
                  <a:pt x="2154899" y="90758"/>
                  <a:pt x="2149812" y="98389"/>
                </a:cubicBezTo>
                <a:cubicBezTo>
                  <a:pt x="2143327" y="108117"/>
                  <a:pt x="2137152" y="118058"/>
                  <a:pt x="2130357" y="127572"/>
                </a:cubicBezTo>
                <a:cubicBezTo>
                  <a:pt x="2123012" y="137855"/>
                  <a:pt x="2089361" y="180381"/>
                  <a:pt x="2081719" y="195666"/>
                </a:cubicBezTo>
                <a:cubicBezTo>
                  <a:pt x="2077133" y="204837"/>
                  <a:pt x="2076030" y="215424"/>
                  <a:pt x="2071991" y="224849"/>
                </a:cubicBezTo>
                <a:cubicBezTo>
                  <a:pt x="2066279" y="238177"/>
                  <a:pt x="2057628" y="250181"/>
                  <a:pt x="2052536" y="263759"/>
                </a:cubicBezTo>
                <a:cubicBezTo>
                  <a:pt x="2012800" y="369722"/>
                  <a:pt x="2077520" y="233244"/>
                  <a:pt x="2023353" y="341581"/>
                </a:cubicBezTo>
                <a:cubicBezTo>
                  <a:pt x="2020110" y="357794"/>
                  <a:pt x="2017635" y="374179"/>
                  <a:pt x="2013625" y="390219"/>
                </a:cubicBezTo>
                <a:cubicBezTo>
                  <a:pt x="2011138" y="400167"/>
                  <a:pt x="2006203" y="409411"/>
                  <a:pt x="2003897" y="419402"/>
                </a:cubicBezTo>
                <a:cubicBezTo>
                  <a:pt x="1968682" y="571999"/>
                  <a:pt x="2002178" y="463470"/>
                  <a:pt x="1964987" y="575044"/>
                </a:cubicBezTo>
                <a:cubicBezTo>
                  <a:pt x="1961744" y="584772"/>
                  <a:pt x="1957746" y="594279"/>
                  <a:pt x="1955259" y="604227"/>
                </a:cubicBezTo>
                <a:cubicBezTo>
                  <a:pt x="1952016" y="617197"/>
                  <a:pt x="1950797" y="630849"/>
                  <a:pt x="1945531" y="643138"/>
                </a:cubicBezTo>
                <a:cubicBezTo>
                  <a:pt x="1940926" y="653884"/>
                  <a:pt x="1932561" y="662593"/>
                  <a:pt x="1926076" y="672321"/>
                </a:cubicBezTo>
                <a:cubicBezTo>
                  <a:pt x="1911375" y="731124"/>
                  <a:pt x="1920575" y="698553"/>
                  <a:pt x="1896893" y="769598"/>
                </a:cubicBezTo>
                <a:cubicBezTo>
                  <a:pt x="1893650" y="779326"/>
                  <a:pt x="1891751" y="789610"/>
                  <a:pt x="1887165" y="798781"/>
                </a:cubicBezTo>
                <a:cubicBezTo>
                  <a:pt x="1828367" y="916377"/>
                  <a:pt x="1903258" y="770617"/>
                  <a:pt x="1848255" y="866874"/>
                </a:cubicBezTo>
                <a:cubicBezTo>
                  <a:pt x="1841061" y="879465"/>
                  <a:pt x="1836844" y="893719"/>
                  <a:pt x="1828800" y="905785"/>
                </a:cubicBezTo>
                <a:cubicBezTo>
                  <a:pt x="1823713" y="913416"/>
                  <a:pt x="1814847" y="917903"/>
                  <a:pt x="1809344" y="925240"/>
                </a:cubicBezTo>
                <a:cubicBezTo>
                  <a:pt x="1795315" y="943946"/>
                  <a:pt x="1783404" y="964151"/>
                  <a:pt x="1770434" y="983606"/>
                </a:cubicBezTo>
                <a:lnTo>
                  <a:pt x="1750978" y="1012789"/>
                </a:lnTo>
                <a:cubicBezTo>
                  <a:pt x="1744493" y="1022517"/>
                  <a:pt x="1739790" y="1033705"/>
                  <a:pt x="1731523" y="1041972"/>
                </a:cubicBezTo>
                <a:cubicBezTo>
                  <a:pt x="1712068" y="1061427"/>
                  <a:pt x="1696050" y="1085076"/>
                  <a:pt x="1673157" y="1100338"/>
                </a:cubicBezTo>
                <a:cubicBezTo>
                  <a:pt x="1663429" y="1106823"/>
                  <a:pt x="1652955" y="1112309"/>
                  <a:pt x="1643974" y="1119793"/>
                </a:cubicBezTo>
                <a:cubicBezTo>
                  <a:pt x="1633406" y="1128600"/>
                  <a:pt x="1626237" y="1141345"/>
                  <a:pt x="1614791" y="1148976"/>
                </a:cubicBezTo>
                <a:cubicBezTo>
                  <a:pt x="1606259" y="1154664"/>
                  <a:pt x="1594779" y="1154118"/>
                  <a:pt x="1585608" y="1158704"/>
                </a:cubicBezTo>
                <a:cubicBezTo>
                  <a:pt x="1575151" y="1163932"/>
                  <a:pt x="1565554" y="1170856"/>
                  <a:pt x="1556425" y="1178159"/>
                </a:cubicBezTo>
                <a:cubicBezTo>
                  <a:pt x="1549263" y="1183888"/>
                  <a:pt x="1545173" y="1193513"/>
                  <a:pt x="1536970" y="1197615"/>
                </a:cubicBezTo>
                <a:cubicBezTo>
                  <a:pt x="1525012" y="1203594"/>
                  <a:pt x="1511029" y="1204100"/>
                  <a:pt x="1498059" y="1207342"/>
                </a:cubicBezTo>
                <a:cubicBezTo>
                  <a:pt x="1464103" y="1241300"/>
                  <a:pt x="1487305" y="1223897"/>
                  <a:pt x="1420238" y="1246253"/>
                </a:cubicBezTo>
                <a:lnTo>
                  <a:pt x="1391055" y="1255981"/>
                </a:lnTo>
                <a:lnTo>
                  <a:pt x="1361872" y="1265708"/>
                </a:lnTo>
                <a:cubicBezTo>
                  <a:pt x="1335547" y="1283259"/>
                  <a:pt x="1324636" y="1292276"/>
                  <a:pt x="1293778" y="1304619"/>
                </a:cubicBezTo>
                <a:cubicBezTo>
                  <a:pt x="1274737" y="1312235"/>
                  <a:pt x="1254867" y="1317589"/>
                  <a:pt x="1235412" y="1324074"/>
                </a:cubicBezTo>
                <a:cubicBezTo>
                  <a:pt x="1225684" y="1327317"/>
                  <a:pt x="1214761" y="1328114"/>
                  <a:pt x="1206229" y="1333802"/>
                </a:cubicBezTo>
                <a:cubicBezTo>
                  <a:pt x="1122595" y="1389557"/>
                  <a:pt x="1228411" y="1322711"/>
                  <a:pt x="1147863" y="1362985"/>
                </a:cubicBezTo>
                <a:cubicBezTo>
                  <a:pt x="1137406" y="1368213"/>
                  <a:pt x="1129137" y="1377212"/>
                  <a:pt x="1118680" y="1382440"/>
                </a:cubicBezTo>
                <a:cubicBezTo>
                  <a:pt x="1109509" y="1387026"/>
                  <a:pt x="1098461" y="1387188"/>
                  <a:pt x="1089497" y="1392168"/>
                </a:cubicBezTo>
                <a:cubicBezTo>
                  <a:pt x="1069057" y="1403523"/>
                  <a:pt x="1047665" y="1414544"/>
                  <a:pt x="1031131" y="1431078"/>
                </a:cubicBezTo>
                <a:cubicBezTo>
                  <a:pt x="1014918" y="1447291"/>
                  <a:pt x="1001571" y="1466999"/>
                  <a:pt x="982493" y="1479717"/>
                </a:cubicBezTo>
                <a:cubicBezTo>
                  <a:pt x="963038" y="1492687"/>
                  <a:pt x="940660" y="1502093"/>
                  <a:pt x="924127" y="1518627"/>
                </a:cubicBezTo>
                <a:cubicBezTo>
                  <a:pt x="901080" y="1541675"/>
                  <a:pt x="879309" y="1565992"/>
                  <a:pt x="846306" y="1576993"/>
                </a:cubicBezTo>
                <a:cubicBezTo>
                  <a:pt x="836578" y="1580236"/>
                  <a:pt x="826086" y="1581741"/>
                  <a:pt x="817123" y="1586721"/>
                </a:cubicBezTo>
                <a:cubicBezTo>
                  <a:pt x="716782" y="1642467"/>
                  <a:pt x="795606" y="1613350"/>
                  <a:pt x="729574" y="1635359"/>
                </a:cubicBezTo>
                <a:cubicBezTo>
                  <a:pt x="691573" y="1673362"/>
                  <a:pt x="731448" y="1639286"/>
                  <a:pt x="680936" y="1664542"/>
                </a:cubicBezTo>
                <a:cubicBezTo>
                  <a:pt x="670479" y="1669771"/>
                  <a:pt x="662437" y="1679250"/>
                  <a:pt x="651753" y="1683998"/>
                </a:cubicBezTo>
                <a:cubicBezTo>
                  <a:pt x="633013" y="1692327"/>
                  <a:pt x="593387" y="1703453"/>
                  <a:pt x="593387" y="1703453"/>
                </a:cubicBezTo>
                <a:cubicBezTo>
                  <a:pt x="586902" y="1713181"/>
                  <a:pt x="582913" y="1725151"/>
                  <a:pt x="573931" y="1732636"/>
                </a:cubicBezTo>
                <a:cubicBezTo>
                  <a:pt x="557904" y="1745991"/>
                  <a:pt x="526111" y="1755061"/>
                  <a:pt x="505838" y="1761819"/>
                </a:cubicBezTo>
                <a:cubicBezTo>
                  <a:pt x="465449" y="1802206"/>
                  <a:pt x="512014" y="1762316"/>
                  <a:pt x="447472" y="1791002"/>
                </a:cubicBezTo>
                <a:cubicBezTo>
                  <a:pt x="430195" y="1798681"/>
                  <a:pt x="414219" y="1809196"/>
                  <a:pt x="398834" y="1820185"/>
                </a:cubicBezTo>
                <a:cubicBezTo>
                  <a:pt x="391371" y="1825516"/>
                  <a:pt x="387242" y="1834921"/>
                  <a:pt x="379378" y="1839640"/>
                </a:cubicBezTo>
                <a:cubicBezTo>
                  <a:pt x="370585" y="1844916"/>
                  <a:pt x="359923" y="1846125"/>
                  <a:pt x="350195" y="1849368"/>
                </a:cubicBezTo>
                <a:cubicBezTo>
                  <a:pt x="340467" y="1859096"/>
                  <a:pt x="332207" y="1870555"/>
                  <a:pt x="321012" y="1878551"/>
                </a:cubicBezTo>
                <a:cubicBezTo>
                  <a:pt x="227813" y="1945122"/>
                  <a:pt x="329506" y="1856191"/>
                  <a:pt x="252919" y="1917461"/>
                </a:cubicBezTo>
                <a:cubicBezTo>
                  <a:pt x="245757" y="1923190"/>
                  <a:pt x="240800" y="1931414"/>
                  <a:pt x="233463" y="1936917"/>
                </a:cubicBezTo>
                <a:cubicBezTo>
                  <a:pt x="214757" y="1950946"/>
                  <a:pt x="191630" y="1959293"/>
                  <a:pt x="175097" y="1975827"/>
                </a:cubicBezTo>
                <a:cubicBezTo>
                  <a:pt x="148392" y="2002534"/>
                  <a:pt x="164343" y="1992383"/>
                  <a:pt x="126459" y="2005010"/>
                </a:cubicBezTo>
                <a:cubicBezTo>
                  <a:pt x="113489" y="2017980"/>
                  <a:pt x="97723" y="2028659"/>
                  <a:pt x="87548" y="2043921"/>
                </a:cubicBezTo>
                <a:cubicBezTo>
                  <a:pt x="60462" y="2084551"/>
                  <a:pt x="76360" y="2064837"/>
                  <a:pt x="38910" y="2102287"/>
                </a:cubicBezTo>
                <a:lnTo>
                  <a:pt x="19455" y="2160653"/>
                </a:lnTo>
                <a:cubicBezTo>
                  <a:pt x="16212" y="2170381"/>
                  <a:pt x="12214" y="2179888"/>
                  <a:pt x="9727" y="2189836"/>
                </a:cubicBezTo>
                <a:lnTo>
                  <a:pt x="0" y="2228746"/>
                </a:lnTo>
                <a:cubicBezTo>
                  <a:pt x="3242" y="2277384"/>
                  <a:pt x="4624" y="2326183"/>
                  <a:pt x="9727" y="2374661"/>
                </a:cubicBezTo>
                <a:cubicBezTo>
                  <a:pt x="11127" y="2387957"/>
                  <a:pt x="15613" y="2400766"/>
                  <a:pt x="19455" y="2413572"/>
                </a:cubicBezTo>
                <a:cubicBezTo>
                  <a:pt x="67146" y="2572541"/>
                  <a:pt x="11954" y="2381342"/>
                  <a:pt x="58365" y="2520576"/>
                </a:cubicBezTo>
                <a:cubicBezTo>
                  <a:pt x="62593" y="2533259"/>
                  <a:pt x="62114" y="2547529"/>
                  <a:pt x="68093" y="2559487"/>
                </a:cubicBezTo>
                <a:cubicBezTo>
                  <a:pt x="78550" y="2580401"/>
                  <a:pt x="96547" y="2596939"/>
                  <a:pt x="107004" y="2617853"/>
                </a:cubicBezTo>
                <a:cubicBezTo>
                  <a:pt x="137475" y="2678797"/>
                  <a:pt x="113548" y="2636743"/>
                  <a:pt x="155642" y="2695674"/>
                </a:cubicBezTo>
                <a:cubicBezTo>
                  <a:pt x="177260" y="2725939"/>
                  <a:pt x="169691" y="2727018"/>
                  <a:pt x="204280" y="2744312"/>
                </a:cubicBezTo>
                <a:cubicBezTo>
                  <a:pt x="219898" y="2752121"/>
                  <a:pt x="236072" y="2759173"/>
                  <a:pt x="252919" y="2763768"/>
                </a:cubicBezTo>
                <a:cubicBezTo>
                  <a:pt x="271948" y="2768958"/>
                  <a:pt x="291944" y="2769627"/>
                  <a:pt x="311285" y="2773495"/>
                </a:cubicBezTo>
                <a:cubicBezTo>
                  <a:pt x="324395" y="2776117"/>
                  <a:pt x="337390" y="2779381"/>
                  <a:pt x="350195" y="2783223"/>
                </a:cubicBezTo>
                <a:cubicBezTo>
                  <a:pt x="350230" y="2783233"/>
                  <a:pt x="423135" y="2807536"/>
                  <a:pt x="437744" y="2812406"/>
                </a:cubicBezTo>
                <a:lnTo>
                  <a:pt x="466927" y="2822134"/>
                </a:lnTo>
                <a:cubicBezTo>
                  <a:pt x="476655" y="2825376"/>
                  <a:pt x="486590" y="2828053"/>
                  <a:pt x="496110" y="2831861"/>
                </a:cubicBezTo>
                <a:cubicBezTo>
                  <a:pt x="512323" y="2838346"/>
                  <a:pt x="528791" y="2844225"/>
                  <a:pt x="544748" y="2851317"/>
                </a:cubicBezTo>
                <a:cubicBezTo>
                  <a:pt x="557999" y="2857207"/>
                  <a:pt x="570081" y="2865680"/>
                  <a:pt x="583659" y="2870772"/>
                </a:cubicBezTo>
                <a:cubicBezTo>
                  <a:pt x="614730" y="2882424"/>
                  <a:pt x="652430" y="2880951"/>
                  <a:pt x="680936" y="2899955"/>
                </a:cubicBezTo>
                <a:cubicBezTo>
                  <a:pt x="690664" y="2906440"/>
                  <a:pt x="699662" y="2914182"/>
                  <a:pt x="710119" y="2919410"/>
                </a:cubicBezTo>
                <a:cubicBezTo>
                  <a:pt x="761995" y="2945348"/>
                  <a:pt x="717494" y="2908114"/>
                  <a:pt x="778212" y="2948593"/>
                </a:cubicBezTo>
                <a:cubicBezTo>
                  <a:pt x="785843" y="2953681"/>
                  <a:pt x="789803" y="2963330"/>
                  <a:pt x="797668" y="2968049"/>
                </a:cubicBezTo>
                <a:cubicBezTo>
                  <a:pt x="806461" y="2973324"/>
                  <a:pt x="817680" y="2973190"/>
                  <a:pt x="826851" y="2977776"/>
                </a:cubicBezTo>
                <a:cubicBezTo>
                  <a:pt x="843762" y="2986231"/>
                  <a:pt x="858578" y="2998503"/>
                  <a:pt x="875489" y="3006959"/>
                </a:cubicBezTo>
                <a:cubicBezTo>
                  <a:pt x="884660" y="3011545"/>
                  <a:pt x="895501" y="3012101"/>
                  <a:pt x="904672" y="3016687"/>
                </a:cubicBezTo>
                <a:cubicBezTo>
                  <a:pt x="975359" y="3052030"/>
                  <a:pt x="899016" y="3019402"/>
                  <a:pt x="953310" y="3055598"/>
                </a:cubicBezTo>
                <a:cubicBezTo>
                  <a:pt x="965376" y="3063642"/>
                  <a:pt x="979630" y="3067859"/>
                  <a:pt x="992221" y="3075053"/>
                </a:cubicBezTo>
                <a:cubicBezTo>
                  <a:pt x="1002372" y="3080853"/>
                  <a:pt x="1011253" y="3088707"/>
                  <a:pt x="1021404" y="3094508"/>
                </a:cubicBezTo>
                <a:cubicBezTo>
                  <a:pt x="1033994" y="3101703"/>
                  <a:pt x="1048248" y="3105920"/>
                  <a:pt x="1060314" y="3113964"/>
                </a:cubicBezTo>
                <a:cubicBezTo>
                  <a:pt x="1067945" y="3119051"/>
                  <a:pt x="1072139" y="3128332"/>
                  <a:pt x="1079770" y="3133419"/>
                </a:cubicBezTo>
                <a:cubicBezTo>
                  <a:pt x="1110291" y="3153766"/>
                  <a:pt x="1123371" y="3154047"/>
                  <a:pt x="1157591" y="3162602"/>
                </a:cubicBezTo>
                <a:cubicBezTo>
                  <a:pt x="1173804" y="3172330"/>
                  <a:pt x="1190844" y="3180796"/>
                  <a:pt x="1206229" y="3191785"/>
                </a:cubicBezTo>
                <a:cubicBezTo>
                  <a:pt x="1213692" y="3197116"/>
                  <a:pt x="1217821" y="3206521"/>
                  <a:pt x="1225685" y="3211240"/>
                </a:cubicBezTo>
                <a:cubicBezTo>
                  <a:pt x="1234478" y="3216516"/>
                  <a:pt x="1245697" y="3216382"/>
                  <a:pt x="1254868" y="3220968"/>
                </a:cubicBezTo>
                <a:cubicBezTo>
                  <a:pt x="1298726" y="3242897"/>
                  <a:pt x="1304401" y="3252180"/>
                  <a:pt x="1342417" y="3279334"/>
                </a:cubicBezTo>
                <a:cubicBezTo>
                  <a:pt x="1351931" y="3286129"/>
                  <a:pt x="1362802" y="3291090"/>
                  <a:pt x="1371600" y="3298789"/>
                </a:cubicBezTo>
                <a:cubicBezTo>
                  <a:pt x="1388855" y="3313887"/>
                  <a:pt x="1401161" y="3334708"/>
                  <a:pt x="1420238" y="3347427"/>
                </a:cubicBezTo>
                <a:cubicBezTo>
                  <a:pt x="1429966" y="3353912"/>
                  <a:pt x="1440544" y="3359274"/>
                  <a:pt x="1449421" y="3366883"/>
                </a:cubicBezTo>
                <a:cubicBezTo>
                  <a:pt x="1531981" y="3437650"/>
                  <a:pt x="1450516" y="3380582"/>
                  <a:pt x="1517514" y="3425249"/>
                </a:cubicBezTo>
                <a:cubicBezTo>
                  <a:pt x="1523999" y="3434977"/>
                  <a:pt x="1529203" y="3445694"/>
                  <a:pt x="1536970" y="3454432"/>
                </a:cubicBezTo>
                <a:cubicBezTo>
                  <a:pt x="1555249" y="3474996"/>
                  <a:pt x="1580074" y="3489905"/>
                  <a:pt x="1595336" y="3512798"/>
                </a:cubicBezTo>
                <a:lnTo>
                  <a:pt x="1653702" y="3600346"/>
                </a:lnTo>
                <a:cubicBezTo>
                  <a:pt x="1660187" y="3610074"/>
                  <a:pt x="1663804" y="3622514"/>
                  <a:pt x="1673157" y="3629529"/>
                </a:cubicBezTo>
                <a:cubicBezTo>
                  <a:pt x="1721421" y="3665727"/>
                  <a:pt x="1698578" y="3649719"/>
                  <a:pt x="1741251" y="3678168"/>
                </a:cubicBezTo>
                <a:cubicBezTo>
                  <a:pt x="1747736" y="3691138"/>
                  <a:pt x="1752005" y="3705477"/>
                  <a:pt x="1760706" y="3717078"/>
                </a:cubicBezTo>
                <a:cubicBezTo>
                  <a:pt x="1771712" y="3731752"/>
                  <a:pt x="1786647" y="3743019"/>
                  <a:pt x="1799617" y="3755989"/>
                </a:cubicBezTo>
                <a:cubicBezTo>
                  <a:pt x="1809345" y="3765717"/>
                  <a:pt x="1817354" y="3777541"/>
                  <a:pt x="1828800" y="3785172"/>
                </a:cubicBezTo>
                <a:cubicBezTo>
                  <a:pt x="1838527" y="3791657"/>
                  <a:pt x="1849184" y="3796928"/>
                  <a:pt x="1857982" y="3804627"/>
                </a:cubicBezTo>
                <a:cubicBezTo>
                  <a:pt x="1875237" y="3819726"/>
                  <a:pt x="1887543" y="3840548"/>
                  <a:pt x="1906621" y="3853266"/>
                </a:cubicBezTo>
                <a:cubicBezTo>
                  <a:pt x="1926076" y="3866236"/>
                  <a:pt x="1942805" y="3884782"/>
                  <a:pt x="1964987" y="3892176"/>
                </a:cubicBezTo>
                <a:cubicBezTo>
                  <a:pt x="1974715" y="3895419"/>
                  <a:pt x="1984999" y="3897318"/>
                  <a:pt x="1994170" y="3901904"/>
                </a:cubicBezTo>
                <a:cubicBezTo>
                  <a:pt x="2004627" y="3907132"/>
                  <a:pt x="2014224" y="3914056"/>
                  <a:pt x="2023353" y="3921359"/>
                </a:cubicBezTo>
                <a:cubicBezTo>
                  <a:pt x="2030515" y="3927088"/>
                  <a:pt x="2034944" y="3936096"/>
                  <a:pt x="2042808" y="3940815"/>
                </a:cubicBezTo>
                <a:cubicBezTo>
                  <a:pt x="2051601" y="3946091"/>
                  <a:pt x="2062263" y="3947300"/>
                  <a:pt x="2071991" y="3950542"/>
                </a:cubicBezTo>
                <a:cubicBezTo>
                  <a:pt x="2109992" y="3988545"/>
                  <a:pt x="2070117" y="3954469"/>
                  <a:pt x="2120629" y="3979725"/>
                </a:cubicBezTo>
                <a:cubicBezTo>
                  <a:pt x="2131086" y="3984954"/>
                  <a:pt x="2139128" y="3994433"/>
                  <a:pt x="2149812" y="3999181"/>
                </a:cubicBezTo>
                <a:cubicBezTo>
                  <a:pt x="2168552" y="4007510"/>
                  <a:pt x="2188723" y="4012151"/>
                  <a:pt x="2208178" y="4018636"/>
                </a:cubicBezTo>
                <a:lnTo>
                  <a:pt x="2324910" y="4057546"/>
                </a:lnTo>
                <a:lnTo>
                  <a:pt x="2354093" y="4067274"/>
                </a:lnTo>
                <a:cubicBezTo>
                  <a:pt x="2363821" y="4070517"/>
                  <a:pt x="2373162" y="4075316"/>
                  <a:pt x="2383276" y="4077002"/>
                </a:cubicBezTo>
                <a:cubicBezTo>
                  <a:pt x="2454830" y="4088927"/>
                  <a:pt x="2422507" y="4081945"/>
                  <a:pt x="2480553" y="4096457"/>
                </a:cubicBezTo>
                <a:cubicBezTo>
                  <a:pt x="2590800" y="4093214"/>
                  <a:pt x="2701159" y="4092682"/>
                  <a:pt x="2811293" y="4086729"/>
                </a:cubicBezTo>
                <a:cubicBezTo>
                  <a:pt x="2821532" y="4086176"/>
                  <a:pt x="2830421" y="4079013"/>
                  <a:pt x="2840476" y="4077002"/>
                </a:cubicBezTo>
                <a:cubicBezTo>
                  <a:pt x="2894943" y="4066109"/>
                  <a:pt x="2974750" y="4061759"/>
                  <a:pt x="3025302" y="4057546"/>
                </a:cubicBezTo>
                <a:cubicBezTo>
                  <a:pt x="3035030" y="4054304"/>
                  <a:pt x="3044626" y="4050636"/>
                  <a:pt x="3054485" y="4047819"/>
                </a:cubicBezTo>
                <a:cubicBezTo>
                  <a:pt x="3107581" y="4032649"/>
                  <a:pt x="3206185" y="4016269"/>
                  <a:pt x="3239310" y="4008908"/>
                </a:cubicBezTo>
                <a:cubicBezTo>
                  <a:pt x="3443813" y="3963464"/>
                  <a:pt x="3215546" y="4018465"/>
                  <a:pt x="3404680" y="3960270"/>
                </a:cubicBezTo>
                <a:cubicBezTo>
                  <a:pt x="3539260" y="3918860"/>
                  <a:pt x="3339355" y="4000329"/>
                  <a:pt x="3531140" y="3921359"/>
                </a:cubicBezTo>
                <a:cubicBezTo>
                  <a:pt x="3560670" y="3909200"/>
                  <a:pt x="3589693" y="3895832"/>
                  <a:pt x="3618689" y="3882449"/>
                </a:cubicBezTo>
                <a:cubicBezTo>
                  <a:pt x="3631856" y="3876372"/>
                  <a:pt x="3644065" y="3868199"/>
                  <a:pt x="3657600" y="3862993"/>
                </a:cubicBezTo>
                <a:cubicBezTo>
                  <a:pt x="3686311" y="3851950"/>
                  <a:pt x="3717315" y="3846908"/>
                  <a:pt x="3745148" y="3833810"/>
                </a:cubicBezTo>
                <a:cubicBezTo>
                  <a:pt x="3772827" y="3820785"/>
                  <a:pt x="3796308" y="3800169"/>
                  <a:pt x="3822970" y="3785172"/>
                </a:cubicBezTo>
                <a:cubicBezTo>
                  <a:pt x="3848248" y="3770953"/>
                  <a:pt x="3875159" y="3759831"/>
                  <a:pt x="3900791" y="3746261"/>
                </a:cubicBezTo>
                <a:cubicBezTo>
                  <a:pt x="4009311" y="3688809"/>
                  <a:pt x="3952235" y="3706650"/>
                  <a:pt x="4027251" y="3687895"/>
                </a:cubicBezTo>
                <a:cubicBezTo>
                  <a:pt x="4154014" y="3607228"/>
                  <a:pt x="4099060" y="3643265"/>
                  <a:pt x="4192621" y="3580891"/>
                </a:cubicBezTo>
                <a:cubicBezTo>
                  <a:pt x="4202349" y="3574406"/>
                  <a:pt x="4212226" y="3568140"/>
                  <a:pt x="4221804" y="3561436"/>
                </a:cubicBezTo>
                <a:cubicBezTo>
                  <a:pt x="4244655" y="3545440"/>
                  <a:pt x="4267046" y="3528794"/>
                  <a:pt x="4289897" y="3512798"/>
                </a:cubicBezTo>
                <a:cubicBezTo>
                  <a:pt x="4309338" y="3499189"/>
                  <a:pt x="4367746" y="3462192"/>
                  <a:pt x="4377446" y="3454432"/>
                </a:cubicBezTo>
                <a:cubicBezTo>
                  <a:pt x="4393659" y="3441462"/>
                  <a:pt x="4408809" y="3427038"/>
                  <a:pt x="4426085" y="3415521"/>
                </a:cubicBezTo>
                <a:cubicBezTo>
                  <a:pt x="4438150" y="3407477"/>
                  <a:pt x="4453195" y="3404494"/>
                  <a:pt x="4464995" y="3396066"/>
                </a:cubicBezTo>
                <a:cubicBezTo>
                  <a:pt x="4476190" y="3388070"/>
                  <a:pt x="4483319" y="3375329"/>
                  <a:pt x="4494178" y="3366883"/>
                </a:cubicBezTo>
                <a:cubicBezTo>
                  <a:pt x="4512635" y="3352528"/>
                  <a:pt x="4533838" y="3342001"/>
                  <a:pt x="4552544" y="3327972"/>
                </a:cubicBezTo>
                <a:cubicBezTo>
                  <a:pt x="4559881" y="3322469"/>
                  <a:pt x="4564459" y="3313737"/>
                  <a:pt x="4572000" y="3308517"/>
                </a:cubicBezTo>
                <a:cubicBezTo>
                  <a:pt x="4606760" y="3284452"/>
                  <a:pt x="4645182" y="3265790"/>
                  <a:pt x="4679004" y="3240423"/>
                </a:cubicBezTo>
                <a:cubicBezTo>
                  <a:pt x="4772816" y="3170063"/>
                  <a:pt x="4658748" y="3260679"/>
                  <a:pt x="4756825" y="3162602"/>
                </a:cubicBezTo>
                <a:cubicBezTo>
                  <a:pt x="4823049" y="3096378"/>
                  <a:pt x="4743572" y="3208824"/>
                  <a:pt x="4824919" y="3104236"/>
                </a:cubicBezTo>
                <a:cubicBezTo>
                  <a:pt x="4836527" y="3089312"/>
                  <a:pt x="4842291" y="3070362"/>
                  <a:pt x="4854102" y="3055598"/>
                </a:cubicBezTo>
                <a:cubicBezTo>
                  <a:pt x="4868425" y="3037694"/>
                  <a:pt x="4902740" y="3006959"/>
                  <a:pt x="4902740" y="3006959"/>
                </a:cubicBezTo>
                <a:cubicBezTo>
                  <a:pt x="4905983" y="2997231"/>
                  <a:pt x="4909651" y="2987635"/>
                  <a:pt x="4912468" y="2977776"/>
                </a:cubicBezTo>
                <a:cubicBezTo>
                  <a:pt x="4916141" y="2964921"/>
                  <a:pt x="4916929" y="2951154"/>
                  <a:pt x="4922195" y="2938866"/>
                </a:cubicBezTo>
                <a:cubicBezTo>
                  <a:pt x="4926800" y="2928120"/>
                  <a:pt x="4935166" y="2919411"/>
                  <a:pt x="4941651" y="2909683"/>
                </a:cubicBezTo>
                <a:cubicBezTo>
                  <a:pt x="4972570" y="2755085"/>
                  <a:pt x="4959272" y="2845423"/>
                  <a:pt x="4970834" y="2637308"/>
                </a:cubicBezTo>
                <a:cubicBezTo>
                  <a:pt x="4967591" y="2546517"/>
                  <a:pt x="4969091" y="2455432"/>
                  <a:pt x="4961106" y="2364934"/>
                </a:cubicBezTo>
                <a:cubicBezTo>
                  <a:pt x="4959303" y="2344506"/>
                  <a:pt x="4946262" y="2326551"/>
                  <a:pt x="4941651" y="2306568"/>
                </a:cubicBezTo>
                <a:cubicBezTo>
                  <a:pt x="4936495" y="2284227"/>
                  <a:pt x="4936420" y="2260957"/>
                  <a:pt x="4931923" y="2238474"/>
                </a:cubicBezTo>
                <a:cubicBezTo>
                  <a:pt x="4904305" y="2100390"/>
                  <a:pt x="4944621" y="2369651"/>
                  <a:pt x="4912468" y="2160653"/>
                </a:cubicBezTo>
                <a:cubicBezTo>
                  <a:pt x="4908493" y="2134815"/>
                  <a:pt x="4907038" y="2108619"/>
                  <a:pt x="4902740" y="2082832"/>
                </a:cubicBezTo>
                <a:cubicBezTo>
                  <a:pt x="4900542" y="2069644"/>
                  <a:pt x="4895634" y="2057031"/>
                  <a:pt x="4893012" y="2043921"/>
                </a:cubicBezTo>
                <a:cubicBezTo>
                  <a:pt x="4854042" y="1849066"/>
                  <a:pt x="4903849" y="2069966"/>
                  <a:pt x="4873557" y="1956372"/>
                </a:cubicBezTo>
                <a:cubicBezTo>
                  <a:pt x="4836185" y="1816227"/>
                  <a:pt x="4864000" y="1878893"/>
                  <a:pt x="4824919" y="1800729"/>
                </a:cubicBezTo>
                <a:cubicBezTo>
                  <a:pt x="4797482" y="1608680"/>
                  <a:pt x="4835348" y="1822462"/>
                  <a:pt x="4795736" y="1693725"/>
                </a:cubicBezTo>
                <a:cubicBezTo>
                  <a:pt x="4786944" y="1665152"/>
                  <a:pt x="4784493" y="1634921"/>
                  <a:pt x="4776280" y="1606176"/>
                </a:cubicBezTo>
                <a:cubicBezTo>
                  <a:pt x="4771483" y="1589386"/>
                  <a:pt x="4761622" y="1574328"/>
                  <a:pt x="4756825" y="1557538"/>
                </a:cubicBezTo>
                <a:cubicBezTo>
                  <a:pt x="4748612" y="1528793"/>
                  <a:pt x="4746434" y="1498477"/>
                  <a:pt x="4737370" y="1469989"/>
                </a:cubicBezTo>
                <a:cubicBezTo>
                  <a:pt x="4723676" y="1426951"/>
                  <a:pt x="4698528" y="1387617"/>
                  <a:pt x="4688731" y="1343529"/>
                </a:cubicBezTo>
                <a:cubicBezTo>
                  <a:pt x="4682246" y="1314346"/>
                  <a:pt x="4679918" y="1283917"/>
                  <a:pt x="4669276" y="1255981"/>
                </a:cubicBezTo>
                <a:cubicBezTo>
                  <a:pt x="4653789" y="1215328"/>
                  <a:pt x="4624667" y="1180520"/>
                  <a:pt x="4610910" y="1139249"/>
                </a:cubicBezTo>
                <a:cubicBezTo>
                  <a:pt x="4589353" y="1074581"/>
                  <a:pt x="4610733" y="1135595"/>
                  <a:pt x="4562272" y="1022517"/>
                </a:cubicBezTo>
                <a:cubicBezTo>
                  <a:pt x="4555394" y="1006467"/>
                  <a:pt x="4549696" y="989928"/>
                  <a:pt x="4542817" y="973878"/>
                </a:cubicBezTo>
                <a:cubicBezTo>
                  <a:pt x="4530237" y="944525"/>
                  <a:pt x="4516486" y="915682"/>
                  <a:pt x="4503906" y="886329"/>
                </a:cubicBezTo>
                <a:cubicBezTo>
                  <a:pt x="4449122" y="758499"/>
                  <a:pt x="4535695" y="941475"/>
                  <a:pt x="4435812" y="759870"/>
                </a:cubicBezTo>
                <a:cubicBezTo>
                  <a:pt x="4414847" y="721752"/>
                  <a:pt x="4391202" y="684409"/>
                  <a:pt x="4377446" y="643138"/>
                </a:cubicBezTo>
                <a:cubicBezTo>
                  <a:pt x="4374204" y="633410"/>
                  <a:pt x="4372995" y="622748"/>
                  <a:pt x="4367719" y="613955"/>
                </a:cubicBezTo>
                <a:cubicBezTo>
                  <a:pt x="4363000" y="606091"/>
                  <a:pt x="4354748" y="600985"/>
                  <a:pt x="4348263" y="594500"/>
                </a:cubicBezTo>
                <a:cubicBezTo>
                  <a:pt x="4332910" y="563794"/>
                  <a:pt x="4313376" y="520702"/>
                  <a:pt x="4289897" y="497223"/>
                </a:cubicBezTo>
                <a:cubicBezTo>
                  <a:pt x="4280169" y="487495"/>
                  <a:pt x="4269667" y="478485"/>
                  <a:pt x="4260714" y="468040"/>
                </a:cubicBezTo>
                <a:cubicBezTo>
                  <a:pt x="4250163" y="455730"/>
                  <a:pt x="4242995" y="440593"/>
                  <a:pt x="4231531" y="429129"/>
                </a:cubicBezTo>
                <a:cubicBezTo>
                  <a:pt x="4223264" y="420862"/>
                  <a:pt x="4211701" y="416689"/>
                  <a:pt x="4202348" y="409674"/>
                </a:cubicBezTo>
                <a:cubicBezTo>
                  <a:pt x="4188038" y="398942"/>
                  <a:pt x="4146514" y="362301"/>
                  <a:pt x="4124527" y="351308"/>
                </a:cubicBezTo>
                <a:cubicBezTo>
                  <a:pt x="4037138" y="307613"/>
                  <a:pt x="4175776" y="393831"/>
                  <a:pt x="4046706" y="322125"/>
                </a:cubicBezTo>
                <a:cubicBezTo>
                  <a:pt x="4032533" y="314251"/>
                  <a:pt x="4022848" y="298963"/>
                  <a:pt x="4007795" y="292942"/>
                </a:cubicBezTo>
                <a:cubicBezTo>
                  <a:pt x="3989482" y="285617"/>
                  <a:pt x="3968835" y="286743"/>
                  <a:pt x="3949429" y="283215"/>
                </a:cubicBezTo>
                <a:cubicBezTo>
                  <a:pt x="3933162" y="280257"/>
                  <a:pt x="3917180" y="275672"/>
                  <a:pt x="3900791" y="273487"/>
                </a:cubicBezTo>
                <a:cubicBezTo>
                  <a:pt x="3868489" y="269180"/>
                  <a:pt x="3835741" y="268593"/>
                  <a:pt x="3803514" y="263759"/>
                </a:cubicBezTo>
                <a:cubicBezTo>
                  <a:pt x="3566279" y="228174"/>
                  <a:pt x="3859244" y="257055"/>
                  <a:pt x="3589506" y="234576"/>
                </a:cubicBezTo>
                <a:cubicBezTo>
                  <a:pt x="3573293" y="231334"/>
                  <a:pt x="3557284" y="226819"/>
                  <a:pt x="3540868" y="224849"/>
                </a:cubicBezTo>
                <a:cubicBezTo>
                  <a:pt x="3476157" y="217084"/>
                  <a:pt x="3346314" y="205393"/>
                  <a:pt x="3346314" y="205393"/>
                </a:cubicBezTo>
                <a:cubicBezTo>
                  <a:pt x="3262825" y="184522"/>
                  <a:pt x="3352307" y="204896"/>
                  <a:pt x="3210127" y="185938"/>
                </a:cubicBezTo>
                <a:cubicBezTo>
                  <a:pt x="3137744" y="176287"/>
                  <a:pt x="3186129" y="178038"/>
                  <a:pt x="3122578" y="166483"/>
                </a:cubicBezTo>
                <a:cubicBezTo>
                  <a:pt x="3079910" y="158725"/>
                  <a:pt x="3038433" y="156430"/>
                  <a:pt x="2996119" y="147027"/>
                </a:cubicBezTo>
                <a:cubicBezTo>
                  <a:pt x="2986109" y="144803"/>
                  <a:pt x="2976795" y="140117"/>
                  <a:pt x="2966936" y="137300"/>
                </a:cubicBezTo>
                <a:cubicBezTo>
                  <a:pt x="2954081" y="133627"/>
                  <a:pt x="2941076" y="130472"/>
                  <a:pt x="2928025" y="127572"/>
                </a:cubicBezTo>
                <a:cubicBezTo>
                  <a:pt x="2882909" y="117546"/>
                  <a:pt x="2881978" y="119974"/>
                  <a:pt x="2840476" y="108117"/>
                </a:cubicBezTo>
                <a:cubicBezTo>
                  <a:pt x="2830617" y="105300"/>
                  <a:pt x="2820464" y="102975"/>
                  <a:pt x="2811293" y="98389"/>
                </a:cubicBezTo>
                <a:cubicBezTo>
                  <a:pt x="2763677" y="74581"/>
                  <a:pt x="2798850" y="86625"/>
                  <a:pt x="2762655" y="59478"/>
                </a:cubicBezTo>
                <a:cubicBezTo>
                  <a:pt x="2756855" y="55128"/>
                  <a:pt x="2767519" y="56236"/>
                  <a:pt x="2752927" y="497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83B0804-2070-4C8F-923A-DDBF58FEF907}"/>
              </a:ext>
            </a:extLst>
          </p:cNvPr>
          <p:cNvSpPr/>
          <p:nvPr/>
        </p:nvSpPr>
        <p:spPr>
          <a:xfrm>
            <a:off x="1332689" y="3677055"/>
            <a:ext cx="6206247" cy="2444075"/>
          </a:xfrm>
          <a:custGeom>
            <a:avLst/>
            <a:gdLst>
              <a:gd name="connsiteX0" fmla="*/ 19456 w 6206247"/>
              <a:gd name="connsiteY0" fmla="*/ 2003898 h 2444075"/>
              <a:gd name="connsiteX1" fmla="*/ 9728 w 6206247"/>
              <a:gd name="connsiteY1" fmla="*/ 1935805 h 2444075"/>
              <a:gd name="connsiteX2" fmla="*/ 0 w 6206247"/>
              <a:gd name="connsiteY2" fmla="*/ 1906622 h 2444075"/>
              <a:gd name="connsiteX3" fmla="*/ 9728 w 6206247"/>
              <a:gd name="connsiteY3" fmla="*/ 1819073 h 2444075"/>
              <a:gd name="connsiteX4" fmla="*/ 29183 w 6206247"/>
              <a:gd name="connsiteY4" fmla="*/ 1760707 h 2444075"/>
              <a:gd name="connsiteX5" fmla="*/ 68094 w 6206247"/>
              <a:gd name="connsiteY5" fmla="*/ 1682885 h 2444075"/>
              <a:gd name="connsiteX6" fmla="*/ 97277 w 6206247"/>
              <a:gd name="connsiteY6" fmla="*/ 1624519 h 2444075"/>
              <a:gd name="connsiteX7" fmla="*/ 107005 w 6206247"/>
              <a:gd name="connsiteY7" fmla="*/ 1595336 h 2444075"/>
              <a:gd name="connsiteX8" fmla="*/ 126460 w 6206247"/>
              <a:gd name="connsiteY8" fmla="*/ 1566154 h 2444075"/>
              <a:gd name="connsiteX9" fmla="*/ 214009 w 6206247"/>
              <a:gd name="connsiteY9" fmla="*/ 1468877 h 2444075"/>
              <a:gd name="connsiteX10" fmla="*/ 272375 w 6206247"/>
              <a:gd name="connsiteY10" fmla="*/ 1420239 h 2444075"/>
              <a:gd name="connsiteX11" fmla="*/ 291830 w 6206247"/>
              <a:gd name="connsiteY11" fmla="*/ 1400783 h 2444075"/>
              <a:gd name="connsiteX12" fmla="*/ 330741 w 6206247"/>
              <a:gd name="connsiteY12" fmla="*/ 1381328 h 2444075"/>
              <a:gd name="connsiteX13" fmla="*/ 379379 w 6206247"/>
              <a:gd name="connsiteY13" fmla="*/ 1352145 h 2444075"/>
              <a:gd name="connsiteX14" fmla="*/ 437745 w 6206247"/>
              <a:gd name="connsiteY14" fmla="*/ 1332690 h 2444075"/>
              <a:gd name="connsiteX15" fmla="*/ 544749 w 6206247"/>
              <a:gd name="connsiteY15" fmla="*/ 1303507 h 2444075"/>
              <a:gd name="connsiteX16" fmla="*/ 593388 w 6206247"/>
              <a:gd name="connsiteY16" fmla="*/ 1293779 h 2444075"/>
              <a:gd name="connsiteX17" fmla="*/ 719847 w 6206247"/>
              <a:gd name="connsiteY17" fmla="*/ 1284051 h 2444075"/>
              <a:gd name="connsiteX18" fmla="*/ 1079771 w 6206247"/>
              <a:gd name="connsiteY18" fmla="*/ 1293779 h 2444075"/>
              <a:gd name="connsiteX19" fmla="*/ 1157592 w 6206247"/>
              <a:gd name="connsiteY19" fmla="*/ 1303507 h 2444075"/>
              <a:gd name="connsiteX20" fmla="*/ 1322962 w 6206247"/>
              <a:gd name="connsiteY20" fmla="*/ 1293779 h 2444075"/>
              <a:gd name="connsiteX21" fmla="*/ 1420239 w 6206247"/>
              <a:gd name="connsiteY21" fmla="*/ 1264596 h 2444075"/>
              <a:gd name="connsiteX22" fmla="*/ 1468877 w 6206247"/>
              <a:gd name="connsiteY22" fmla="*/ 1254868 h 2444075"/>
              <a:gd name="connsiteX23" fmla="*/ 1507788 w 6206247"/>
              <a:gd name="connsiteY23" fmla="*/ 1245141 h 2444075"/>
              <a:gd name="connsiteX24" fmla="*/ 1585609 w 6206247"/>
              <a:gd name="connsiteY24" fmla="*/ 1206230 h 2444075"/>
              <a:gd name="connsiteX25" fmla="*/ 1643975 w 6206247"/>
              <a:gd name="connsiteY25" fmla="*/ 1167319 h 2444075"/>
              <a:gd name="connsiteX26" fmla="*/ 1692613 w 6206247"/>
              <a:gd name="connsiteY26" fmla="*/ 1128409 h 2444075"/>
              <a:gd name="connsiteX27" fmla="*/ 1721796 w 6206247"/>
              <a:gd name="connsiteY27" fmla="*/ 1108954 h 2444075"/>
              <a:gd name="connsiteX28" fmla="*/ 1741251 w 6206247"/>
              <a:gd name="connsiteY28" fmla="*/ 1089498 h 2444075"/>
              <a:gd name="connsiteX29" fmla="*/ 1770434 w 6206247"/>
              <a:gd name="connsiteY29" fmla="*/ 1070043 h 2444075"/>
              <a:gd name="connsiteX30" fmla="*/ 1819073 w 6206247"/>
              <a:gd name="connsiteY30" fmla="*/ 1021405 h 2444075"/>
              <a:gd name="connsiteX31" fmla="*/ 1838528 w 6206247"/>
              <a:gd name="connsiteY31" fmla="*/ 1001949 h 2444075"/>
              <a:gd name="connsiteX32" fmla="*/ 1867711 w 6206247"/>
              <a:gd name="connsiteY32" fmla="*/ 982494 h 2444075"/>
              <a:gd name="connsiteX33" fmla="*/ 1926077 w 6206247"/>
              <a:gd name="connsiteY33" fmla="*/ 924128 h 2444075"/>
              <a:gd name="connsiteX34" fmla="*/ 1955260 w 6206247"/>
              <a:gd name="connsiteY34" fmla="*/ 894945 h 2444075"/>
              <a:gd name="connsiteX35" fmla="*/ 1994171 w 6206247"/>
              <a:gd name="connsiteY35" fmla="*/ 836579 h 2444075"/>
              <a:gd name="connsiteX36" fmla="*/ 2023354 w 6206247"/>
              <a:gd name="connsiteY36" fmla="*/ 787941 h 2444075"/>
              <a:gd name="connsiteX37" fmla="*/ 2052537 w 6206247"/>
              <a:gd name="connsiteY37" fmla="*/ 739302 h 2444075"/>
              <a:gd name="connsiteX38" fmla="*/ 2081720 w 6206247"/>
              <a:gd name="connsiteY38" fmla="*/ 690664 h 2444075"/>
              <a:gd name="connsiteX39" fmla="*/ 2120630 w 6206247"/>
              <a:gd name="connsiteY39" fmla="*/ 612843 h 2444075"/>
              <a:gd name="connsiteX40" fmla="*/ 2188724 w 6206247"/>
              <a:gd name="connsiteY40" fmla="*/ 525294 h 2444075"/>
              <a:gd name="connsiteX41" fmla="*/ 2237362 w 6206247"/>
              <a:gd name="connsiteY41" fmla="*/ 437745 h 2444075"/>
              <a:gd name="connsiteX42" fmla="*/ 2266545 w 6206247"/>
              <a:gd name="connsiteY42" fmla="*/ 408562 h 2444075"/>
              <a:gd name="connsiteX43" fmla="*/ 2286000 w 6206247"/>
              <a:gd name="connsiteY43" fmla="*/ 379379 h 2444075"/>
              <a:gd name="connsiteX44" fmla="*/ 2305456 w 6206247"/>
              <a:gd name="connsiteY44" fmla="*/ 359924 h 2444075"/>
              <a:gd name="connsiteX45" fmla="*/ 2324911 w 6206247"/>
              <a:gd name="connsiteY45" fmla="*/ 330741 h 2444075"/>
              <a:gd name="connsiteX46" fmla="*/ 2373549 w 6206247"/>
              <a:gd name="connsiteY46" fmla="*/ 282102 h 2444075"/>
              <a:gd name="connsiteX47" fmla="*/ 2393005 w 6206247"/>
              <a:gd name="connsiteY47" fmla="*/ 252919 h 2444075"/>
              <a:gd name="connsiteX48" fmla="*/ 2422188 w 6206247"/>
              <a:gd name="connsiteY48" fmla="*/ 233464 h 2444075"/>
              <a:gd name="connsiteX49" fmla="*/ 2480554 w 6206247"/>
              <a:gd name="connsiteY49" fmla="*/ 175098 h 2444075"/>
              <a:gd name="connsiteX50" fmla="*/ 2519464 w 6206247"/>
              <a:gd name="connsiteY50" fmla="*/ 155643 h 2444075"/>
              <a:gd name="connsiteX51" fmla="*/ 2587558 w 6206247"/>
              <a:gd name="connsiteY51" fmla="*/ 107005 h 2444075"/>
              <a:gd name="connsiteX52" fmla="*/ 2616741 w 6206247"/>
              <a:gd name="connsiteY52" fmla="*/ 87549 h 2444075"/>
              <a:gd name="connsiteX53" fmla="*/ 2645924 w 6206247"/>
              <a:gd name="connsiteY53" fmla="*/ 77822 h 2444075"/>
              <a:gd name="connsiteX54" fmla="*/ 2665379 w 6206247"/>
              <a:gd name="connsiteY54" fmla="*/ 58366 h 2444075"/>
              <a:gd name="connsiteX55" fmla="*/ 2723745 w 6206247"/>
              <a:gd name="connsiteY55" fmla="*/ 38911 h 2444075"/>
              <a:gd name="connsiteX56" fmla="*/ 2782111 w 6206247"/>
              <a:gd name="connsiteY56" fmla="*/ 19456 h 2444075"/>
              <a:gd name="connsiteX57" fmla="*/ 2811294 w 6206247"/>
              <a:gd name="connsiteY57" fmla="*/ 9728 h 2444075"/>
              <a:gd name="connsiteX58" fmla="*/ 2898843 w 6206247"/>
              <a:gd name="connsiteY58" fmla="*/ 0 h 2444075"/>
              <a:gd name="connsiteX59" fmla="*/ 3219856 w 6206247"/>
              <a:gd name="connsiteY59" fmla="*/ 19456 h 2444075"/>
              <a:gd name="connsiteX60" fmla="*/ 3356043 w 6206247"/>
              <a:gd name="connsiteY60" fmla="*/ 38911 h 2444075"/>
              <a:gd name="connsiteX61" fmla="*/ 3628417 w 6206247"/>
              <a:gd name="connsiteY61" fmla="*/ 58366 h 2444075"/>
              <a:gd name="connsiteX62" fmla="*/ 3745149 w 6206247"/>
              <a:gd name="connsiteY62" fmla="*/ 87549 h 2444075"/>
              <a:gd name="connsiteX63" fmla="*/ 3774332 w 6206247"/>
              <a:gd name="connsiteY63" fmla="*/ 97277 h 2444075"/>
              <a:gd name="connsiteX64" fmla="*/ 3842426 w 6206247"/>
              <a:gd name="connsiteY64" fmla="*/ 136188 h 2444075"/>
              <a:gd name="connsiteX65" fmla="*/ 3871609 w 6206247"/>
              <a:gd name="connsiteY65" fmla="*/ 155643 h 2444075"/>
              <a:gd name="connsiteX66" fmla="*/ 3910520 w 6206247"/>
              <a:gd name="connsiteY66" fmla="*/ 184826 h 2444075"/>
              <a:gd name="connsiteX67" fmla="*/ 3939702 w 6206247"/>
              <a:gd name="connsiteY67" fmla="*/ 194554 h 2444075"/>
              <a:gd name="connsiteX68" fmla="*/ 3998068 w 6206247"/>
              <a:gd name="connsiteY68" fmla="*/ 223736 h 2444075"/>
              <a:gd name="connsiteX69" fmla="*/ 4046707 w 6206247"/>
              <a:gd name="connsiteY69" fmla="*/ 262647 h 2444075"/>
              <a:gd name="connsiteX70" fmla="*/ 4066162 w 6206247"/>
              <a:gd name="connsiteY70" fmla="*/ 291830 h 2444075"/>
              <a:gd name="connsiteX71" fmla="*/ 4105073 w 6206247"/>
              <a:gd name="connsiteY71" fmla="*/ 321013 h 2444075"/>
              <a:gd name="connsiteX72" fmla="*/ 4114800 w 6206247"/>
              <a:gd name="connsiteY72" fmla="*/ 350196 h 2444075"/>
              <a:gd name="connsiteX73" fmla="*/ 4173166 w 6206247"/>
              <a:gd name="connsiteY73" fmla="*/ 428017 h 2444075"/>
              <a:gd name="connsiteX74" fmla="*/ 4202349 w 6206247"/>
              <a:gd name="connsiteY74" fmla="*/ 486383 h 2444075"/>
              <a:gd name="connsiteX75" fmla="*/ 4212077 w 6206247"/>
              <a:gd name="connsiteY75" fmla="*/ 515566 h 2444075"/>
              <a:gd name="connsiteX76" fmla="*/ 4231532 w 6206247"/>
              <a:gd name="connsiteY76" fmla="*/ 544749 h 2444075"/>
              <a:gd name="connsiteX77" fmla="*/ 4250988 w 6206247"/>
              <a:gd name="connsiteY77" fmla="*/ 603115 h 2444075"/>
              <a:gd name="connsiteX78" fmla="*/ 4270443 w 6206247"/>
              <a:gd name="connsiteY78" fmla="*/ 632298 h 2444075"/>
              <a:gd name="connsiteX79" fmla="*/ 4280171 w 6206247"/>
              <a:gd name="connsiteY79" fmla="*/ 661481 h 2444075"/>
              <a:gd name="connsiteX80" fmla="*/ 4309354 w 6206247"/>
              <a:gd name="connsiteY80" fmla="*/ 690664 h 2444075"/>
              <a:gd name="connsiteX81" fmla="*/ 4338537 w 6206247"/>
              <a:gd name="connsiteY81" fmla="*/ 739302 h 2444075"/>
              <a:gd name="connsiteX82" fmla="*/ 4377447 w 6206247"/>
              <a:gd name="connsiteY82" fmla="*/ 797668 h 2444075"/>
              <a:gd name="connsiteX83" fmla="*/ 4426085 w 6206247"/>
              <a:gd name="connsiteY83" fmla="*/ 846307 h 2444075"/>
              <a:gd name="connsiteX84" fmla="*/ 4445541 w 6206247"/>
              <a:gd name="connsiteY84" fmla="*/ 875490 h 2444075"/>
              <a:gd name="connsiteX85" fmla="*/ 4503907 w 6206247"/>
              <a:gd name="connsiteY85" fmla="*/ 933856 h 2444075"/>
              <a:gd name="connsiteX86" fmla="*/ 4523362 w 6206247"/>
              <a:gd name="connsiteY86" fmla="*/ 963039 h 2444075"/>
              <a:gd name="connsiteX87" fmla="*/ 4562273 w 6206247"/>
              <a:gd name="connsiteY87" fmla="*/ 982494 h 2444075"/>
              <a:gd name="connsiteX88" fmla="*/ 4581728 w 6206247"/>
              <a:gd name="connsiteY88" fmla="*/ 1011677 h 2444075"/>
              <a:gd name="connsiteX89" fmla="*/ 4610911 w 6206247"/>
              <a:gd name="connsiteY89" fmla="*/ 1021405 h 2444075"/>
              <a:gd name="connsiteX90" fmla="*/ 4640094 w 6206247"/>
              <a:gd name="connsiteY90" fmla="*/ 1040860 h 2444075"/>
              <a:gd name="connsiteX91" fmla="*/ 4688732 w 6206247"/>
              <a:gd name="connsiteY91" fmla="*/ 1060315 h 2444075"/>
              <a:gd name="connsiteX92" fmla="*/ 4727643 w 6206247"/>
              <a:gd name="connsiteY92" fmla="*/ 1079771 h 2444075"/>
              <a:gd name="connsiteX93" fmla="*/ 4766554 w 6206247"/>
              <a:gd name="connsiteY93" fmla="*/ 1089498 h 2444075"/>
              <a:gd name="connsiteX94" fmla="*/ 4795737 w 6206247"/>
              <a:gd name="connsiteY94" fmla="*/ 1099226 h 2444075"/>
              <a:gd name="connsiteX95" fmla="*/ 4844375 w 6206247"/>
              <a:gd name="connsiteY95" fmla="*/ 1118681 h 2444075"/>
              <a:gd name="connsiteX96" fmla="*/ 4902741 w 6206247"/>
              <a:gd name="connsiteY96" fmla="*/ 1128409 h 2444075"/>
              <a:gd name="connsiteX97" fmla="*/ 5038928 w 6206247"/>
              <a:gd name="connsiteY97" fmla="*/ 1157592 h 2444075"/>
              <a:gd name="connsiteX98" fmla="*/ 5116749 w 6206247"/>
              <a:gd name="connsiteY98" fmla="*/ 1167319 h 2444075"/>
              <a:gd name="connsiteX99" fmla="*/ 5155660 w 6206247"/>
              <a:gd name="connsiteY99" fmla="*/ 1177047 h 2444075"/>
              <a:gd name="connsiteX100" fmla="*/ 5184843 w 6206247"/>
              <a:gd name="connsiteY100" fmla="*/ 1186775 h 2444075"/>
              <a:gd name="connsiteX101" fmla="*/ 5262664 w 6206247"/>
              <a:gd name="connsiteY101" fmla="*/ 1196502 h 2444075"/>
              <a:gd name="connsiteX102" fmla="*/ 5311302 w 6206247"/>
              <a:gd name="connsiteY102" fmla="*/ 1206230 h 2444075"/>
              <a:gd name="connsiteX103" fmla="*/ 5398851 w 6206247"/>
              <a:gd name="connsiteY103" fmla="*/ 1215958 h 2444075"/>
              <a:gd name="connsiteX104" fmla="*/ 5466945 w 6206247"/>
              <a:gd name="connsiteY104" fmla="*/ 1235413 h 2444075"/>
              <a:gd name="connsiteX105" fmla="*/ 5544766 w 6206247"/>
              <a:gd name="connsiteY105" fmla="*/ 1245141 h 2444075"/>
              <a:gd name="connsiteX106" fmla="*/ 5622588 w 6206247"/>
              <a:gd name="connsiteY106" fmla="*/ 1264596 h 2444075"/>
              <a:gd name="connsiteX107" fmla="*/ 5651771 w 6206247"/>
              <a:gd name="connsiteY107" fmla="*/ 1284051 h 2444075"/>
              <a:gd name="connsiteX108" fmla="*/ 5729592 w 6206247"/>
              <a:gd name="connsiteY108" fmla="*/ 1313234 h 2444075"/>
              <a:gd name="connsiteX109" fmla="*/ 5768502 w 6206247"/>
              <a:gd name="connsiteY109" fmla="*/ 1322962 h 2444075"/>
              <a:gd name="connsiteX110" fmla="*/ 5826868 w 6206247"/>
              <a:gd name="connsiteY110" fmla="*/ 1352145 h 2444075"/>
              <a:gd name="connsiteX111" fmla="*/ 5885234 w 6206247"/>
              <a:gd name="connsiteY111" fmla="*/ 1391056 h 2444075"/>
              <a:gd name="connsiteX112" fmla="*/ 5933873 w 6206247"/>
              <a:gd name="connsiteY112" fmla="*/ 1420239 h 2444075"/>
              <a:gd name="connsiteX113" fmla="*/ 5992239 w 6206247"/>
              <a:gd name="connsiteY113" fmla="*/ 1478605 h 2444075"/>
              <a:gd name="connsiteX114" fmla="*/ 6079788 w 6206247"/>
              <a:gd name="connsiteY114" fmla="*/ 1566154 h 2444075"/>
              <a:gd name="connsiteX115" fmla="*/ 6138154 w 6206247"/>
              <a:gd name="connsiteY115" fmla="*/ 1653702 h 2444075"/>
              <a:gd name="connsiteX116" fmla="*/ 6177064 w 6206247"/>
              <a:gd name="connsiteY116" fmla="*/ 1741251 h 2444075"/>
              <a:gd name="connsiteX117" fmla="*/ 6206247 w 6206247"/>
              <a:gd name="connsiteY117" fmla="*/ 1819073 h 2444075"/>
              <a:gd name="connsiteX118" fmla="*/ 6167337 w 6206247"/>
              <a:gd name="connsiteY118" fmla="*/ 2042809 h 2444075"/>
              <a:gd name="connsiteX119" fmla="*/ 6147881 w 6206247"/>
              <a:gd name="connsiteY119" fmla="*/ 2062264 h 2444075"/>
              <a:gd name="connsiteX120" fmla="*/ 6089515 w 6206247"/>
              <a:gd name="connsiteY120" fmla="*/ 2149813 h 2444075"/>
              <a:gd name="connsiteX121" fmla="*/ 6001966 w 6206247"/>
              <a:gd name="connsiteY121" fmla="*/ 2227634 h 2444075"/>
              <a:gd name="connsiteX122" fmla="*/ 5972783 w 6206247"/>
              <a:gd name="connsiteY122" fmla="*/ 2237362 h 2444075"/>
              <a:gd name="connsiteX123" fmla="*/ 5885234 w 6206247"/>
              <a:gd name="connsiteY123" fmla="*/ 2286000 h 2444075"/>
              <a:gd name="connsiteX124" fmla="*/ 5807413 w 6206247"/>
              <a:gd name="connsiteY124" fmla="*/ 2315183 h 2444075"/>
              <a:gd name="connsiteX125" fmla="*/ 5778230 w 6206247"/>
              <a:gd name="connsiteY125" fmla="*/ 2334639 h 2444075"/>
              <a:gd name="connsiteX126" fmla="*/ 5719864 w 6206247"/>
              <a:gd name="connsiteY126" fmla="*/ 2344366 h 2444075"/>
              <a:gd name="connsiteX127" fmla="*/ 5642043 w 6206247"/>
              <a:gd name="connsiteY127" fmla="*/ 2363822 h 2444075"/>
              <a:gd name="connsiteX128" fmla="*/ 5583677 w 6206247"/>
              <a:gd name="connsiteY128" fmla="*/ 2373549 h 2444075"/>
              <a:gd name="connsiteX129" fmla="*/ 5486400 w 6206247"/>
              <a:gd name="connsiteY129" fmla="*/ 2393005 h 2444075"/>
              <a:gd name="connsiteX130" fmla="*/ 5301575 w 6206247"/>
              <a:gd name="connsiteY130" fmla="*/ 2402732 h 2444075"/>
              <a:gd name="connsiteX131" fmla="*/ 4124528 w 6206247"/>
              <a:gd name="connsiteY131" fmla="*/ 2412460 h 2444075"/>
              <a:gd name="connsiteX132" fmla="*/ 3920247 w 6206247"/>
              <a:gd name="connsiteY132" fmla="*/ 2402732 h 2444075"/>
              <a:gd name="connsiteX133" fmla="*/ 3715966 w 6206247"/>
              <a:gd name="connsiteY133" fmla="*/ 2383277 h 2444075"/>
              <a:gd name="connsiteX134" fmla="*/ 3540868 w 6206247"/>
              <a:gd name="connsiteY134" fmla="*/ 2373549 h 2444075"/>
              <a:gd name="connsiteX135" fmla="*/ 3453320 w 6206247"/>
              <a:gd name="connsiteY135" fmla="*/ 2363822 h 2444075"/>
              <a:gd name="connsiteX136" fmla="*/ 3375498 w 6206247"/>
              <a:gd name="connsiteY136" fmla="*/ 2354094 h 2444075"/>
              <a:gd name="connsiteX137" fmla="*/ 2898843 w 6206247"/>
              <a:gd name="connsiteY137" fmla="*/ 2344366 h 2444075"/>
              <a:gd name="connsiteX138" fmla="*/ 2821022 w 6206247"/>
              <a:gd name="connsiteY138" fmla="*/ 2334639 h 2444075"/>
              <a:gd name="connsiteX139" fmla="*/ 2752928 w 6206247"/>
              <a:gd name="connsiteY139" fmla="*/ 2324911 h 2444075"/>
              <a:gd name="connsiteX140" fmla="*/ 2616741 w 6206247"/>
              <a:gd name="connsiteY140" fmla="*/ 2315183 h 2444075"/>
              <a:gd name="connsiteX141" fmla="*/ 2431915 w 6206247"/>
              <a:gd name="connsiteY141" fmla="*/ 2286000 h 2444075"/>
              <a:gd name="connsiteX142" fmla="*/ 2363822 w 6206247"/>
              <a:gd name="connsiteY142" fmla="*/ 2276273 h 2444075"/>
              <a:gd name="connsiteX143" fmla="*/ 2247090 w 6206247"/>
              <a:gd name="connsiteY143" fmla="*/ 2266545 h 2444075"/>
              <a:gd name="connsiteX144" fmla="*/ 2178996 w 6206247"/>
              <a:gd name="connsiteY144" fmla="*/ 2256817 h 2444075"/>
              <a:gd name="connsiteX145" fmla="*/ 2062264 w 6206247"/>
              <a:gd name="connsiteY145" fmla="*/ 2247090 h 2444075"/>
              <a:gd name="connsiteX146" fmla="*/ 2013626 w 6206247"/>
              <a:gd name="connsiteY146" fmla="*/ 2237362 h 2444075"/>
              <a:gd name="connsiteX147" fmla="*/ 1984443 w 6206247"/>
              <a:gd name="connsiteY147" fmla="*/ 2227634 h 2444075"/>
              <a:gd name="connsiteX148" fmla="*/ 1906622 w 6206247"/>
              <a:gd name="connsiteY148" fmla="*/ 2217907 h 2444075"/>
              <a:gd name="connsiteX149" fmla="*/ 1838528 w 6206247"/>
              <a:gd name="connsiteY149" fmla="*/ 2208179 h 2444075"/>
              <a:gd name="connsiteX150" fmla="*/ 1780162 w 6206247"/>
              <a:gd name="connsiteY150" fmla="*/ 2198451 h 2444075"/>
              <a:gd name="connsiteX151" fmla="*/ 1507788 w 6206247"/>
              <a:gd name="connsiteY151" fmla="*/ 2178996 h 2444075"/>
              <a:gd name="connsiteX152" fmla="*/ 1060315 w 6206247"/>
              <a:gd name="connsiteY152" fmla="*/ 2198451 h 2444075"/>
              <a:gd name="connsiteX153" fmla="*/ 1001949 w 6206247"/>
              <a:gd name="connsiteY153" fmla="*/ 2208179 h 2444075"/>
              <a:gd name="connsiteX154" fmla="*/ 807396 w 6206247"/>
              <a:gd name="connsiteY154" fmla="*/ 2217907 h 2444075"/>
              <a:gd name="connsiteX155" fmla="*/ 272375 w 6206247"/>
              <a:gd name="connsiteY155" fmla="*/ 2198451 h 2444075"/>
              <a:gd name="connsiteX156" fmla="*/ 243192 w 6206247"/>
              <a:gd name="connsiteY156" fmla="*/ 2188724 h 2444075"/>
              <a:gd name="connsiteX157" fmla="*/ 204281 w 6206247"/>
              <a:gd name="connsiteY157" fmla="*/ 2178996 h 2444075"/>
              <a:gd name="connsiteX158" fmla="*/ 145915 w 6206247"/>
              <a:gd name="connsiteY158" fmla="*/ 2140085 h 2444075"/>
              <a:gd name="connsiteX159" fmla="*/ 116732 w 6206247"/>
              <a:gd name="connsiteY159" fmla="*/ 2120630 h 2444075"/>
              <a:gd name="connsiteX160" fmla="*/ 87549 w 6206247"/>
              <a:gd name="connsiteY160" fmla="*/ 2091447 h 2444075"/>
              <a:gd name="connsiteX161" fmla="*/ 38911 w 6206247"/>
              <a:gd name="connsiteY161" fmla="*/ 2052536 h 2444075"/>
              <a:gd name="connsiteX162" fmla="*/ 19456 w 6206247"/>
              <a:gd name="connsiteY162" fmla="*/ 2003898 h 244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6206247" h="2444075">
                <a:moveTo>
                  <a:pt x="19456" y="2003898"/>
                </a:moveTo>
                <a:cubicBezTo>
                  <a:pt x="14592" y="1984443"/>
                  <a:pt x="14225" y="1958288"/>
                  <a:pt x="9728" y="1935805"/>
                </a:cubicBezTo>
                <a:cubicBezTo>
                  <a:pt x="7717" y="1925750"/>
                  <a:pt x="0" y="1916876"/>
                  <a:pt x="0" y="1906622"/>
                </a:cubicBezTo>
                <a:cubicBezTo>
                  <a:pt x="0" y="1877259"/>
                  <a:pt x="3970" y="1847865"/>
                  <a:pt x="9728" y="1819073"/>
                </a:cubicBezTo>
                <a:cubicBezTo>
                  <a:pt x="13750" y="1798964"/>
                  <a:pt x="20012" y="1779050"/>
                  <a:pt x="29183" y="1760707"/>
                </a:cubicBezTo>
                <a:cubicBezTo>
                  <a:pt x="42153" y="1734766"/>
                  <a:pt x="61060" y="1711022"/>
                  <a:pt x="68094" y="1682885"/>
                </a:cubicBezTo>
                <a:cubicBezTo>
                  <a:pt x="80047" y="1635077"/>
                  <a:pt x="68369" y="1653429"/>
                  <a:pt x="97277" y="1624519"/>
                </a:cubicBezTo>
                <a:cubicBezTo>
                  <a:pt x="100520" y="1614791"/>
                  <a:pt x="102419" y="1604507"/>
                  <a:pt x="107005" y="1595336"/>
                </a:cubicBezTo>
                <a:cubicBezTo>
                  <a:pt x="112233" y="1584879"/>
                  <a:pt x="119665" y="1575667"/>
                  <a:pt x="126460" y="1566154"/>
                </a:cubicBezTo>
                <a:cubicBezTo>
                  <a:pt x="164538" y="1512845"/>
                  <a:pt x="157099" y="1525787"/>
                  <a:pt x="214009" y="1468877"/>
                </a:cubicBezTo>
                <a:cubicBezTo>
                  <a:pt x="283339" y="1399547"/>
                  <a:pt x="204653" y="1474418"/>
                  <a:pt x="272375" y="1420239"/>
                </a:cubicBezTo>
                <a:cubicBezTo>
                  <a:pt x="279537" y="1414510"/>
                  <a:pt x="284199" y="1405870"/>
                  <a:pt x="291830" y="1400783"/>
                </a:cubicBezTo>
                <a:cubicBezTo>
                  <a:pt x="303896" y="1392739"/>
                  <a:pt x="318065" y="1388370"/>
                  <a:pt x="330741" y="1381328"/>
                </a:cubicBezTo>
                <a:cubicBezTo>
                  <a:pt x="347269" y="1372146"/>
                  <a:pt x="362167" y="1359969"/>
                  <a:pt x="379379" y="1352145"/>
                </a:cubicBezTo>
                <a:cubicBezTo>
                  <a:pt x="398049" y="1343659"/>
                  <a:pt x="418290" y="1339175"/>
                  <a:pt x="437745" y="1332690"/>
                </a:cubicBezTo>
                <a:cubicBezTo>
                  <a:pt x="479679" y="1318712"/>
                  <a:pt x="489878" y="1314482"/>
                  <a:pt x="544749" y="1303507"/>
                </a:cubicBezTo>
                <a:cubicBezTo>
                  <a:pt x="560962" y="1300264"/>
                  <a:pt x="576955" y="1295605"/>
                  <a:pt x="593388" y="1293779"/>
                </a:cubicBezTo>
                <a:cubicBezTo>
                  <a:pt x="635407" y="1289110"/>
                  <a:pt x="677694" y="1287294"/>
                  <a:pt x="719847" y="1284051"/>
                </a:cubicBezTo>
                <a:lnTo>
                  <a:pt x="1079771" y="1293779"/>
                </a:lnTo>
                <a:cubicBezTo>
                  <a:pt x="1105887" y="1294940"/>
                  <a:pt x="1131450" y="1303507"/>
                  <a:pt x="1157592" y="1303507"/>
                </a:cubicBezTo>
                <a:cubicBezTo>
                  <a:pt x="1212811" y="1303507"/>
                  <a:pt x="1267839" y="1297022"/>
                  <a:pt x="1322962" y="1293779"/>
                </a:cubicBezTo>
                <a:cubicBezTo>
                  <a:pt x="1360033" y="1281422"/>
                  <a:pt x="1375684" y="1275735"/>
                  <a:pt x="1420239" y="1264596"/>
                </a:cubicBezTo>
                <a:cubicBezTo>
                  <a:pt x="1436279" y="1260586"/>
                  <a:pt x="1452737" y="1258455"/>
                  <a:pt x="1468877" y="1254868"/>
                </a:cubicBezTo>
                <a:cubicBezTo>
                  <a:pt x="1481928" y="1251968"/>
                  <a:pt x="1494818" y="1248383"/>
                  <a:pt x="1507788" y="1245141"/>
                </a:cubicBezTo>
                <a:cubicBezTo>
                  <a:pt x="1551741" y="1201186"/>
                  <a:pt x="1496188" y="1250940"/>
                  <a:pt x="1585609" y="1206230"/>
                </a:cubicBezTo>
                <a:cubicBezTo>
                  <a:pt x="1606523" y="1195773"/>
                  <a:pt x="1625716" y="1181926"/>
                  <a:pt x="1643975" y="1167319"/>
                </a:cubicBezTo>
                <a:cubicBezTo>
                  <a:pt x="1660188" y="1154349"/>
                  <a:pt x="1676003" y="1140866"/>
                  <a:pt x="1692613" y="1128409"/>
                </a:cubicBezTo>
                <a:cubicBezTo>
                  <a:pt x="1701966" y="1121394"/>
                  <a:pt x="1712667" y="1116257"/>
                  <a:pt x="1721796" y="1108954"/>
                </a:cubicBezTo>
                <a:cubicBezTo>
                  <a:pt x="1728958" y="1103225"/>
                  <a:pt x="1734089" y="1095227"/>
                  <a:pt x="1741251" y="1089498"/>
                </a:cubicBezTo>
                <a:cubicBezTo>
                  <a:pt x="1750380" y="1082195"/>
                  <a:pt x="1761635" y="1077742"/>
                  <a:pt x="1770434" y="1070043"/>
                </a:cubicBezTo>
                <a:cubicBezTo>
                  <a:pt x="1787690" y="1054945"/>
                  <a:pt x="1802860" y="1037618"/>
                  <a:pt x="1819073" y="1021405"/>
                </a:cubicBezTo>
                <a:cubicBezTo>
                  <a:pt x="1825558" y="1014920"/>
                  <a:pt x="1830897" y="1007036"/>
                  <a:pt x="1838528" y="1001949"/>
                </a:cubicBezTo>
                <a:cubicBezTo>
                  <a:pt x="1848256" y="995464"/>
                  <a:pt x="1858973" y="990261"/>
                  <a:pt x="1867711" y="982494"/>
                </a:cubicBezTo>
                <a:cubicBezTo>
                  <a:pt x="1888275" y="964215"/>
                  <a:pt x="1906622" y="943583"/>
                  <a:pt x="1926077" y="924128"/>
                </a:cubicBezTo>
                <a:cubicBezTo>
                  <a:pt x="1935805" y="914400"/>
                  <a:pt x="1947629" y="906391"/>
                  <a:pt x="1955260" y="894945"/>
                </a:cubicBezTo>
                <a:lnTo>
                  <a:pt x="1994171" y="836579"/>
                </a:lnTo>
                <a:cubicBezTo>
                  <a:pt x="2021726" y="753909"/>
                  <a:pt x="1983295" y="854705"/>
                  <a:pt x="2023354" y="787941"/>
                </a:cubicBezTo>
                <a:cubicBezTo>
                  <a:pt x="2061240" y="724798"/>
                  <a:pt x="2003237" y="788602"/>
                  <a:pt x="2052537" y="739302"/>
                </a:cubicBezTo>
                <a:cubicBezTo>
                  <a:pt x="2080092" y="656632"/>
                  <a:pt x="2041661" y="757428"/>
                  <a:pt x="2081720" y="690664"/>
                </a:cubicBezTo>
                <a:cubicBezTo>
                  <a:pt x="2096642" y="665795"/>
                  <a:pt x="2104542" y="636974"/>
                  <a:pt x="2120630" y="612843"/>
                </a:cubicBezTo>
                <a:cubicBezTo>
                  <a:pt x="2167172" y="543031"/>
                  <a:pt x="2143007" y="571011"/>
                  <a:pt x="2188724" y="525294"/>
                </a:cubicBezTo>
                <a:cubicBezTo>
                  <a:pt x="2200956" y="488596"/>
                  <a:pt x="2203911" y="471196"/>
                  <a:pt x="2237362" y="437745"/>
                </a:cubicBezTo>
                <a:cubicBezTo>
                  <a:pt x="2247090" y="428017"/>
                  <a:pt x="2257738" y="419130"/>
                  <a:pt x="2266545" y="408562"/>
                </a:cubicBezTo>
                <a:cubicBezTo>
                  <a:pt x="2274029" y="399581"/>
                  <a:pt x="2278697" y="388508"/>
                  <a:pt x="2286000" y="379379"/>
                </a:cubicBezTo>
                <a:cubicBezTo>
                  <a:pt x="2291729" y="372217"/>
                  <a:pt x="2299727" y="367086"/>
                  <a:pt x="2305456" y="359924"/>
                </a:cubicBezTo>
                <a:cubicBezTo>
                  <a:pt x="2312759" y="350795"/>
                  <a:pt x="2317212" y="339540"/>
                  <a:pt x="2324911" y="330741"/>
                </a:cubicBezTo>
                <a:cubicBezTo>
                  <a:pt x="2340009" y="313485"/>
                  <a:pt x="2360830" y="301179"/>
                  <a:pt x="2373549" y="282102"/>
                </a:cubicBezTo>
                <a:cubicBezTo>
                  <a:pt x="2380034" y="272374"/>
                  <a:pt x="2384738" y="261186"/>
                  <a:pt x="2393005" y="252919"/>
                </a:cubicBezTo>
                <a:cubicBezTo>
                  <a:pt x="2401272" y="244652"/>
                  <a:pt x="2413450" y="241231"/>
                  <a:pt x="2422188" y="233464"/>
                </a:cubicBezTo>
                <a:cubicBezTo>
                  <a:pt x="2442752" y="215185"/>
                  <a:pt x="2455945" y="187403"/>
                  <a:pt x="2480554" y="175098"/>
                </a:cubicBezTo>
                <a:cubicBezTo>
                  <a:pt x="2493524" y="168613"/>
                  <a:pt x="2507863" y="164344"/>
                  <a:pt x="2519464" y="155643"/>
                </a:cubicBezTo>
                <a:cubicBezTo>
                  <a:pt x="2593320" y="100250"/>
                  <a:pt x="2525492" y="127692"/>
                  <a:pt x="2587558" y="107005"/>
                </a:cubicBezTo>
                <a:cubicBezTo>
                  <a:pt x="2597286" y="100520"/>
                  <a:pt x="2606284" y="92778"/>
                  <a:pt x="2616741" y="87549"/>
                </a:cubicBezTo>
                <a:cubicBezTo>
                  <a:pt x="2625912" y="82963"/>
                  <a:pt x="2637131" y="83098"/>
                  <a:pt x="2645924" y="77822"/>
                </a:cubicBezTo>
                <a:cubicBezTo>
                  <a:pt x="2653788" y="73103"/>
                  <a:pt x="2657176" y="62468"/>
                  <a:pt x="2665379" y="58366"/>
                </a:cubicBezTo>
                <a:cubicBezTo>
                  <a:pt x="2683722" y="49195"/>
                  <a:pt x="2704290" y="45396"/>
                  <a:pt x="2723745" y="38911"/>
                </a:cubicBezTo>
                <a:lnTo>
                  <a:pt x="2782111" y="19456"/>
                </a:lnTo>
                <a:cubicBezTo>
                  <a:pt x="2791839" y="16213"/>
                  <a:pt x="2801103" y="10860"/>
                  <a:pt x="2811294" y="9728"/>
                </a:cubicBezTo>
                <a:lnTo>
                  <a:pt x="2898843" y="0"/>
                </a:lnTo>
                <a:cubicBezTo>
                  <a:pt x="3061546" y="7748"/>
                  <a:pt x="3081341" y="6264"/>
                  <a:pt x="3219856" y="19456"/>
                </a:cubicBezTo>
                <a:cubicBezTo>
                  <a:pt x="3521151" y="48150"/>
                  <a:pt x="3167507" y="13772"/>
                  <a:pt x="3356043" y="38911"/>
                </a:cubicBezTo>
                <a:cubicBezTo>
                  <a:pt x="3444871" y="50755"/>
                  <a:pt x="3540276" y="53470"/>
                  <a:pt x="3628417" y="58366"/>
                </a:cubicBezTo>
                <a:cubicBezTo>
                  <a:pt x="3707009" y="71465"/>
                  <a:pt x="3668074" y="61857"/>
                  <a:pt x="3745149" y="87549"/>
                </a:cubicBezTo>
                <a:cubicBezTo>
                  <a:pt x="3754877" y="90792"/>
                  <a:pt x="3765800" y="91589"/>
                  <a:pt x="3774332" y="97277"/>
                </a:cubicBezTo>
                <a:cubicBezTo>
                  <a:pt x="3845431" y="144676"/>
                  <a:pt x="3756033" y="86820"/>
                  <a:pt x="3842426" y="136188"/>
                </a:cubicBezTo>
                <a:cubicBezTo>
                  <a:pt x="3852577" y="141988"/>
                  <a:pt x="3862095" y="148848"/>
                  <a:pt x="3871609" y="155643"/>
                </a:cubicBezTo>
                <a:cubicBezTo>
                  <a:pt x="3884802" y="165066"/>
                  <a:pt x="3896443" y="176782"/>
                  <a:pt x="3910520" y="184826"/>
                </a:cubicBezTo>
                <a:cubicBezTo>
                  <a:pt x="3919423" y="189913"/>
                  <a:pt x="3930531" y="189968"/>
                  <a:pt x="3939702" y="194554"/>
                </a:cubicBezTo>
                <a:cubicBezTo>
                  <a:pt x="4015120" y="232264"/>
                  <a:pt x="3924726" y="199290"/>
                  <a:pt x="3998068" y="223736"/>
                </a:cubicBezTo>
                <a:cubicBezTo>
                  <a:pt x="4019733" y="238180"/>
                  <a:pt x="4030868" y="242848"/>
                  <a:pt x="4046707" y="262647"/>
                </a:cubicBezTo>
                <a:cubicBezTo>
                  <a:pt x="4054010" y="271776"/>
                  <a:pt x="4057895" y="283563"/>
                  <a:pt x="4066162" y="291830"/>
                </a:cubicBezTo>
                <a:cubicBezTo>
                  <a:pt x="4077626" y="303294"/>
                  <a:pt x="4092103" y="311285"/>
                  <a:pt x="4105073" y="321013"/>
                </a:cubicBezTo>
                <a:cubicBezTo>
                  <a:pt x="4108315" y="330741"/>
                  <a:pt x="4109524" y="341403"/>
                  <a:pt x="4114800" y="350196"/>
                </a:cubicBezTo>
                <a:cubicBezTo>
                  <a:pt x="4149373" y="407818"/>
                  <a:pt x="4132781" y="306866"/>
                  <a:pt x="4173166" y="428017"/>
                </a:cubicBezTo>
                <a:cubicBezTo>
                  <a:pt x="4197618" y="501370"/>
                  <a:pt x="4164634" y="410953"/>
                  <a:pt x="4202349" y="486383"/>
                </a:cubicBezTo>
                <a:cubicBezTo>
                  <a:pt x="4206935" y="495554"/>
                  <a:pt x="4207491" y="506395"/>
                  <a:pt x="4212077" y="515566"/>
                </a:cubicBezTo>
                <a:cubicBezTo>
                  <a:pt x="4217305" y="526023"/>
                  <a:pt x="4226784" y="534066"/>
                  <a:pt x="4231532" y="544749"/>
                </a:cubicBezTo>
                <a:cubicBezTo>
                  <a:pt x="4239861" y="563489"/>
                  <a:pt x="4239612" y="586051"/>
                  <a:pt x="4250988" y="603115"/>
                </a:cubicBezTo>
                <a:cubicBezTo>
                  <a:pt x="4257473" y="612843"/>
                  <a:pt x="4265215" y="621841"/>
                  <a:pt x="4270443" y="632298"/>
                </a:cubicBezTo>
                <a:cubicBezTo>
                  <a:pt x="4275029" y="641469"/>
                  <a:pt x="4274483" y="652949"/>
                  <a:pt x="4280171" y="661481"/>
                </a:cubicBezTo>
                <a:cubicBezTo>
                  <a:pt x="4287802" y="672927"/>
                  <a:pt x="4299626" y="680936"/>
                  <a:pt x="4309354" y="690664"/>
                </a:cubicBezTo>
                <a:cubicBezTo>
                  <a:pt x="4327953" y="746464"/>
                  <a:pt x="4306489" y="696571"/>
                  <a:pt x="4338537" y="739302"/>
                </a:cubicBezTo>
                <a:cubicBezTo>
                  <a:pt x="4352566" y="758008"/>
                  <a:pt x="4360913" y="781134"/>
                  <a:pt x="4377447" y="797668"/>
                </a:cubicBezTo>
                <a:cubicBezTo>
                  <a:pt x="4393660" y="813881"/>
                  <a:pt x="4413366" y="827230"/>
                  <a:pt x="4426085" y="846307"/>
                </a:cubicBezTo>
                <a:cubicBezTo>
                  <a:pt x="4432570" y="856035"/>
                  <a:pt x="4437774" y="866752"/>
                  <a:pt x="4445541" y="875490"/>
                </a:cubicBezTo>
                <a:cubicBezTo>
                  <a:pt x="4463820" y="896054"/>
                  <a:pt x="4488645" y="910963"/>
                  <a:pt x="4503907" y="933856"/>
                </a:cubicBezTo>
                <a:cubicBezTo>
                  <a:pt x="4510392" y="943584"/>
                  <a:pt x="4514381" y="955555"/>
                  <a:pt x="4523362" y="963039"/>
                </a:cubicBezTo>
                <a:cubicBezTo>
                  <a:pt x="4534502" y="972322"/>
                  <a:pt x="4549303" y="976009"/>
                  <a:pt x="4562273" y="982494"/>
                </a:cubicBezTo>
                <a:cubicBezTo>
                  <a:pt x="4568758" y="992222"/>
                  <a:pt x="4572599" y="1004374"/>
                  <a:pt x="4581728" y="1011677"/>
                </a:cubicBezTo>
                <a:cubicBezTo>
                  <a:pt x="4589735" y="1018083"/>
                  <a:pt x="4601740" y="1016819"/>
                  <a:pt x="4610911" y="1021405"/>
                </a:cubicBezTo>
                <a:cubicBezTo>
                  <a:pt x="4621368" y="1026633"/>
                  <a:pt x="4629637" y="1035632"/>
                  <a:pt x="4640094" y="1040860"/>
                </a:cubicBezTo>
                <a:cubicBezTo>
                  <a:pt x="4655712" y="1048669"/>
                  <a:pt x="4672775" y="1053223"/>
                  <a:pt x="4688732" y="1060315"/>
                </a:cubicBezTo>
                <a:cubicBezTo>
                  <a:pt x="4701983" y="1066205"/>
                  <a:pt x="4714065" y="1074679"/>
                  <a:pt x="4727643" y="1079771"/>
                </a:cubicBezTo>
                <a:cubicBezTo>
                  <a:pt x="4740161" y="1084465"/>
                  <a:pt x="4753699" y="1085825"/>
                  <a:pt x="4766554" y="1089498"/>
                </a:cubicBezTo>
                <a:cubicBezTo>
                  <a:pt x="4776413" y="1092315"/>
                  <a:pt x="4786136" y="1095626"/>
                  <a:pt x="4795737" y="1099226"/>
                </a:cubicBezTo>
                <a:cubicBezTo>
                  <a:pt x="4812087" y="1105357"/>
                  <a:pt x="4827529" y="1114087"/>
                  <a:pt x="4844375" y="1118681"/>
                </a:cubicBezTo>
                <a:cubicBezTo>
                  <a:pt x="4863404" y="1123871"/>
                  <a:pt x="4883400" y="1124541"/>
                  <a:pt x="4902741" y="1128409"/>
                </a:cubicBezTo>
                <a:cubicBezTo>
                  <a:pt x="4976411" y="1143143"/>
                  <a:pt x="4921914" y="1142966"/>
                  <a:pt x="5038928" y="1157592"/>
                </a:cubicBezTo>
                <a:lnTo>
                  <a:pt x="5116749" y="1167319"/>
                </a:lnTo>
                <a:cubicBezTo>
                  <a:pt x="5129719" y="1170562"/>
                  <a:pt x="5142805" y="1173374"/>
                  <a:pt x="5155660" y="1177047"/>
                </a:cubicBezTo>
                <a:cubicBezTo>
                  <a:pt x="5165519" y="1179864"/>
                  <a:pt x="5174754" y="1184941"/>
                  <a:pt x="5184843" y="1186775"/>
                </a:cubicBezTo>
                <a:cubicBezTo>
                  <a:pt x="5210564" y="1191451"/>
                  <a:pt x="5236826" y="1192527"/>
                  <a:pt x="5262664" y="1196502"/>
                </a:cubicBezTo>
                <a:cubicBezTo>
                  <a:pt x="5279006" y="1199016"/>
                  <a:pt x="5294934" y="1203892"/>
                  <a:pt x="5311302" y="1206230"/>
                </a:cubicBezTo>
                <a:cubicBezTo>
                  <a:pt x="5340369" y="1210383"/>
                  <a:pt x="5369668" y="1212715"/>
                  <a:pt x="5398851" y="1215958"/>
                </a:cubicBezTo>
                <a:cubicBezTo>
                  <a:pt x="5421978" y="1223666"/>
                  <a:pt x="5442520" y="1231342"/>
                  <a:pt x="5466945" y="1235413"/>
                </a:cubicBezTo>
                <a:cubicBezTo>
                  <a:pt x="5492732" y="1239711"/>
                  <a:pt x="5519072" y="1240323"/>
                  <a:pt x="5544766" y="1245141"/>
                </a:cubicBezTo>
                <a:cubicBezTo>
                  <a:pt x="5571047" y="1250069"/>
                  <a:pt x="5596647" y="1258111"/>
                  <a:pt x="5622588" y="1264596"/>
                </a:cubicBezTo>
                <a:cubicBezTo>
                  <a:pt x="5632316" y="1271081"/>
                  <a:pt x="5641314" y="1278823"/>
                  <a:pt x="5651771" y="1284051"/>
                </a:cubicBezTo>
                <a:cubicBezTo>
                  <a:pt x="5665488" y="1290910"/>
                  <a:pt x="5709940" y="1307619"/>
                  <a:pt x="5729592" y="1313234"/>
                </a:cubicBezTo>
                <a:cubicBezTo>
                  <a:pt x="5742447" y="1316907"/>
                  <a:pt x="5755532" y="1319719"/>
                  <a:pt x="5768502" y="1322962"/>
                </a:cubicBezTo>
                <a:cubicBezTo>
                  <a:pt x="5813812" y="1368269"/>
                  <a:pt x="5755154" y="1316287"/>
                  <a:pt x="5826868" y="1352145"/>
                </a:cubicBezTo>
                <a:cubicBezTo>
                  <a:pt x="5847782" y="1362602"/>
                  <a:pt x="5865184" y="1379026"/>
                  <a:pt x="5885234" y="1391056"/>
                </a:cubicBezTo>
                <a:cubicBezTo>
                  <a:pt x="5901447" y="1400784"/>
                  <a:pt x="5919239" y="1408266"/>
                  <a:pt x="5933873" y="1420239"/>
                </a:cubicBezTo>
                <a:cubicBezTo>
                  <a:pt x="5955168" y="1437662"/>
                  <a:pt x="5970228" y="1462096"/>
                  <a:pt x="5992239" y="1478605"/>
                </a:cubicBezTo>
                <a:cubicBezTo>
                  <a:pt x="6036296" y="1511648"/>
                  <a:pt x="6044378" y="1513039"/>
                  <a:pt x="6079788" y="1566154"/>
                </a:cubicBezTo>
                <a:cubicBezTo>
                  <a:pt x="6150460" y="1672160"/>
                  <a:pt x="6071241" y="1586789"/>
                  <a:pt x="6138154" y="1653702"/>
                </a:cubicBezTo>
                <a:cubicBezTo>
                  <a:pt x="6155103" y="1687601"/>
                  <a:pt x="6164644" y="1703990"/>
                  <a:pt x="6177064" y="1741251"/>
                </a:cubicBezTo>
                <a:cubicBezTo>
                  <a:pt x="6203554" y="1820720"/>
                  <a:pt x="6166448" y="1739472"/>
                  <a:pt x="6206247" y="1819073"/>
                </a:cubicBezTo>
                <a:cubicBezTo>
                  <a:pt x="6198414" y="1960068"/>
                  <a:pt x="6225644" y="1961182"/>
                  <a:pt x="6167337" y="2042809"/>
                </a:cubicBezTo>
                <a:cubicBezTo>
                  <a:pt x="6162006" y="2050272"/>
                  <a:pt x="6154366" y="2055779"/>
                  <a:pt x="6147881" y="2062264"/>
                </a:cubicBezTo>
                <a:cubicBezTo>
                  <a:pt x="6124724" y="2108579"/>
                  <a:pt x="6129491" y="2105840"/>
                  <a:pt x="6089515" y="2149813"/>
                </a:cubicBezTo>
                <a:cubicBezTo>
                  <a:pt x="6068028" y="2173448"/>
                  <a:pt x="6034859" y="2211188"/>
                  <a:pt x="6001966" y="2227634"/>
                </a:cubicBezTo>
                <a:cubicBezTo>
                  <a:pt x="5992795" y="2232220"/>
                  <a:pt x="5981746" y="2232382"/>
                  <a:pt x="5972783" y="2237362"/>
                </a:cubicBezTo>
                <a:cubicBezTo>
                  <a:pt x="5872442" y="2293108"/>
                  <a:pt x="5951266" y="2263991"/>
                  <a:pt x="5885234" y="2286000"/>
                </a:cubicBezTo>
                <a:cubicBezTo>
                  <a:pt x="5816794" y="2331628"/>
                  <a:pt x="5903577" y="2279121"/>
                  <a:pt x="5807413" y="2315183"/>
                </a:cubicBezTo>
                <a:cubicBezTo>
                  <a:pt x="5796466" y="2319288"/>
                  <a:pt x="5789321" y="2330942"/>
                  <a:pt x="5778230" y="2334639"/>
                </a:cubicBezTo>
                <a:cubicBezTo>
                  <a:pt x="5759518" y="2340876"/>
                  <a:pt x="5739150" y="2340233"/>
                  <a:pt x="5719864" y="2344366"/>
                </a:cubicBezTo>
                <a:cubicBezTo>
                  <a:pt x="5693719" y="2349969"/>
                  <a:pt x="5668418" y="2359426"/>
                  <a:pt x="5642043" y="2363822"/>
                </a:cubicBezTo>
                <a:cubicBezTo>
                  <a:pt x="5622588" y="2367064"/>
                  <a:pt x="5603063" y="2369914"/>
                  <a:pt x="5583677" y="2373549"/>
                </a:cubicBezTo>
                <a:cubicBezTo>
                  <a:pt x="5551176" y="2379643"/>
                  <a:pt x="5519422" y="2391267"/>
                  <a:pt x="5486400" y="2393005"/>
                </a:cubicBezTo>
                <a:lnTo>
                  <a:pt x="5301575" y="2402732"/>
                </a:lnTo>
                <a:cubicBezTo>
                  <a:pt x="4840386" y="2479599"/>
                  <a:pt x="5186773" y="2428803"/>
                  <a:pt x="4124528" y="2412460"/>
                </a:cubicBezTo>
                <a:cubicBezTo>
                  <a:pt x="4056365" y="2411411"/>
                  <a:pt x="3988285" y="2406984"/>
                  <a:pt x="3920247" y="2402732"/>
                </a:cubicBezTo>
                <a:cubicBezTo>
                  <a:pt x="3756985" y="2392528"/>
                  <a:pt x="3870539" y="2394318"/>
                  <a:pt x="3715966" y="2383277"/>
                </a:cubicBezTo>
                <a:cubicBezTo>
                  <a:pt x="3657659" y="2379112"/>
                  <a:pt x="3599164" y="2377867"/>
                  <a:pt x="3540868" y="2373549"/>
                </a:cubicBezTo>
                <a:cubicBezTo>
                  <a:pt x="3511586" y="2371380"/>
                  <a:pt x="3482481" y="2367253"/>
                  <a:pt x="3453320" y="2363822"/>
                </a:cubicBezTo>
                <a:cubicBezTo>
                  <a:pt x="3427357" y="2360768"/>
                  <a:pt x="3401624" y="2355011"/>
                  <a:pt x="3375498" y="2354094"/>
                </a:cubicBezTo>
                <a:cubicBezTo>
                  <a:pt x="3216678" y="2348521"/>
                  <a:pt x="3057728" y="2347609"/>
                  <a:pt x="2898843" y="2344366"/>
                </a:cubicBezTo>
                <a:lnTo>
                  <a:pt x="2821022" y="2334639"/>
                </a:lnTo>
                <a:cubicBezTo>
                  <a:pt x="2798295" y="2331609"/>
                  <a:pt x="2775753" y="2327085"/>
                  <a:pt x="2752928" y="2324911"/>
                </a:cubicBezTo>
                <a:cubicBezTo>
                  <a:pt x="2707622" y="2320596"/>
                  <a:pt x="2662137" y="2318426"/>
                  <a:pt x="2616741" y="2315183"/>
                </a:cubicBezTo>
                <a:lnTo>
                  <a:pt x="2431915" y="2286000"/>
                </a:lnTo>
                <a:cubicBezTo>
                  <a:pt x="2409254" y="2282514"/>
                  <a:pt x="2386671" y="2278177"/>
                  <a:pt x="2363822" y="2276273"/>
                </a:cubicBezTo>
                <a:cubicBezTo>
                  <a:pt x="2324911" y="2273030"/>
                  <a:pt x="2285921" y="2270633"/>
                  <a:pt x="2247090" y="2266545"/>
                </a:cubicBezTo>
                <a:cubicBezTo>
                  <a:pt x="2224288" y="2264145"/>
                  <a:pt x="2201798" y="2259217"/>
                  <a:pt x="2178996" y="2256817"/>
                </a:cubicBezTo>
                <a:cubicBezTo>
                  <a:pt x="2140165" y="2252730"/>
                  <a:pt x="2101175" y="2250332"/>
                  <a:pt x="2062264" y="2247090"/>
                </a:cubicBezTo>
                <a:cubicBezTo>
                  <a:pt x="2046051" y="2243847"/>
                  <a:pt x="2029666" y="2241372"/>
                  <a:pt x="2013626" y="2237362"/>
                </a:cubicBezTo>
                <a:cubicBezTo>
                  <a:pt x="2003678" y="2234875"/>
                  <a:pt x="1994532" y="2229468"/>
                  <a:pt x="1984443" y="2227634"/>
                </a:cubicBezTo>
                <a:cubicBezTo>
                  <a:pt x="1958722" y="2222958"/>
                  <a:pt x="1932535" y="2221362"/>
                  <a:pt x="1906622" y="2217907"/>
                </a:cubicBezTo>
                <a:lnTo>
                  <a:pt x="1838528" y="2208179"/>
                </a:lnTo>
                <a:cubicBezTo>
                  <a:pt x="1819034" y="2205180"/>
                  <a:pt x="1799765" y="2200629"/>
                  <a:pt x="1780162" y="2198451"/>
                </a:cubicBezTo>
                <a:cubicBezTo>
                  <a:pt x="1707955" y="2190428"/>
                  <a:pt x="1574158" y="2183144"/>
                  <a:pt x="1507788" y="2178996"/>
                </a:cubicBezTo>
                <a:cubicBezTo>
                  <a:pt x="1418007" y="2182203"/>
                  <a:pt x="1171046" y="2189224"/>
                  <a:pt x="1060315" y="2198451"/>
                </a:cubicBezTo>
                <a:cubicBezTo>
                  <a:pt x="1040659" y="2200089"/>
                  <a:pt x="1021615" y="2206666"/>
                  <a:pt x="1001949" y="2208179"/>
                </a:cubicBezTo>
                <a:cubicBezTo>
                  <a:pt x="937208" y="2213159"/>
                  <a:pt x="872247" y="2214664"/>
                  <a:pt x="807396" y="2217907"/>
                </a:cubicBezTo>
                <a:lnTo>
                  <a:pt x="272375" y="2198451"/>
                </a:lnTo>
                <a:cubicBezTo>
                  <a:pt x="262135" y="2197921"/>
                  <a:pt x="253051" y="2191541"/>
                  <a:pt x="243192" y="2188724"/>
                </a:cubicBezTo>
                <a:cubicBezTo>
                  <a:pt x="230337" y="2185051"/>
                  <a:pt x="217251" y="2182239"/>
                  <a:pt x="204281" y="2178996"/>
                </a:cubicBezTo>
                <a:lnTo>
                  <a:pt x="145915" y="2140085"/>
                </a:lnTo>
                <a:cubicBezTo>
                  <a:pt x="136187" y="2133600"/>
                  <a:pt x="124999" y="2128897"/>
                  <a:pt x="116732" y="2120630"/>
                </a:cubicBezTo>
                <a:cubicBezTo>
                  <a:pt x="107004" y="2110902"/>
                  <a:pt x="98117" y="2100254"/>
                  <a:pt x="87549" y="2091447"/>
                </a:cubicBezTo>
                <a:cubicBezTo>
                  <a:pt x="68032" y="2075183"/>
                  <a:pt x="53063" y="2073765"/>
                  <a:pt x="38911" y="2052536"/>
                </a:cubicBezTo>
                <a:cubicBezTo>
                  <a:pt x="37112" y="2049838"/>
                  <a:pt x="24320" y="2023353"/>
                  <a:pt x="19456" y="200389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3D0D533-BAA6-4523-9DEC-B0A5AC0CFC3F}"/>
              </a:ext>
            </a:extLst>
          </p:cNvPr>
          <p:cNvSpPr/>
          <p:nvPr/>
        </p:nvSpPr>
        <p:spPr>
          <a:xfrm>
            <a:off x="1410511" y="1906621"/>
            <a:ext cx="2733472" cy="4202349"/>
          </a:xfrm>
          <a:custGeom>
            <a:avLst/>
            <a:gdLst>
              <a:gd name="connsiteX0" fmla="*/ 466927 w 2733472"/>
              <a:gd name="connsiteY0" fmla="*/ 29183 h 4202349"/>
              <a:gd name="connsiteX1" fmla="*/ 408561 w 2733472"/>
              <a:gd name="connsiteY1" fmla="*/ 38911 h 4202349"/>
              <a:gd name="connsiteX2" fmla="*/ 379378 w 2733472"/>
              <a:gd name="connsiteY2" fmla="*/ 48639 h 4202349"/>
              <a:gd name="connsiteX3" fmla="*/ 330740 w 2733472"/>
              <a:gd name="connsiteY3" fmla="*/ 58366 h 4202349"/>
              <a:gd name="connsiteX4" fmla="*/ 262646 w 2733472"/>
              <a:gd name="connsiteY4" fmla="*/ 77822 h 4202349"/>
              <a:gd name="connsiteX5" fmla="*/ 204280 w 2733472"/>
              <a:gd name="connsiteY5" fmla="*/ 116732 h 4202349"/>
              <a:gd name="connsiteX6" fmla="*/ 165370 w 2733472"/>
              <a:gd name="connsiteY6" fmla="*/ 136188 h 4202349"/>
              <a:gd name="connsiteX7" fmla="*/ 126459 w 2733472"/>
              <a:gd name="connsiteY7" fmla="*/ 165370 h 4202349"/>
              <a:gd name="connsiteX8" fmla="*/ 97276 w 2733472"/>
              <a:gd name="connsiteY8" fmla="*/ 184826 h 4202349"/>
              <a:gd name="connsiteX9" fmla="*/ 87549 w 2733472"/>
              <a:gd name="connsiteY9" fmla="*/ 214009 h 4202349"/>
              <a:gd name="connsiteX10" fmla="*/ 58366 w 2733472"/>
              <a:gd name="connsiteY10" fmla="*/ 233464 h 4202349"/>
              <a:gd name="connsiteX11" fmla="*/ 38910 w 2733472"/>
              <a:gd name="connsiteY11" fmla="*/ 291830 h 4202349"/>
              <a:gd name="connsiteX12" fmla="*/ 19455 w 2733472"/>
              <a:gd name="connsiteY12" fmla="*/ 321013 h 4202349"/>
              <a:gd name="connsiteX13" fmla="*/ 19455 w 2733472"/>
              <a:gd name="connsiteY13" fmla="*/ 554477 h 4202349"/>
              <a:gd name="connsiteX14" fmla="*/ 38910 w 2733472"/>
              <a:gd name="connsiteY14" fmla="*/ 612843 h 4202349"/>
              <a:gd name="connsiteX15" fmla="*/ 48638 w 2733472"/>
              <a:gd name="connsiteY15" fmla="*/ 642026 h 4202349"/>
              <a:gd name="connsiteX16" fmla="*/ 87549 w 2733472"/>
              <a:gd name="connsiteY16" fmla="*/ 700392 h 4202349"/>
              <a:gd name="connsiteX17" fmla="*/ 107004 w 2733472"/>
              <a:gd name="connsiteY17" fmla="*/ 729575 h 4202349"/>
              <a:gd name="connsiteX18" fmla="*/ 116732 w 2733472"/>
              <a:gd name="connsiteY18" fmla="*/ 758758 h 4202349"/>
              <a:gd name="connsiteX19" fmla="*/ 145915 w 2733472"/>
              <a:gd name="connsiteY19" fmla="*/ 778213 h 4202349"/>
              <a:gd name="connsiteX20" fmla="*/ 184825 w 2733472"/>
              <a:gd name="connsiteY20" fmla="*/ 826851 h 4202349"/>
              <a:gd name="connsiteX21" fmla="*/ 204280 w 2733472"/>
              <a:gd name="connsiteY21" fmla="*/ 856034 h 4202349"/>
              <a:gd name="connsiteX22" fmla="*/ 252919 w 2733472"/>
              <a:gd name="connsiteY22" fmla="*/ 904673 h 4202349"/>
              <a:gd name="connsiteX23" fmla="*/ 282102 w 2733472"/>
              <a:gd name="connsiteY23" fmla="*/ 933856 h 4202349"/>
              <a:gd name="connsiteX24" fmla="*/ 311285 w 2733472"/>
              <a:gd name="connsiteY24" fmla="*/ 963039 h 4202349"/>
              <a:gd name="connsiteX25" fmla="*/ 330740 w 2733472"/>
              <a:gd name="connsiteY25" fmla="*/ 992222 h 4202349"/>
              <a:gd name="connsiteX26" fmla="*/ 389106 w 2733472"/>
              <a:gd name="connsiteY26" fmla="*/ 1050588 h 4202349"/>
              <a:gd name="connsiteX27" fmla="*/ 428017 w 2733472"/>
              <a:gd name="connsiteY27" fmla="*/ 1099226 h 4202349"/>
              <a:gd name="connsiteX28" fmla="*/ 447472 w 2733472"/>
              <a:gd name="connsiteY28" fmla="*/ 1128409 h 4202349"/>
              <a:gd name="connsiteX29" fmla="*/ 476655 w 2733472"/>
              <a:gd name="connsiteY29" fmla="*/ 1147864 h 4202349"/>
              <a:gd name="connsiteX30" fmla="*/ 505838 w 2733472"/>
              <a:gd name="connsiteY30" fmla="*/ 1206230 h 4202349"/>
              <a:gd name="connsiteX31" fmla="*/ 515566 w 2733472"/>
              <a:gd name="connsiteY31" fmla="*/ 1235413 h 4202349"/>
              <a:gd name="connsiteX32" fmla="*/ 554476 w 2733472"/>
              <a:gd name="connsiteY32" fmla="*/ 1293779 h 4202349"/>
              <a:gd name="connsiteX33" fmla="*/ 573932 w 2733472"/>
              <a:gd name="connsiteY33" fmla="*/ 1361873 h 4202349"/>
              <a:gd name="connsiteX34" fmla="*/ 583659 w 2733472"/>
              <a:gd name="connsiteY34" fmla="*/ 1400783 h 4202349"/>
              <a:gd name="connsiteX35" fmla="*/ 603115 w 2733472"/>
              <a:gd name="connsiteY35" fmla="*/ 1468877 h 4202349"/>
              <a:gd name="connsiteX36" fmla="*/ 612842 w 2733472"/>
              <a:gd name="connsiteY36" fmla="*/ 1546698 h 4202349"/>
              <a:gd name="connsiteX37" fmla="*/ 622570 w 2733472"/>
              <a:gd name="connsiteY37" fmla="*/ 1585609 h 4202349"/>
              <a:gd name="connsiteX38" fmla="*/ 632298 w 2733472"/>
              <a:gd name="connsiteY38" fmla="*/ 1682885 h 4202349"/>
              <a:gd name="connsiteX39" fmla="*/ 622570 w 2733472"/>
              <a:gd name="connsiteY39" fmla="*/ 1896894 h 4202349"/>
              <a:gd name="connsiteX40" fmla="*/ 612842 w 2733472"/>
              <a:gd name="connsiteY40" fmla="*/ 1945532 h 4202349"/>
              <a:gd name="connsiteX41" fmla="*/ 593387 w 2733472"/>
              <a:gd name="connsiteY41" fmla="*/ 2091447 h 4202349"/>
              <a:gd name="connsiteX42" fmla="*/ 583659 w 2733472"/>
              <a:gd name="connsiteY42" fmla="*/ 2159541 h 4202349"/>
              <a:gd name="connsiteX43" fmla="*/ 573932 w 2733472"/>
              <a:gd name="connsiteY43" fmla="*/ 2198451 h 4202349"/>
              <a:gd name="connsiteX44" fmla="*/ 564204 w 2733472"/>
              <a:gd name="connsiteY44" fmla="*/ 2266545 h 4202349"/>
              <a:gd name="connsiteX45" fmla="*/ 554476 w 2733472"/>
              <a:gd name="connsiteY45" fmla="*/ 2295728 h 4202349"/>
              <a:gd name="connsiteX46" fmla="*/ 544749 w 2733472"/>
              <a:gd name="connsiteY46" fmla="*/ 2344366 h 4202349"/>
              <a:gd name="connsiteX47" fmla="*/ 525293 w 2733472"/>
              <a:gd name="connsiteY47" fmla="*/ 2383277 h 4202349"/>
              <a:gd name="connsiteX48" fmla="*/ 496110 w 2733472"/>
              <a:gd name="connsiteY48" fmla="*/ 2451370 h 4202349"/>
              <a:gd name="connsiteX49" fmla="*/ 447472 w 2733472"/>
              <a:gd name="connsiteY49" fmla="*/ 2568102 h 4202349"/>
              <a:gd name="connsiteX50" fmla="*/ 389106 w 2733472"/>
              <a:gd name="connsiteY50" fmla="*/ 2694562 h 4202349"/>
              <a:gd name="connsiteX51" fmla="*/ 369651 w 2733472"/>
              <a:gd name="connsiteY51" fmla="*/ 2733473 h 4202349"/>
              <a:gd name="connsiteX52" fmla="*/ 350195 w 2733472"/>
              <a:gd name="connsiteY52" fmla="*/ 2772383 h 4202349"/>
              <a:gd name="connsiteX53" fmla="*/ 301557 w 2733472"/>
              <a:gd name="connsiteY53" fmla="*/ 2879388 h 4202349"/>
              <a:gd name="connsiteX54" fmla="*/ 282102 w 2733472"/>
              <a:gd name="connsiteY54" fmla="*/ 2918298 h 4202349"/>
              <a:gd name="connsiteX55" fmla="*/ 243191 w 2733472"/>
              <a:gd name="connsiteY55" fmla="*/ 2976664 h 4202349"/>
              <a:gd name="connsiteX56" fmla="*/ 194553 w 2733472"/>
              <a:gd name="connsiteY56" fmla="*/ 3044758 h 4202349"/>
              <a:gd name="connsiteX57" fmla="*/ 136187 w 2733472"/>
              <a:gd name="connsiteY57" fmla="*/ 3132307 h 4202349"/>
              <a:gd name="connsiteX58" fmla="*/ 107004 w 2733472"/>
              <a:gd name="connsiteY58" fmla="*/ 3171217 h 4202349"/>
              <a:gd name="connsiteX59" fmla="*/ 68093 w 2733472"/>
              <a:gd name="connsiteY59" fmla="*/ 3229583 h 4202349"/>
              <a:gd name="connsiteX60" fmla="*/ 29183 w 2733472"/>
              <a:gd name="connsiteY60" fmla="*/ 3317132 h 4202349"/>
              <a:gd name="connsiteX61" fmla="*/ 19455 w 2733472"/>
              <a:gd name="connsiteY61" fmla="*/ 3365770 h 4202349"/>
              <a:gd name="connsiteX62" fmla="*/ 9727 w 2733472"/>
              <a:gd name="connsiteY62" fmla="*/ 3394953 h 4202349"/>
              <a:gd name="connsiteX63" fmla="*/ 0 w 2733472"/>
              <a:gd name="connsiteY63" fmla="*/ 3443592 h 4202349"/>
              <a:gd name="connsiteX64" fmla="*/ 9727 w 2733472"/>
              <a:gd name="connsiteY64" fmla="*/ 3735422 h 4202349"/>
              <a:gd name="connsiteX65" fmla="*/ 19455 w 2733472"/>
              <a:gd name="connsiteY65" fmla="*/ 3774332 h 4202349"/>
              <a:gd name="connsiteX66" fmla="*/ 58366 w 2733472"/>
              <a:gd name="connsiteY66" fmla="*/ 3842426 h 4202349"/>
              <a:gd name="connsiteX67" fmla="*/ 97276 w 2733472"/>
              <a:gd name="connsiteY67" fmla="*/ 3929975 h 4202349"/>
              <a:gd name="connsiteX68" fmla="*/ 175098 w 2733472"/>
              <a:gd name="connsiteY68" fmla="*/ 3988341 h 4202349"/>
              <a:gd name="connsiteX69" fmla="*/ 204280 w 2733472"/>
              <a:gd name="connsiteY69" fmla="*/ 4007796 h 4202349"/>
              <a:gd name="connsiteX70" fmla="*/ 223736 w 2733472"/>
              <a:gd name="connsiteY70" fmla="*/ 4027251 h 4202349"/>
              <a:gd name="connsiteX71" fmla="*/ 321012 w 2733472"/>
              <a:gd name="connsiteY71" fmla="*/ 4066162 h 4202349"/>
              <a:gd name="connsiteX72" fmla="*/ 359923 w 2733472"/>
              <a:gd name="connsiteY72" fmla="*/ 4075890 h 4202349"/>
              <a:gd name="connsiteX73" fmla="*/ 408561 w 2733472"/>
              <a:gd name="connsiteY73" fmla="*/ 4095345 h 4202349"/>
              <a:gd name="connsiteX74" fmla="*/ 457200 w 2733472"/>
              <a:gd name="connsiteY74" fmla="*/ 4105073 h 4202349"/>
              <a:gd name="connsiteX75" fmla="*/ 496110 w 2733472"/>
              <a:gd name="connsiteY75" fmla="*/ 4114800 h 4202349"/>
              <a:gd name="connsiteX76" fmla="*/ 554476 w 2733472"/>
              <a:gd name="connsiteY76" fmla="*/ 4124528 h 4202349"/>
              <a:gd name="connsiteX77" fmla="*/ 632298 w 2733472"/>
              <a:gd name="connsiteY77" fmla="*/ 4143983 h 4202349"/>
              <a:gd name="connsiteX78" fmla="*/ 661480 w 2733472"/>
              <a:gd name="connsiteY78" fmla="*/ 4153711 h 4202349"/>
              <a:gd name="connsiteX79" fmla="*/ 729574 w 2733472"/>
              <a:gd name="connsiteY79" fmla="*/ 4163439 h 4202349"/>
              <a:gd name="connsiteX80" fmla="*/ 856034 w 2733472"/>
              <a:gd name="connsiteY80" fmla="*/ 4182894 h 4202349"/>
              <a:gd name="connsiteX81" fmla="*/ 933855 w 2733472"/>
              <a:gd name="connsiteY81" fmla="*/ 4202349 h 4202349"/>
              <a:gd name="connsiteX82" fmla="*/ 1225685 w 2733472"/>
              <a:gd name="connsiteY82" fmla="*/ 4192622 h 4202349"/>
              <a:gd name="connsiteX83" fmla="*/ 1284051 w 2733472"/>
              <a:gd name="connsiteY83" fmla="*/ 4173166 h 4202349"/>
              <a:gd name="connsiteX84" fmla="*/ 1361872 w 2733472"/>
              <a:gd name="connsiteY84" fmla="*/ 4143983 h 4202349"/>
              <a:gd name="connsiteX85" fmla="*/ 1429966 w 2733472"/>
              <a:gd name="connsiteY85" fmla="*/ 4105073 h 4202349"/>
              <a:gd name="connsiteX86" fmla="*/ 1459149 w 2733472"/>
              <a:gd name="connsiteY86" fmla="*/ 4085617 h 4202349"/>
              <a:gd name="connsiteX87" fmla="*/ 1507787 w 2733472"/>
              <a:gd name="connsiteY87" fmla="*/ 4056434 h 4202349"/>
              <a:gd name="connsiteX88" fmla="*/ 1566153 w 2733472"/>
              <a:gd name="connsiteY88" fmla="*/ 4017524 h 4202349"/>
              <a:gd name="connsiteX89" fmla="*/ 1585608 w 2733472"/>
              <a:gd name="connsiteY89" fmla="*/ 3998068 h 4202349"/>
              <a:gd name="connsiteX90" fmla="*/ 1643974 w 2733472"/>
              <a:gd name="connsiteY90" fmla="*/ 3959158 h 4202349"/>
              <a:gd name="connsiteX91" fmla="*/ 1682885 w 2733472"/>
              <a:gd name="connsiteY91" fmla="*/ 3900792 h 4202349"/>
              <a:gd name="connsiteX92" fmla="*/ 1702340 w 2733472"/>
              <a:gd name="connsiteY92" fmla="*/ 3871609 h 4202349"/>
              <a:gd name="connsiteX93" fmla="*/ 1721795 w 2733472"/>
              <a:gd name="connsiteY93" fmla="*/ 3832698 h 4202349"/>
              <a:gd name="connsiteX94" fmla="*/ 1731523 w 2733472"/>
              <a:gd name="connsiteY94" fmla="*/ 3803515 h 4202349"/>
              <a:gd name="connsiteX95" fmla="*/ 1770434 w 2733472"/>
              <a:gd name="connsiteY95" fmla="*/ 3754877 h 4202349"/>
              <a:gd name="connsiteX96" fmla="*/ 1799617 w 2733472"/>
              <a:gd name="connsiteY96" fmla="*/ 3696511 h 4202349"/>
              <a:gd name="connsiteX97" fmla="*/ 1809344 w 2733472"/>
              <a:gd name="connsiteY97" fmla="*/ 3667328 h 4202349"/>
              <a:gd name="connsiteX98" fmla="*/ 1848255 w 2733472"/>
              <a:gd name="connsiteY98" fmla="*/ 3589507 h 4202349"/>
              <a:gd name="connsiteX99" fmla="*/ 1887166 w 2733472"/>
              <a:gd name="connsiteY99" fmla="*/ 3492230 h 4202349"/>
              <a:gd name="connsiteX100" fmla="*/ 1916349 w 2733472"/>
              <a:gd name="connsiteY100" fmla="*/ 3404681 h 4202349"/>
              <a:gd name="connsiteX101" fmla="*/ 1955259 w 2733472"/>
              <a:gd name="connsiteY101" fmla="*/ 3317132 h 4202349"/>
              <a:gd name="connsiteX102" fmla="*/ 1974715 w 2733472"/>
              <a:gd name="connsiteY102" fmla="*/ 3239311 h 4202349"/>
              <a:gd name="connsiteX103" fmla="*/ 1974715 w 2733472"/>
              <a:gd name="connsiteY103" fmla="*/ 2976664 h 4202349"/>
              <a:gd name="connsiteX104" fmla="*/ 1964987 w 2733472"/>
              <a:gd name="connsiteY104" fmla="*/ 2937753 h 4202349"/>
              <a:gd name="connsiteX105" fmla="*/ 1945532 w 2733472"/>
              <a:gd name="connsiteY105" fmla="*/ 2850205 h 4202349"/>
              <a:gd name="connsiteX106" fmla="*/ 1964987 w 2733472"/>
              <a:gd name="connsiteY106" fmla="*/ 2665379 h 4202349"/>
              <a:gd name="connsiteX107" fmla="*/ 1984442 w 2733472"/>
              <a:gd name="connsiteY107" fmla="*/ 2597285 h 4202349"/>
              <a:gd name="connsiteX108" fmla="*/ 2003898 w 2733472"/>
              <a:gd name="connsiteY108" fmla="*/ 2500009 h 4202349"/>
              <a:gd name="connsiteX109" fmla="*/ 2042808 w 2733472"/>
              <a:gd name="connsiteY109" fmla="*/ 2422188 h 4202349"/>
              <a:gd name="connsiteX110" fmla="*/ 2062263 w 2733472"/>
              <a:gd name="connsiteY110" fmla="*/ 2354094 h 4202349"/>
              <a:gd name="connsiteX111" fmla="*/ 2081719 w 2733472"/>
              <a:gd name="connsiteY111" fmla="*/ 2334639 h 4202349"/>
              <a:gd name="connsiteX112" fmla="*/ 2120629 w 2733472"/>
              <a:gd name="connsiteY112" fmla="*/ 2256817 h 4202349"/>
              <a:gd name="connsiteX113" fmla="*/ 2140085 w 2733472"/>
              <a:gd name="connsiteY113" fmla="*/ 2208179 h 4202349"/>
              <a:gd name="connsiteX114" fmla="*/ 2178995 w 2733472"/>
              <a:gd name="connsiteY114" fmla="*/ 2178996 h 4202349"/>
              <a:gd name="connsiteX115" fmla="*/ 2217906 w 2733472"/>
              <a:gd name="connsiteY115" fmla="*/ 2110902 h 4202349"/>
              <a:gd name="connsiteX116" fmla="*/ 2247089 w 2733472"/>
              <a:gd name="connsiteY116" fmla="*/ 2091447 h 4202349"/>
              <a:gd name="connsiteX117" fmla="*/ 2295727 w 2733472"/>
              <a:gd name="connsiteY117" fmla="*/ 2042809 h 4202349"/>
              <a:gd name="connsiteX118" fmla="*/ 2315183 w 2733472"/>
              <a:gd name="connsiteY118" fmla="*/ 2023353 h 4202349"/>
              <a:gd name="connsiteX119" fmla="*/ 2373549 w 2733472"/>
              <a:gd name="connsiteY119" fmla="*/ 2003898 h 4202349"/>
              <a:gd name="connsiteX120" fmla="*/ 2441642 w 2733472"/>
              <a:gd name="connsiteY120" fmla="*/ 1964988 h 4202349"/>
              <a:gd name="connsiteX121" fmla="*/ 2470825 w 2733472"/>
              <a:gd name="connsiteY121" fmla="*/ 1955260 h 4202349"/>
              <a:gd name="connsiteX122" fmla="*/ 2529191 w 2733472"/>
              <a:gd name="connsiteY122" fmla="*/ 1916349 h 4202349"/>
              <a:gd name="connsiteX123" fmla="*/ 2558374 w 2733472"/>
              <a:gd name="connsiteY123" fmla="*/ 1896894 h 4202349"/>
              <a:gd name="connsiteX124" fmla="*/ 2636195 w 2733472"/>
              <a:gd name="connsiteY124" fmla="*/ 1828800 h 4202349"/>
              <a:gd name="connsiteX125" fmla="*/ 2655651 w 2733472"/>
              <a:gd name="connsiteY125" fmla="*/ 1789890 h 4202349"/>
              <a:gd name="connsiteX126" fmla="*/ 2675106 w 2733472"/>
              <a:gd name="connsiteY126" fmla="*/ 1760707 h 4202349"/>
              <a:gd name="connsiteX127" fmla="*/ 2694561 w 2733472"/>
              <a:gd name="connsiteY127" fmla="*/ 1712068 h 4202349"/>
              <a:gd name="connsiteX128" fmla="*/ 2714017 w 2733472"/>
              <a:gd name="connsiteY128" fmla="*/ 1673158 h 4202349"/>
              <a:gd name="connsiteX129" fmla="*/ 2733472 w 2733472"/>
              <a:gd name="connsiteY129" fmla="*/ 1546698 h 4202349"/>
              <a:gd name="connsiteX130" fmla="*/ 2714017 w 2733472"/>
              <a:gd name="connsiteY130" fmla="*/ 1429966 h 4202349"/>
              <a:gd name="connsiteX131" fmla="*/ 2694561 w 2733472"/>
              <a:gd name="connsiteY131" fmla="*/ 1371600 h 4202349"/>
              <a:gd name="connsiteX132" fmla="*/ 2684834 w 2733472"/>
              <a:gd name="connsiteY132" fmla="*/ 1342417 h 4202349"/>
              <a:gd name="connsiteX133" fmla="*/ 2626468 w 2733472"/>
              <a:gd name="connsiteY133" fmla="*/ 1264596 h 4202349"/>
              <a:gd name="connsiteX134" fmla="*/ 2587557 w 2733472"/>
              <a:gd name="connsiteY134" fmla="*/ 1225685 h 4202349"/>
              <a:gd name="connsiteX135" fmla="*/ 2548646 w 2733472"/>
              <a:gd name="connsiteY135" fmla="*/ 1206230 h 4202349"/>
              <a:gd name="connsiteX136" fmla="*/ 2470825 w 2733472"/>
              <a:gd name="connsiteY136" fmla="*/ 1138136 h 4202349"/>
              <a:gd name="connsiteX137" fmla="*/ 2383276 w 2733472"/>
              <a:gd name="connsiteY137" fmla="*/ 1089498 h 4202349"/>
              <a:gd name="connsiteX138" fmla="*/ 2334638 w 2733472"/>
              <a:gd name="connsiteY138" fmla="*/ 1070043 h 4202349"/>
              <a:gd name="connsiteX139" fmla="*/ 2295727 w 2733472"/>
              <a:gd name="connsiteY139" fmla="*/ 1050588 h 4202349"/>
              <a:gd name="connsiteX140" fmla="*/ 2266544 w 2733472"/>
              <a:gd name="connsiteY140" fmla="*/ 1040860 h 4202349"/>
              <a:gd name="connsiteX141" fmla="*/ 2188723 w 2733472"/>
              <a:gd name="connsiteY141" fmla="*/ 1021405 h 4202349"/>
              <a:gd name="connsiteX142" fmla="*/ 2101174 w 2733472"/>
              <a:gd name="connsiteY142" fmla="*/ 982494 h 4202349"/>
              <a:gd name="connsiteX143" fmla="*/ 2042808 w 2733472"/>
              <a:gd name="connsiteY143" fmla="*/ 963039 h 4202349"/>
              <a:gd name="connsiteX144" fmla="*/ 2003898 w 2733472"/>
              <a:gd name="connsiteY144" fmla="*/ 953311 h 4202349"/>
              <a:gd name="connsiteX145" fmla="*/ 1877438 w 2733472"/>
              <a:gd name="connsiteY145" fmla="*/ 894945 h 4202349"/>
              <a:gd name="connsiteX146" fmla="*/ 1848255 w 2733472"/>
              <a:gd name="connsiteY146" fmla="*/ 885217 h 4202349"/>
              <a:gd name="connsiteX147" fmla="*/ 1770434 w 2733472"/>
              <a:gd name="connsiteY147" fmla="*/ 846307 h 4202349"/>
              <a:gd name="connsiteX148" fmla="*/ 1741251 w 2733472"/>
              <a:gd name="connsiteY148" fmla="*/ 836579 h 4202349"/>
              <a:gd name="connsiteX149" fmla="*/ 1682885 w 2733472"/>
              <a:gd name="connsiteY149" fmla="*/ 797668 h 4202349"/>
              <a:gd name="connsiteX150" fmla="*/ 1643974 w 2733472"/>
              <a:gd name="connsiteY150" fmla="*/ 778213 h 4202349"/>
              <a:gd name="connsiteX151" fmla="*/ 1605063 w 2733472"/>
              <a:gd name="connsiteY151" fmla="*/ 749030 h 4202349"/>
              <a:gd name="connsiteX152" fmla="*/ 1575880 w 2733472"/>
              <a:gd name="connsiteY152" fmla="*/ 729575 h 4202349"/>
              <a:gd name="connsiteX153" fmla="*/ 1556425 w 2733472"/>
              <a:gd name="connsiteY153" fmla="*/ 671209 h 4202349"/>
              <a:gd name="connsiteX154" fmla="*/ 1536970 w 2733472"/>
              <a:gd name="connsiteY154" fmla="*/ 632298 h 4202349"/>
              <a:gd name="connsiteX155" fmla="*/ 1517515 w 2733472"/>
              <a:gd name="connsiteY155" fmla="*/ 573932 h 4202349"/>
              <a:gd name="connsiteX156" fmla="*/ 1498059 w 2733472"/>
              <a:gd name="connsiteY156" fmla="*/ 496111 h 4202349"/>
              <a:gd name="connsiteX157" fmla="*/ 1478604 w 2733472"/>
              <a:gd name="connsiteY157" fmla="*/ 457200 h 4202349"/>
              <a:gd name="connsiteX158" fmla="*/ 1468876 w 2733472"/>
              <a:gd name="connsiteY158" fmla="*/ 418290 h 4202349"/>
              <a:gd name="connsiteX159" fmla="*/ 1449421 w 2733472"/>
              <a:gd name="connsiteY159" fmla="*/ 389107 h 4202349"/>
              <a:gd name="connsiteX160" fmla="*/ 1439693 w 2733472"/>
              <a:gd name="connsiteY160" fmla="*/ 359924 h 4202349"/>
              <a:gd name="connsiteX161" fmla="*/ 1429966 w 2733472"/>
              <a:gd name="connsiteY161" fmla="*/ 321013 h 4202349"/>
              <a:gd name="connsiteX162" fmla="*/ 1410510 w 2733472"/>
              <a:gd name="connsiteY162" fmla="*/ 301558 h 4202349"/>
              <a:gd name="connsiteX163" fmla="*/ 1400783 w 2733472"/>
              <a:gd name="connsiteY163" fmla="*/ 272375 h 4202349"/>
              <a:gd name="connsiteX164" fmla="*/ 1313234 w 2733472"/>
              <a:gd name="connsiteY164" fmla="*/ 194553 h 4202349"/>
              <a:gd name="connsiteX165" fmla="*/ 1293778 w 2733472"/>
              <a:gd name="connsiteY165" fmla="*/ 175098 h 4202349"/>
              <a:gd name="connsiteX166" fmla="*/ 1254868 w 2733472"/>
              <a:gd name="connsiteY166" fmla="*/ 155643 h 4202349"/>
              <a:gd name="connsiteX167" fmla="*/ 1225685 w 2733472"/>
              <a:gd name="connsiteY167" fmla="*/ 136188 h 4202349"/>
              <a:gd name="connsiteX168" fmla="*/ 1186774 w 2733472"/>
              <a:gd name="connsiteY168" fmla="*/ 116732 h 4202349"/>
              <a:gd name="connsiteX169" fmla="*/ 1118680 w 2733472"/>
              <a:gd name="connsiteY169" fmla="*/ 77822 h 4202349"/>
              <a:gd name="connsiteX170" fmla="*/ 1040859 w 2733472"/>
              <a:gd name="connsiteY170" fmla="*/ 58366 h 4202349"/>
              <a:gd name="connsiteX171" fmla="*/ 1001949 w 2733472"/>
              <a:gd name="connsiteY171" fmla="*/ 38911 h 4202349"/>
              <a:gd name="connsiteX172" fmla="*/ 963038 w 2733472"/>
              <a:gd name="connsiteY172" fmla="*/ 29183 h 4202349"/>
              <a:gd name="connsiteX173" fmla="*/ 846306 w 2733472"/>
              <a:gd name="connsiteY173" fmla="*/ 0 h 4202349"/>
              <a:gd name="connsiteX174" fmla="*/ 573932 w 2733472"/>
              <a:gd name="connsiteY174" fmla="*/ 9728 h 4202349"/>
              <a:gd name="connsiteX175" fmla="*/ 515566 w 2733472"/>
              <a:gd name="connsiteY175" fmla="*/ 29183 h 4202349"/>
              <a:gd name="connsiteX176" fmla="*/ 486383 w 2733472"/>
              <a:gd name="connsiteY176" fmla="*/ 38911 h 4202349"/>
              <a:gd name="connsiteX177" fmla="*/ 466927 w 2733472"/>
              <a:gd name="connsiteY177" fmla="*/ 29183 h 420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2733472" h="4202349">
                <a:moveTo>
                  <a:pt x="466927" y="29183"/>
                </a:moveTo>
                <a:cubicBezTo>
                  <a:pt x="447472" y="32426"/>
                  <a:pt x="427815" y="34632"/>
                  <a:pt x="408561" y="38911"/>
                </a:cubicBezTo>
                <a:cubicBezTo>
                  <a:pt x="398551" y="41135"/>
                  <a:pt x="389326" y="46152"/>
                  <a:pt x="379378" y="48639"/>
                </a:cubicBezTo>
                <a:cubicBezTo>
                  <a:pt x="363338" y="52649"/>
                  <a:pt x="346880" y="54779"/>
                  <a:pt x="330740" y="58366"/>
                </a:cubicBezTo>
                <a:cubicBezTo>
                  <a:pt x="322343" y="60232"/>
                  <a:pt x="273480" y="71803"/>
                  <a:pt x="262646" y="77822"/>
                </a:cubicBezTo>
                <a:cubicBezTo>
                  <a:pt x="242206" y="89177"/>
                  <a:pt x="225194" y="106275"/>
                  <a:pt x="204280" y="116732"/>
                </a:cubicBezTo>
                <a:cubicBezTo>
                  <a:pt x="191310" y="123217"/>
                  <a:pt x="177667" y="128502"/>
                  <a:pt x="165370" y="136188"/>
                </a:cubicBezTo>
                <a:cubicBezTo>
                  <a:pt x="151622" y="144781"/>
                  <a:pt x="139652" y="155947"/>
                  <a:pt x="126459" y="165370"/>
                </a:cubicBezTo>
                <a:cubicBezTo>
                  <a:pt x="116945" y="172165"/>
                  <a:pt x="107004" y="178341"/>
                  <a:pt x="97276" y="184826"/>
                </a:cubicBezTo>
                <a:cubicBezTo>
                  <a:pt x="94034" y="194554"/>
                  <a:pt x="93954" y="206002"/>
                  <a:pt x="87549" y="214009"/>
                </a:cubicBezTo>
                <a:cubicBezTo>
                  <a:pt x="80246" y="223138"/>
                  <a:pt x="64562" y="223550"/>
                  <a:pt x="58366" y="233464"/>
                </a:cubicBezTo>
                <a:cubicBezTo>
                  <a:pt x="47497" y="250854"/>
                  <a:pt x="50286" y="274766"/>
                  <a:pt x="38910" y="291830"/>
                </a:cubicBezTo>
                <a:lnTo>
                  <a:pt x="19455" y="321013"/>
                </a:lnTo>
                <a:cubicBezTo>
                  <a:pt x="4844" y="423288"/>
                  <a:pt x="1334" y="415546"/>
                  <a:pt x="19455" y="554477"/>
                </a:cubicBezTo>
                <a:cubicBezTo>
                  <a:pt x="22107" y="574812"/>
                  <a:pt x="32425" y="593388"/>
                  <a:pt x="38910" y="612843"/>
                </a:cubicBezTo>
                <a:cubicBezTo>
                  <a:pt x="42153" y="622571"/>
                  <a:pt x="42950" y="633494"/>
                  <a:pt x="48638" y="642026"/>
                </a:cubicBezTo>
                <a:lnTo>
                  <a:pt x="87549" y="700392"/>
                </a:lnTo>
                <a:cubicBezTo>
                  <a:pt x="94034" y="710120"/>
                  <a:pt x="103307" y="718484"/>
                  <a:pt x="107004" y="729575"/>
                </a:cubicBezTo>
                <a:cubicBezTo>
                  <a:pt x="110247" y="739303"/>
                  <a:pt x="110326" y="750751"/>
                  <a:pt x="116732" y="758758"/>
                </a:cubicBezTo>
                <a:cubicBezTo>
                  <a:pt x="124035" y="767887"/>
                  <a:pt x="136187" y="771728"/>
                  <a:pt x="145915" y="778213"/>
                </a:cubicBezTo>
                <a:cubicBezTo>
                  <a:pt x="164851" y="835026"/>
                  <a:pt x="140825" y="782851"/>
                  <a:pt x="184825" y="826851"/>
                </a:cubicBezTo>
                <a:cubicBezTo>
                  <a:pt x="193092" y="835118"/>
                  <a:pt x="196581" y="847236"/>
                  <a:pt x="204280" y="856034"/>
                </a:cubicBezTo>
                <a:cubicBezTo>
                  <a:pt x="219379" y="873290"/>
                  <a:pt x="236706" y="888460"/>
                  <a:pt x="252919" y="904673"/>
                </a:cubicBezTo>
                <a:lnTo>
                  <a:pt x="282102" y="933856"/>
                </a:lnTo>
                <a:cubicBezTo>
                  <a:pt x="291830" y="943584"/>
                  <a:pt x="303654" y="951592"/>
                  <a:pt x="311285" y="963039"/>
                </a:cubicBezTo>
                <a:cubicBezTo>
                  <a:pt x="317770" y="972767"/>
                  <a:pt x="322973" y="983484"/>
                  <a:pt x="330740" y="992222"/>
                </a:cubicBezTo>
                <a:cubicBezTo>
                  <a:pt x="349019" y="1012786"/>
                  <a:pt x="373844" y="1027695"/>
                  <a:pt x="389106" y="1050588"/>
                </a:cubicBezTo>
                <a:cubicBezTo>
                  <a:pt x="448991" y="1140415"/>
                  <a:pt x="372567" y="1029914"/>
                  <a:pt x="428017" y="1099226"/>
                </a:cubicBezTo>
                <a:cubicBezTo>
                  <a:pt x="435320" y="1108355"/>
                  <a:pt x="439205" y="1120142"/>
                  <a:pt x="447472" y="1128409"/>
                </a:cubicBezTo>
                <a:cubicBezTo>
                  <a:pt x="455739" y="1136676"/>
                  <a:pt x="466927" y="1141379"/>
                  <a:pt x="476655" y="1147864"/>
                </a:cubicBezTo>
                <a:cubicBezTo>
                  <a:pt x="501107" y="1221217"/>
                  <a:pt x="468123" y="1130800"/>
                  <a:pt x="505838" y="1206230"/>
                </a:cubicBezTo>
                <a:cubicBezTo>
                  <a:pt x="510424" y="1215401"/>
                  <a:pt x="510586" y="1226449"/>
                  <a:pt x="515566" y="1235413"/>
                </a:cubicBezTo>
                <a:cubicBezTo>
                  <a:pt x="526921" y="1255853"/>
                  <a:pt x="554476" y="1293779"/>
                  <a:pt x="554476" y="1293779"/>
                </a:cubicBezTo>
                <a:cubicBezTo>
                  <a:pt x="584897" y="1415459"/>
                  <a:pt x="546013" y="1264156"/>
                  <a:pt x="573932" y="1361873"/>
                </a:cubicBezTo>
                <a:cubicBezTo>
                  <a:pt x="577605" y="1374728"/>
                  <a:pt x="579986" y="1387928"/>
                  <a:pt x="583659" y="1400783"/>
                </a:cubicBezTo>
                <a:cubicBezTo>
                  <a:pt x="611578" y="1498500"/>
                  <a:pt x="572694" y="1347197"/>
                  <a:pt x="603115" y="1468877"/>
                </a:cubicBezTo>
                <a:cubicBezTo>
                  <a:pt x="606357" y="1494817"/>
                  <a:pt x="608544" y="1520911"/>
                  <a:pt x="612842" y="1546698"/>
                </a:cubicBezTo>
                <a:cubicBezTo>
                  <a:pt x="615040" y="1559886"/>
                  <a:pt x="620679" y="1572374"/>
                  <a:pt x="622570" y="1585609"/>
                </a:cubicBezTo>
                <a:cubicBezTo>
                  <a:pt x="627179" y="1617869"/>
                  <a:pt x="629055" y="1650460"/>
                  <a:pt x="632298" y="1682885"/>
                </a:cubicBezTo>
                <a:cubicBezTo>
                  <a:pt x="629055" y="1754221"/>
                  <a:pt x="627845" y="1825679"/>
                  <a:pt x="622570" y="1896894"/>
                </a:cubicBezTo>
                <a:cubicBezTo>
                  <a:pt x="621349" y="1913383"/>
                  <a:pt x="614774" y="1929111"/>
                  <a:pt x="612842" y="1945532"/>
                </a:cubicBezTo>
                <a:cubicBezTo>
                  <a:pt x="595531" y="2092680"/>
                  <a:pt x="617231" y="2019918"/>
                  <a:pt x="593387" y="2091447"/>
                </a:cubicBezTo>
                <a:cubicBezTo>
                  <a:pt x="590144" y="2114145"/>
                  <a:pt x="587761" y="2136982"/>
                  <a:pt x="583659" y="2159541"/>
                </a:cubicBezTo>
                <a:cubicBezTo>
                  <a:pt x="581267" y="2172694"/>
                  <a:pt x="576324" y="2185298"/>
                  <a:pt x="573932" y="2198451"/>
                </a:cubicBezTo>
                <a:cubicBezTo>
                  <a:pt x="569830" y="2221010"/>
                  <a:pt x="568701" y="2244062"/>
                  <a:pt x="564204" y="2266545"/>
                </a:cubicBezTo>
                <a:cubicBezTo>
                  <a:pt x="562193" y="2276600"/>
                  <a:pt x="556963" y="2285780"/>
                  <a:pt x="554476" y="2295728"/>
                </a:cubicBezTo>
                <a:cubicBezTo>
                  <a:pt x="550466" y="2311768"/>
                  <a:pt x="549977" y="2328681"/>
                  <a:pt x="544749" y="2344366"/>
                </a:cubicBezTo>
                <a:cubicBezTo>
                  <a:pt x="540163" y="2358123"/>
                  <a:pt x="531005" y="2369948"/>
                  <a:pt x="525293" y="2383277"/>
                </a:cubicBezTo>
                <a:cubicBezTo>
                  <a:pt x="482357" y="2483461"/>
                  <a:pt x="560631" y="2322334"/>
                  <a:pt x="496110" y="2451370"/>
                </a:cubicBezTo>
                <a:cubicBezTo>
                  <a:pt x="472451" y="2546012"/>
                  <a:pt x="507326" y="2418462"/>
                  <a:pt x="447472" y="2568102"/>
                </a:cubicBezTo>
                <a:cubicBezTo>
                  <a:pt x="417245" y="2643673"/>
                  <a:pt x="435829" y="2601117"/>
                  <a:pt x="389106" y="2694562"/>
                </a:cubicBezTo>
                <a:lnTo>
                  <a:pt x="369651" y="2733473"/>
                </a:lnTo>
                <a:cubicBezTo>
                  <a:pt x="363166" y="2746443"/>
                  <a:pt x="354780" y="2758626"/>
                  <a:pt x="350195" y="2772383"/>
                </a:cubicBezTo>
                <a:cubicBezTo>
                  <a:pt x="331297" y="2829080"/>
                  <a:pt x="345054" y="2792395"/>
                  <a:pt x="301557" y="2879388"/>
                </a:cubicBezTo>
                <a:cubicBezTo>
                  <a:pt x="295072" y="2892358"/>
                  <a:pt x="290146" y="2906233"/>
                  <a:pt x="282102" y="2918298"/>
                </a:cubicBezTo>
                <a:cubicBezTo>
                  <a:pt x="269132" y="2937753"/>
                  <a:pt x="253648" y="2955750"/>
                  <a:pt x="243191" y="2976664"/>
                </a:cubicBezTo>
                <a:cubicBezTo>
                  <a:pt x="200957" y="3061133"/>
                  <a:pt x="249763" y="2973774"/>
                  <a:pt x="194553" y="3044758"/>
                </a:cubicBezTo>
                <a:cubicBezTo>
                  <a:pt x="126382" y="3132406"/>
                  <a:pt x="180000" y="3073891"/>
                  <a:pt x="136187" y="3132307"/>
                </a:cubicBezTo>
                <a:cubicBezTo>
                  <a:pt x="126459" y="3145277"/>
                  <a:pt x="116301" y="3157935"/>
                  <a:pt x="107004" y="3171217"/>
                </a:cubicBezTo>
                <a:cubicBezTo>
                  <a:pt x="93595" y="3190373"/>
                  <a:pt x="68093" y="3229583"/>
                  <a:pt x="68093" y="3229583"/>
                </a:cubicBezTo>
                <a:cubicBezTo>
                  <a:pt x="44941" y="3299040"/>
                  <a:pt x="60013" y="3270885"/>
                  <a:pt x="29183" y="3317132"/>
                </a:cubicBezTo>
                <a:cubicBezTo>
                  <a:pt x="25940" y="3333345"/>
                  <a:pt x="23465" y="3349730"/>
                  <a:pt x="19455" y="3365770"/>
                </a:cubicBezTo>
                <a:cubicBezTo>
                  <a:pt x="16968" y="3375718"/>
                  <a:pt x="12214" y="3385005"/>
                  <a:pt x="9727" y="3394953"/>
                </a:cubicBezTo>
                <a:cubicBezTo>
                  <a:pt x="5717" y="3410993"/>
                  <a:pt x="3242" y="3427379"/>
                  <a:pt x="0" y="3443592"/>
                </a:cubicBezTo>
                <a:cubicBezTo>
                  <a:pt x="3242" y="3540869"/>
                  <a:pt x="4012" y="3638259"/>
                  <a:pt x="9727" y="3735422"/>
                </a:cubicBezTo>
                <a:cubicBezTo>
                  <a:pt x="10512" y="3748768"/>
                  <a:pt x="14761" y="3761814"/>
                  <a:pt x="19455" y="3774332"/>
                </a:cubicBezTo>
                <a:cubicBezTo>
                  <a:pt x="30035" y="3802546"/>
                  <a:pt x="42236" y="3818232"/>
                  <a:pt x="58366" y="3842426"/>
                </a:cubicBezTo>
                <a:cubicBezTo>
                  <a:pt x="73791" y="3888702"/>
                  <a:pt x="70850" y="3896944"/>
                  <a:pt x="97276" y="3929975"/>
                </a:cubicBezTo>
                <a:cubicBezTo>
                  <a:pt x="117839" y="3955679"/>
                  <a:pt x="148432" y="3970564"/>
                  <a:pt x="175098" y="3988341"/>
                </a:cubicBezTo>
                <a:cubicBezTo>
                  <a:pt x="184825" y="3994826"/>
                  <a:pt x="196013" y="3999530"/>
                  <a:pt x="204280" y="4007796"/>
                </a:cubicBezTo>
                <a:cubicBezTo>
                  <a:pt x="210765" y="4014281"/>
                  <a:pt x="216105" y="4022164"/>
                  <a:pt x="223736" y="4027251"/>
                </a:cubicBezTo>
                <a:cubicBezTo>
                  <a:pt x="247892" y="4043355"/>
                  <a:pt x="295695" y="4059833"/>
                  <a:pt x="321012" y="4066162"/>
                </a:cubicBezTo>
                <a:cubicBezTo>
                  <a:pt x="333982" y="4069405"/>
                  <a:pt x="347240" y="4071662"/>
                  <a:pt x="359923" y="4075890"/>
                </a:cubicBezTo>
                <a:cubicBezTo>
                  <a:pt x="376488" y="4081412"/>
                  <a:pt x="391836" y="4090327"/>
                  <a:pt x="408561" y="4095345"/>
                </a:cubicBezTo>
                <a:cubicBezTo>
                  <a:pt x="424398" y="4100096"/>
                  <a:pt x="441060" y="4101486"/>
                  <a:pt x="457200" y="4105073"/>
                </a:cubicBezTo>
                <a:cubicBezTo>
                  <a:pt x="470251" y="4107973"/>
                  <a:pt x="483000" y="4112178"/>
                  <a:pt x="496110" y="4114800"/>
                </a:cubicBezTo>
                <a:cubicBezTo>
                  <a:pt x="515451" y="4118668"/>
                  <a:pt x="535190" y="4120395"/>
                  <a:pt x="554476" y="4124528"/>
                </a:cubicBezTo>
                <a:cubicBezTo>
                  <a:pt x="580621" y="4130131"/>
                  <a:pt x="606931" y="4135527"/>
                  <a:pt x="632298" y="4143983"/>
                </a:cubicBezTo>
                <a:cubicBezTo>
                  <a:pt x="642025" y="4147226"/>
                  <a:pt x="651426" y="4151700"/>
                  <a:pt x="661480" y="4153711"/>
                </a:cubicBezTo>
                <a:cubicBezTo>
                  <a:pt x="683963" y="4158208"/>
                  <a:pt x="706876" y="4160196"/>
                  <a:pt x="729574" y="4163439"/>
                </a:cubicBezTo>
                <a:cubicBezTo>
                  <a:pt x="803201" y="4187980"/>
                  <a:pt x="705558" y="4157815"/>
                  <a:pt x="856034" y="4182894"/>
                </a:cubicBezTo>
                <a:cubicBezTo>
                  <a:pt x="882409" y="4187290"/>
                  <a:pt x="933855" y="4202349"/>
                  <a:pt x="933855" y="4202349"/>
                </a:cubicBezTo>
                <a:cubicBezTo>
                  <a:pt x="1031132" y="4199107"/>
                  <a:pt x="1128691" y="4200705"/>
                  <a:pt x="1225685" y="4192622"/>
                </a:cubicBezTo>
                <a:cubicBezTo>
                  <a:pt x="1246122" y="4190919"/>
                  <a:pt x="1265010" y="4180782"/>
                  <a:pt x="1284051" y="4173166"/>
                </a:cubicBezTo>
                <a:cubicBezTo>
                  <a:pt x="1342210" y="4149903"/>
                  <a:pt x="1316124" y="4159233"/>
                  <a:pt x="1361872" y="4143983"/>
                </a:cubicBezTo>
                <a:cubicBezTo>
                  <a:pt x="1455969" y="4073411"/>
                  <a:pt x="1355688" y="4142212"/>
                  <a:pt x="1429966" y="4105073"/>
                </a:cubicBezTo>
                <a:cubicBezTo>
                  <a:pt x="1440423" y="4099844"/>
                  <a:pt x="1449235" y="4091813"/>
                  <a:pt x="1459149" y="4085617"/>
                </a:cubicBezTo>
                <a:cubicBezTo>
                  <a:pt x="1475182" y="4075596"/>
                  <a:pt x="1491836" y="4066585"/>
                  <a:pt x="1507787" y="4056434"/>
                </a:cubicBezTo>
                <a:cubicBezTo>
                  <a:pt x="1527514" y="4043881"/>
                  <a:pt x="1549620" y="4034058"/>
                  <a:pt x="1566153" y="4017524"/>
                </a:cubicBezTo>
                <a:cubicBezTo>
                  <a:pt x="1572638" y="4011039"/>
                  <a:pt x="1578271" y="4003571"/>
                  <a:pt x="1585608" y="3998068"/>
                </a:cubicBezTo>
                <a:cubicBezTo>
                  <a:pt x="1604314" y="3984039"/>
                  <a:pt x="1643974" y="3959158"/>
                  <a:pt x="1643974" y="3959158"/>
                </a:cubicBezTo>
                <a:lnTo>
                  <a:pt x="1682885" y="3900792"/>
                </a:lnTo>
                <a:cubicBezTo>
                  <a:pt x="1689370" y="3891064"/>
                  <a:pt x="1697112" y="3882066"/>
                  <a:pt x="1702340" y="3871609"/>
                </a:cubicBezTo>
                <a:cubicBezTo>
                  <a:pt x="1708825" y="3858639"/>
                  <a:pt x="1716083" y="3846027"/>
                  <a:pt x="1721795" y="3832698"/>
                </a:cubicBezTo>
                <a:cubicBezTo>
                  <a:pt x="1725834" y="3823273"/>
                  <a:pt x="1726937" y="3812686"/>
                  <a:pt x="1731523" y="3803515"/>
                </a:cubicBezTo>
                <a:cubicBezTo>
                  <a:pt x="1743795" y="3778970"/>
                  <a:pt x="1752336" y="3772974"/>
                  <a:pt x="1770434" y="3754877"/>
                </a:cubicBezTo>
                <a:cubicBezTo>
                  <a:pt x="1780162" y="3735422"/>
                  <a:pt x="1790783" y="3716388"/>
                  <a:pt x="1799617" y="3696511"/>
                </a:cubicBezTo>
                <a:cubicBezTo>
                  <a:pt x="1803781" y="3687141"/>
                  <a:pt x="1805101" y="3676663"/>
                  <a:pt x="1809344" y="3667328"/>
                </a:cubicBezTo>
                <a:cubicBezTo>
                  <a:pt x="1821345" y="3640925"/>
                  <a:pt x="1839084" y="3617021"/>
                  <a:pt x="1848255" y="3589507"/>
                </a:cubicBezTo>
                <a:cubicBezTo>
                  <a:pt x="1872296" y="3517384"/>
                  <a:pt x="1858538" y="3549484"/>
                  <a:pt x="1887166" y="3492230"/>
                </a:cubicBezTo>
                <a:cubicBezTo>
                  <a:pt x="1896455" y="3455072"/>
                  <a:pt x="1898031" y="3441317"/>
                  <a:pt x="1916349" y="3404681"/>
                </a:cubicBezTo>
                <a:cubicBezTo>
                  <a:pt x="1948288" y="3340803"/>
                  <a:pt x="1930162" y="3417517"/>
                  <a:pt x="1955259" y="3317132"/>
                </a:cubicBezTo>
                <a:lnTo>
                  <a:pt x="1974715" y="3239311"/>
                </a:lnTo>
                <a:cubicBezTo>
                  <a:pt x="1988900" y="3111634"/>
                  <a:pt x="1990046" y="3145303"/>
                  <a:pt x="1974715" y="2976664"/>
                </a:cubicBezTo>
                <a:cubicBezTo>
                  <a:pt x="1973505" y="2963349"/>
                  <a:pt x="1967887" y="2950804"/>
                  <a:pt x="1964987" y="2937753"/>
                </a:cubicBezTo>
                <a:cubicBezTo>
                  <a:pt x="1940279" y="2826572"/>
                  <a:pt x="1969261" y="2945127"/>
                  <a:pt x="1945532" y="2850205"/>
                </a:cubicBezTo>
                <a:cubicBezTo>
                  <a:pt x="1952304" y="2762168"/>
                  <a:pt x="1950393" y="2738348"/>
                  <a:pt x="1964987" y="2665379"/>
                </a:cubicBezTo>
                <a:cubicBezTo>
                  <a:pt x="1995267" y="2513982"/>
                  <a:pt x="1956632" y="2717794"/>
                  <a:pt x="1984442" y="2597285"/>
                </a:cubicBezTo>
                <a:cubicBezTo>
                  <a:pt x="1991878" y="2565064"/>
                  <a:pt x="1989110" y="2529586"/>
                  <a:pt x="2003898" y="2500009"/>
                </a:cubicBezTo>
                <a:cubicBezTo>
                  <a:pt x="2016868" y="2474069"/>
                  <a:pt x="2035774" y="2450324"/>
                  <a:pt x="2042808" y="2422188"/>
                </a:cubicBezTo>
                <a:cubicBezTo>
                  <a:pt x="2044624" y="2414925"/>
                  <a:pt x="2056284" y="2364059"/>
                  <a:pt x="2062263" y="2354094"/>
                </a:cubicBezTo>
                <a:cubicBezTo>
                  <a:pt x="2066982" y="2346230"/>
                  <a:pt x="2075234" y="2341124"/>
                  <a:pt x="2081719" y="2334639"/>
                </a:cubicBezTo>
                <a:cubicBezTo>
                  <a:pt x="2103652" y="2268837"/>
                  <a:pt x="2074688" y="2348697"/>
                  <a:pt x="2120629" y="2256817"/>
                </a:cubicBezTo>
                <a:cubicBezTo>
                  <a:pt x="2128438" y="2241199"/>
                  <a:pt x="2129608" y="2222148"/>
                  <a:pt x="2140085" y="2208179"/>
                </a:cubicBezTo>
                <a:cubicBezTo>
                  <a:pt x="2149813" y="2195209"/>
                  <a:pt x="2166025" y="2188724"/>
                  <a:pt x="2178995" y="2178996"/>
                </a:cubicBezTo>
                <a:cubicBezTo>
                  <a:pt x="2186623" y="2163740"/>
                  <a:pt x="2204158" y="2124650"/>
                  <a:pt x="2217906" y="2110902"/>
                </a:cubicBezTo>
                <a:cubicBezTo>
                  <a:pt x="2226173" y="2102635"/>
                  <a:pt x="2237361" y="2097932"/>
                  <a:pt x="2247089" y="2091447"/>
                </a:cubicBezTo>
                <a:cubicBezTo>
                  <a:pt x="2280441" y="2041419"/>
                  <a:pt x="2249405" y="2079867"/>
                  <a:pt x="2295727" y="2042809"/>
                </a:cubicBezTo>
                <a:cubicBezTo>
                  <a:pt x="2302889" y="2037080"/>
                  <a:pt x="2306980" y="2027455"/>
                  <a:pt x="2315183" y="2023353"/>
                </a:cubicBezTo>
                <a:cubicBezTo>
                  <a:pt x="2333526" y="2014182"/>
                  <a:pt x="2356485" y="2015273"/>
                  <a:pt x="2373549" y="2003898"/>
                </a:cubicBezTo>
                <a:cubicBezTo>
                  <a:pt x="2402857" y="1984360"/>
                  <a:pt x="2407085" y="1979798"/>
                  <a:pt x="2441642" y="1964988"/>
                </a:cubicBezTo>
                <a:cubicBezTo>
                  <a:pt x="2451067" y="1960949"/>
                  <a:pt x="2461862" y="1960240"/>
                  <a:pt x="2470825" y="1955260"/>
                </a:cubicBezTo>
                <a:cubicBezTo>
                  <a:pt x="2491265" y="1943904"/>
                  <a:pt x="2509736" y="1929319"/>
                  <a:pt x="2529191" y="1916349"/>
                </a:cubicBezTo>
                <a:lnTo>
                  <a:pt x="2558374" y="1896894"/>
                </a:lnTo>
                <a:cubicBezTo>
                  <a:pt x="2584874" y="1879228"/>
                  <a:pt x="2621966" y="1857256"/>
                  <a:pt x="2636195" y="1828800"/>
                </a:cubicBezTo>
                <a:cubicBezTo>
                  <a:pt x="2642680" y="1815830"/>
                  <a:pt x="2648456" y="1802480"/>
                  <a:pt x="2655651" y="1789890"/>
                </a:cubicBezTo>
                <a:cubicBezTo>
                  <a:pt x="2661452" y="1779739"/>
                  <a:pt x="2669878" y="1771164"/>
                  <a:pt x="2675106" y="1760707"/>
                </a:cubicBezTo>
                <a:cubicBezTo>
                  <a:pt x="2682915" y="1745089"/>
                  <a:pt x="2687469" y="1728025"/>
                  <a:pt x="2694561" y="1712068"/>
                </a:cubicBezTo>
                <a:cubicBezTo>
                  <a:pt x="2700450" y="1698817"/>
                  <a:pt x="2707532" y="1686128"/>
                  <a:pt x="2714017" y="1673158"/>
                </a:cubicBezTo>
                <a:cubicBezTo>
                  <a:pt x="2716745" y="1656787"/>
                  <a:pt x="2733472" y="1559208"/>
                  <a:pt x="2733472" y="1546698"/>
                </a:cubicBezTo>
                <a:cubicBezTo>
                  <a:pt x="2733472" y="1514519"/>
                  <a:pt x="2724261" y="1464112"/>
                  <a:pt x="2714017" y="1429966"/>
                </a:cubicBezTo>
                <a:cubicBezTo>
                  <a:pt x="2708124" y="1410323"/>
                  <a:pt x="2701046" y="1391055"/>
                  <a:pt x="2694561" y="1371600"/>
                </a:cubicBezTo>
                <a:cubicBezTo>
                  <a:pt x="2691318" y="1361872"/>
                  <a:pt x="2690522" y="1350949"/>
                  <a:pt x="2684834" y="1342417"/>
                </a:cubicBezTo>
                <a:cubicBezTo>
                  <a:pt x="2662537" y="1308973"/>
                  <a:pt x="2657274" y="1299253"/>
                  <a:pt x="2626468" y="1264596"/>
                </a:cubicBezTo>
                <a:cubicBezTo>
                  <a:pt x="2614282" y="1250886"/>
                  <a:pt x="2603963" y="1233888"/>
                  <a:pt x="2587557" y="1225685"/>
                </a:cubicBezTo>
                <a:lnTo>
                  <a:pt x="2548646" y="1206230"/>
                </a:lnTo>
                <a:cubicBezTo>
                  <a:pt x="2518743" y="1161375"/>
                  <a:pt x="2533875" y="1175966"/>
                  <a:pt x="2470825" y="1138136"/>
                </a:cubicBezTo>
                <a:cubicBezTo>
                  <a:pt x="2435742" y="1117086"/>
                  <a:pt x="2419165" y="1105448"/>
                  <a:pt x="2383276" y="1089498"/>
                </a:cubicBezTo>
                <a:cubicBezTo>
                  <a:pt x="2367319" y="1082406"/>
                  <a:pt x="2350595" y="1077135"/>
                  <a:pt x="2334638" y="1070043"/>
                </a:cubicBezTo>
                <a:cubicBezTo>
                  <a:pt x="2321387" y="1064154"/>
                  <a:pt x="2309056" y="1056300"/>
                  <a:pt x="2295727" y="1050588"/>
                </a:cubicBezTo>
                <a:cubicBezTo>
                  <a:pt x="2286302" y="1046549"/>
                  <a:pt x="2276437" y="1043558"/>
                  <a:pt x="2266544" y="1040860"/>
                </a:cubicBezTo>
                <a:cubicBezTo>
                  <a:pt x="2240748" y="1033825"/>
                  <a:pt x="2188723" y="1021405"/>
                  <a:pt x="2188723" y="1021405"/>
                </a:cubicBezTo>
                <a:cubicBezTo>
                  <a:pt x="2147946" y="1001016"/>
                  <a:pt x="2146717" y="999055"/>
                  <a:pt x="2101174" y="982494"/>
                </a:cubicBezTo>
                <a:cubicBezTo>
                  <a:pt x="2081901" y="975486"/>
                  <a:pt x="2062703" y="968013"/>
                  <a:pt x="2042808" y="963039"/>
                </a:cubicBezTo>
                <a:cubicBezTo>
                  <a:pt x="2029838" y="959796"/>
                  <a:pt x="2016462" y="957880"/>
                  <a:pt x="2003898" y="953311"/>
                </a:cubicBezTo>
                <a:cubicBezTo>
                  <a:pt x="1923797" y="924183"/>
                  <a:pt x="1950857" y="927576"/>
                  <a:pt x="1877438" y="894945"/>
                </a:cubicBezTo>
                <a:cubicBezTo>
                  <a:pt x="1868068" y="890780"/>
                  <a:pt x="1857590" y="889460"/>
                  <a:pt x="1848255" y="885217"/>
                </a:cubicBezTo>
                <a:cubicBezTo>
                  <a:pt x="1821852" y="873216"/>
                  <a:pt x="1797948" y="855479"/>
                  <a:pt x="1770434" y="846307"/>
                </a:cubicBezTo>
                <a:cubicBezTo>
                  <a:pt x="1760706" y="843064"/>
                  <a:pt x="1750214" y="841559"/>
                  <a:pt x="1741251" y="836579"/>
                </a:cubicBezTo>
                <a:cubicBezTo>
                  <a:pt x="1720811" y="825223"/>
                  <a:pt x="1703799" y="808125"/>
                  <a:pt x="1682885" y="797668"/>
                </a:cubicBezTo>
                <a:cubicBezTo>
                  <a:pt x="1669915" y="791183"/>
                  <a:pt x="1656271" y="785899"/>
                  <a:pt x="1643974" y="778213"/>
                </a:cubicBezTo>
                <a:cubicBezTo>
                  <a:pt x="1630225" y="769620"/>
                  <a:pt x="1618256" y="758453"/>
                  <a:pt x="1605063" y="749030"/>
                </a:cubicBezTo>
                <a:cubicBezTo>
                  <a:pt x="1595549" y="742235"/>
                  <a:pt x="1585608" y="736060"/>
                  <a:pt x="1575880" y="729575"/>
                </a:cubicBezTo>
                <a:cubicBezTo>
                  <a:pt x="1569395" y="710120"/>
                  <a:pt x="1565596" y="689552"/>
                  <a:pt x="1556425" y="671209"/>
                </a:cubicBezTo>
                <a:cubicBezTo>
                  <a:pt x="1549940" y="658239"/>
                  <a:pt x="1542356" y="645762"/>
                  <a:pt x="1536970" y="632298"/>
                </a:cubicBezTo>
                <a:cubicBezTo>
                  <a:pt x="1529354" y="613257"/>
                  <a:pt x="1522489" y="593827"/>
                  <a:pt x="1517515" y="573932"/>
                </a:cubicBezTo>
                <a:cubicBezTo>
                  <a:pt x="1511030" y="547992"/>
                  <a:pt x="1510017" y="520027"/>
                  <a:pt x="1498059" y="496111"/>
                </a:cubicBezTo>
                <a:cubicBezTo>
                  <a:pt x="1491574" y="483141"/>
                  <a:pt x="1483696" y="470778"/>
                  <a:pt x="1478604" y="457200"/>
                </a:cubicBezTo>
                <a:cubicBezTo>
                  <a:pt x="1473910" y="444682"/>
                  <a:pt x="1474142" y="430578"/>
                  <a:pt x="1468876" y="418290"/>
                </a:cubicBezTo>
                <a:cubicBezTo>
                  <a:pt x="1464271" y="407544"/>
                  <a:pt x="1454649" y="399564"/>
                  <a:pt x="1449421" y="389107"/>
                </a:cubicBezTo>
                <a:cubicBezTo>
                  <a:pt x="1444835" y="379936"/>
                  <a:pt x="1442510" y="369783"/>
                  <a:pt x="1439693" y="359924"/>
                </a:cubicBezTo>
                <a:cubicBezTo>
                  <a:pt x="1436020" y="347069"/>
                  <a:pt x="1435945" y="332971"/>
                  <a:pt x="1429966" y="321013"/>
                </a:cubicBezTo>
                <a:cubicBezTo>
                  <a:pt x="1425864" y="312810"/>
                  <a:pt x="1416995" y="308043"/>
                  <a:pt x="1410510" y="301558"/>
                </a:cubicBezTo>
                <a:cubicBezTo>
                  <a:pt x="1407268" y="291830"/>
                  <a:pt x="1406935" y="280578"/>
                  <a:pt x="1400783" y="272375"/>
                </a:cubicBezTo>
                <a:cubicBezTo>
                  <a:pt x="1367257" y="227674"/>
                  <a:pt x="1351694" y="226603"/>
                  <a:pt x="1313234" y="194553"/>
                </a:cubicBezTo>
                <a:cubicBezTo>
                  <a:pt x="1306188" y="188682"/>
                  <a:pt x="1301409" y="180185"/>
                  <a:pt x="1293778" y="175098"/>
                </a:cubicBezTo>
                <a:cubicBezTo>
                  <a:pt x="1281712" y="167054"/>
                  <a:pt x="1267458" y="162837"/>
                  <a:pt x="1254868" y="155643"/>
                </a:cubicBezTo>
                <a:cubicBezTo>
                  <a:pt x="1244717" y="149843"/>
                  <a:pt x="1235836" y="141988"/>
                  <a:pt x="1225685" y="136188"/>
                </a:cubicBezTo>
                <a:cubicBezTo>
                  <a:pt x="1213094" y="128993"/>
                  <a:pt x="1199365" y="123927"/>
                  <a:pt x="1186774" y="116732"/>
                </a:cubicBezTo>
                <a:cubicBezTo>
                  <a:pt x="1156887" y="99653"/>
                  <a:pt x="1153956" y="89581"/>
                  <a:pt x="1118680" y="77822"/>
                </a:cubicBezTo>
                <a:cubicBezTo>
                  <a:pt x="1050165" y="54984"/>
                  <a:pt x="1091819" y="80206"/>
                  <a:pt x="1040859" y="58366"/>
                </a:cubicBezTo>
                <a:cubicBezTo>
                  <a:pt x="1027531" y="52654"/>
                  <a:pt x="1015527" y="44003"/>
                  <a:pt x="1001949" y="38911"/>
                </a:cubicBezTo>
                <a:cubicBezTo>
                  <a:pt x="989431" y="34217"/>
                  <a:pt x="975844" y="33025"/>
                  <a:pt x="963038" y="29183"/>
                </a:cubicBezTo>
                <a:cubicBezTo>
                  <a:pt x="866693" y="280"/>
                  <a:pt x="943432" y="16188"/>
                  <a:pt x="846306" y="0"/>
                </a:cubicBezTo>
                <a:cubicBezTo>
                  <a:pt x="755515" y="3243"/>
                  <a:pt x="664430" y="1743"/>
                  <a:pt x="573932" y="9728"/>
                </a:cubicBezTo>
                <a:cubicBezTo>
                  <a:pt x="553504" y="11531"/>
                  <a:pt x="535021" y="22698"/>
                  <a:pt x="515566" y="29183"/>
                </a:cubicBezTo>
                <a:cubicBezTo>
                  <a:pt x="505838" y="32426"/>
                  <a:pt x="496637" y="38911"/>
                  <a:pt x="486383" y="38911"/>
                </a:cubicBezTo>
                <a:lnTo>
                  <a:pt x="466927" y="29183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571911AC-2DE9-4137-928F-7978E539CE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CF66CC3C-7444-4489-97BF-0833A57D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5CAE4C-B40F-446B-B4DD-BA603985B6C5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8B14D3B3-3144-4A7D-9368-120DF671E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7889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根据抽象程度不同可分为：狭义图像处理、图像分析和图像理解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 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1269" name="Group 3">
            <a:extLst>
              <a:ext uri="{FF2B5EF4-FFF2-40B4-BE49-F238E27FC236}">
                <a16:creationId xmlns:a16="http://schemas.microsoft.com/office/drawing/2014/main" id="{98BDE50C-F030-4FFE-A1D4-0C7ABBF1AE85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2286000"/>
            <a:ext cx="8562975" cy="3159125"/>
            <a:chOff x="192" y="1862"/>
            <a:chExt cx="5394" cy="1990"/>
          </a:xfrm>
        </p:grpSpPr>
        <p:grpSp>
          <p:nvGrpSpPr>
            <p:cNvPr id="11271" name="Group 4">
              <a:extLst>
                <a:ext uri="{FF2B5EF4-FFF2-40B4-BE49-F238E27FC236}">
                  <a16:creationId xmlns:a16="http://schemas.microsoft.com/office/drawing/2014/main" id="{B87CC732-A5DF-41B7-9A5B-B410439BC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862"/>
              <a:ext cx="5394" cy="1990"/>
              <a:chOff x="192" y="1862"/>
              <a:chExt cx="5394" cy="1990"/>
            </a:xfrm>
          </p:grpSpPr>
          <p:sp>
            <p:nvSpPr>
              <p:cNvPr id="11276" name="Rectangle 5">
                <a:extLst>
                  <a:ext uri="{FF2B5EF4-FFF2-40B4-BE49-F238E27FC236}">
                    <a16:creationId xmlns:a16="http://schemas.microsoft.com/office/drawing/2014/main" id="{299180B4-0FF3-4CBF-981B-AA4203D9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112"/>
                <a:ext cx="1104" cy="288"/>
              </a:xfrm>
              <a:prstGeom prst="rect">
                <a:avLst/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7" name="AutoShape 6">
                <a:extLst>
                  <a:ext uri="{FF2B5EF4-FFF2-40B4-BE49-F238E27FC236}">
                    <a16:creationId xmlns:a16="http://schemas.microsoft.com/office/drawing/2014/main" id="{A18FBF67-F9A3-40A8-91E4-50C37F065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208"/>
                <a:ext cx="192" cy="1248"/>
              </a:xfrm>
              <a:prstGeom prst="leftBrace">
                <a:avLst>
                  <a:gd name="adj1" fmla="val 54167"/>
                  <a:gd name="adj2" fmla="val 50000"/>
                </a:avLst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8" name="AutoShape 7">
                <a:extLst>
                  <a:ext uri="{FF2B5EF4-FFF2-40B4-BE49-F238E27FC236}">
                    <a16:creationId xmlns:a16="http://schemas.microsoft.com/office/drawing/2014/main" id="{3417A44B-F4EA-4248-BB34-CDAB6D44D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2208"/>
                <a:ext cx="240" cy="1296"/>
              </a:xfrm>
              <a:prstGeom prst="rightBrace">
                <a:avLst>
                  <a:gd name="adj1" fmla="val 45000"/>
                  <a:gd name="adj2" fmla="val 50000"/>
                </a:avLst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79" name="Line 8">
                <a:extLst>
                  <a:ext uri="{FF2B5EF4-FFF2-40B4-BE49-F238E27FC236}">
                    <a16:creationId xmlns:a16="http://schemas.microsoft.com/office/drawing/2014/main" id="{BC92E332-7818-46D8-9123-8AD172C03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208"/>
                <a:ext cx="0" cy="1248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0" name="Line 9">
                <a:extLst>
                  <a:ext uri="{FF2B5EF4-FFF2-40B4-BE49-F238E27FC236}">
                    <a16:creationId xmlns:a16="http://schemas.microsoft.com/office/drawing/2014/main" id="{5437D287-0CD9-430A-B8E1-873139413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769582" flipV="1">
                <a:off x="5136" y="2208"/>
                <a:ext cx="1" cy="1248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1" name="Line 10">
                <a:extLst>
                  <a:ext uri="{FF2B5EF4-FFF2-40B4-BE49-F238E27FC236}">
                    <a16:creationId xmlns:a16="http://schemas.microsoft.com/office/drawing/2014/main" id="{E5A43506-94D2-4D06-A05D-8108FE6A4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2" name="Line 11">
                <a:extLst>
                  <a:ext uri="{FF2B5EF4-FFF2-40B4-BE49-F238E27FC236}">
                    <a16:creationId xmlns:a16="http://schemas.microsoft.com/office/drawing/2014/main" id="{5B024EA1-957E-4C70-AC2C-816F22F27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304"/>
                <a:ext cx="0" cy="120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3" name="Line 12">
                <a:extLst>
                  <a:ext uri="{FF2B5EF4-FFF2-40B4-BE49-F238E27FC236}">
                    <a16:creationId xmlns:a16="http://schemas.microsoft.com/office/drawing/2014/main" id="{E887AC4E-657D-43F9-A6F2-7A4496E76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4" name="Line 13">
                <a:extLst>
                  <a:ext uri="{FF2B5EF4-FFF2-40B4-BE49-F238E27FC236}">
                    <a16:creationId xmlns:a16="http://schemas.microsoft.com/office/drawing/2014/main" id="{49A876B6-3309-461F-B1CB-4AD1FDB91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776127">
                <a:off x="3312" y="2304"/>
                <a:ext cx="288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5" name="Line 14">
                <a:extLst>
                  <a:ext uri="{FF2B5EF4-FFF2-40B4-BE49-F238E27FC236}">
                    <a16:creationId xmlns:a16="http://schemas.microsoft.com/office/drawing/2014/main" id="{640B31FE-095B-49E3-8C7C-DEC6CF0A5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794251">
                <a:off x="3599" y="2304"/>
                <a:ext cx="1" cy="120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6" name="Line 15">
                <a:extLst>
                  <a:ext uri="{FF2B5EF4-FFF2-40B4-BE49-F238E27FC236}">
                    <a16:creationId xmlns:a16="http://schemas.microsoft.com/office/drawing/2014/main" id="{60F48AD4-C85A-4F73-B0B1-9AFE0964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771353">
                <a:off x="3360" y="3504"/>
                <a:ext cx="240" cy="1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287" name="Rectangle 16">
                <a:extLst>
                  <a:ext uri="{FF2B5EF4-FFF2-40B4-BE49-F238E27FC236}">
                    <a16:creationId xmlns:a16="http://schemas.microsoft.com/office/drawing/2014/main" id="{2159D240-8EF2-4994-A1C6-0B2A9DFF9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104" cy="288"/>
              </a:xfrm>
              <a:prstGeom prst="rect">
                <a:avLst/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8" name="Rectangle 17">
                <a:extLst>
                  <a:ext uri="{FF2B5EF4-FFF2-40B4-BE49-F238E27FC236}">
                    <a16:creationId xmlns:a16="http://schemas.microsoft.com/office/drawing/2014/main" id="{373798B2-C787-427F-925B-9ECFB902B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1104" cy="288"/>
              </a:xfrm>
              <a:prstGeom prst="rect">
                <a:avLst/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89" name="Text Box 18">
                <a:extLst>
                  <a:ext uri="{FF2B5EF4-FFF2-40B4-BE49-F238E27FC236}">
                    <a16:creationId xmlns:a16="http://schemas.microsoft.com/office/drawing/2014/main" id="{26615AC6-F6FD-4D5F-8720-7C9D8103E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2688"/>
                <a:ext cx="1104" cy="29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图像分析</a:t>
                </a:r>
              </a:p>
            </p:txBody>
          </p:sp>
          <p:sp>
            <p:nvSpPr>
              <p:cNvPr id="11290" name="Text Box 19">
                <a:extLst>
                  <a:ext uri="{FF2B5EF4-FFF2-40B4-BE49-F238E27FC236}">
                    <a16:creationId xmlns:a16="http://schemas.microsoft.com/office/drawing/2014/main" id="{87C22FDF-2E73-4190-ABF1-B1329B235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2112"/>
                <a:ext cx="1091" cy="291"/>
              </a:xfrm>
              <a:prstGeom prst="rect">
                <a:avLst/>
              </a:prstGeom>
              <a:noFill/>
              <a:ln w="31750">
                <a:solidFill>
                  <a:srgbClr val="00B0F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图像理解</a:t>
                </a:r>
              </a:p>
            </p:txBody>
          </p:sp>
          <p:sp>
            <p:nvSpPr>
              <p:cNvPr id="11291" name="Text Box 20">
                <a:extLst>
                  <a:ext uri="{FF2B5EF4-FFF2-40B4-BE49-F238E27FC236}">
                    <a16:creationId xmlns:a16="http://schemas.microsoft.com/office/drawing/2014/main" id="{44D3ABFF-5595-419A-8F6E-166D5EDFA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312"/>
                <a:ext cx="1109" cy="29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狭义处理</a:t>
                </a:r>
              </a:p>
            </p:txBody>
          </p:sp>
          <p:sp>
            <p:nvSpPr>
              <p:cNvPr id="11292" name="Text Box 21">
                <a:extLst>
                  <a:ext uri="{FF2B5EF4-FFF2-40B4-BE49-F238E27FC236}">
                    <a16:creationId xmlns:a16="http://schemas.microsoft.com/office/drawing/2014/main" id="{5AE8C3C9-6280-4531-8B14-5C385F3FF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191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高</a:t>
                </a:r>
              </a:p>
            </p:txBody>
          </p:sp>
          <p:sp>
            <p:nvSpPr>
              <p:cNvPr id="11293" name="Text Box 22">
                <a:extLst>
                  <a:ext uri="{FF2B5EF4-FFF2-40B4-BE49-F238E27FC236}">
                    <a16:creationId xmlns:a16="http://schemas.microsoft.com/office/drawing/2014/main" id="{353D66F4-6944-427E-B8FA-0E94B0E9CD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" y="35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低</a:t>
                </a:r>
              </a:p>
            </p:txBody>
          </p:sp>
          <p:sp>
            <p:nvSpPr>
              <p:cNvPr id="11294" name="Text Box 23">
                <a:extLst>
                  <a:ext uri="{FF2B5EF4-FFF2-40B4-BE49-F238E27FC236}">
                    <a16:creationId xmlns:a16="http://schemas.microsoft.com/office/drawing/2014/main" id="{CD0AF8A8-18B7-473F-A94E-56A826830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2400"/>
                <a:ext cx="336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抽象程度</a:t>
                </a:r>
              </a:p>
            </p:txBody>
          </p:sp>
          <p:sp>
            <p:nvSpPr>
              <p:cNvPr id="11295" name="Text Box 24">
                <a:extLst>
                  <a:ext uri="{FF2B5EF4-FFF2-40B4-BE49-F238E27FC236}">
                    <a16:creationId xmlns:a16="http://schemas.microsoft.com/office/drawing/2014/main" id="{BA8DED34-7C28-4EC4-AAD8-77B6EE1C0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1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高层</a:t>
                </a:r>
              </a:p>
            </p:txBody>
          </p:sp>
          <p:sp>
            <p:nvSpPr>
              <p:cNvPr id="11296" name="Text Box 25">
                <a:extLst>
                  <a:ext uri="{FF2B5EF4-FFF2-40B4-BE49-F238E27FC236}">
                    <a16:creationId xmlns:a16="http://schemas.microsoft.com/office/drawing/2014/main" id="{447017CF-E1B1-4C49-A8A6-AB7125A59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2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低层</a:t>
                </a:r>
              </a:p>
            </p:txBody>
          </p:sp>
          <p:sp>
            <p:nvSpPr>
              <p:cNvPr id="11297" name="Text Box 26">
                <a:extLst>
                  <a:ext uri="{FF2B5EF4-FFF2-40B4-BE49-F238E27FC236}">
                    <a16:creationId xmlns:a16="http://schemas.microsoft.com/office/drawing/2014/main" id="{08D55C64-C064-43CB-812E-80F444246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68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中层</a:t>
                </a:r>
              </a:p>
            </p:txBody>
          </p:sp>
          <p:sp>
            <p:nvSpPr>
              <p:cNvPr id="11298" name="Text Box 27">
                <a:extLst>
                  <a:ext uri="{FF2B5EF4-FFF2-40B4-BE49-F238E27FC236}">
                    <a16:creationId xmlns:a16="http://schemas.microsoft.com/office/drawing/2014/main" id="{E58EB4A9-AC00-4317-B176-252D52101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688"/>
                <a:ext cx="336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语义</a:t>
                </a:r>
              </a:p>
            </p:txBody>
          </p:sp>
          <p:sp>
            <p:nvSpPr>
              <p:cNvPr id="11299" name="Text Box 28">
                <a:extLst>
                  <a:ext uri="{FF2B5EF4-FFF2-40B4-BE49-F238E27FC236}">
                    <a16:creationId xmlns:a16="http://schemas.microsoft.com/office/drawing/2014/main" id="{CEE33D72-9CAA-4559-9CB5-6FBD3BB76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0" y="2400"/>
                <a:ext cx="336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数据量</a:t>
                </a:r>
              </a:p>
            </p:txBody>
          </p:sp>
          <p:sp>
            <p:nvSpPr>
              <p:cNvPr id="11300" name="Text Box 29">
                <a:extLst>
                  <a:ext uri="{FF2B5EF4-FFF2-40B4-BE49-F238E27FC236}">
                    <a16:creationId xmlns:a16="http://schemas.microsoft.com/office/drawing/2014/main" id="{59169F8D-B5F9-4ABD-BBBA-A7EE33E15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2208"/>
                <a:ext cx="336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操作对象</a:t>
                </a:r>
              </a:p>
            </p:txBody>
          </p:sp>
          <p:sp>
            <p:nvSpPr>
              <p:cNvPr id="11301" name="Text Box 30">
                <a:extLst>
                  <a:ext uri="{FF2B5EF4-FFF2-40B4-BE49-F238E27FC236}">
                    <a16:creationId xmlns:a16="http://schemas.microsoft.com/office/drawing/2014/main" id="{018970BE-555B-4199-BC60-DEC48F4BB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7" y="186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小</a:t>
                </a:r>
              </a:p>
            </p:txBody>
          </p:sp>
          <p:sp>
            <p:nvSpPr>
              <p:cNvPr id="11302" name="Text Box 31">
                <a:extLst>
                  <a:ext uri="{FF2B5EF4-FFF2-40B4-BE49-F238E27FC236}">
                    <a16:creationId xmlns:a16="http://schemas.microsoft.com/office/drawing/2014/main" id="{96AE716D-A429-4F08-BA96-B22EB55C4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5" y="352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大</a:t>
                </a:r>
              </a:p>
            </p:txBody>
          </p:sp>
          <p:sp>
            <p:nvSpPr>
              <p:cNvPr id="11303" name="Text Box 32">
                <a:extLst>
                  <a:ext uri="{FF2B5EF4-FFF2-40B4-BE49-F238E27FC236}">
                    <a16:creationId xmlns:a16="http://schemas.microsoft.com/office/drawing/2014/main" id="{A1E9BE31-76AC-40FE-AA5D-B30C53A5D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11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符号</a:t>
                </a:r>
              </a:p>
            </p:txBody>
          </p:sp>
          <p:sp>
            <p:nvSpPr>
              <p:cNvPr id="11304" name="Text Box 33">
                <a:extLst>
                  <a:ext uri="{FF2B5EF4-FFF2-40B4-BE49-F238E27FC236}">
                    <a16:creationId xmlns:a16="http://schemas.microsoft.com/office/drawing/2014/main" id="{0A4866F4-A894-4D77-BB14-5E17BECBC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2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像素</a:t>
                </a:r>
              </a:p>
            </p:txBody>
          </p:sp>
          <p:sp>
            <p:nvSpPr>
              <p:cNvPr id="11305" name="Text Box 34">
                <a:extLst>
                  <a:ext uri="{FF2B5EF4-FFF2-40B4-BE49-F238E27FC236}">
                    <a16:creationId xmlns:a16="http://schemas.microsoft.com/office/drawing/2014/main" id="{3122400C-4B68-4D0F-B200-2E45BB9EF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68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>
                    <a:solidFill>
                      <a:srgbClr val="800000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ahoma" panose="020B0604030504040204" pitchFamily="34" charset="0"/>
                  </a:rPr>
                  <a:t>目标</a:t>
                </a:r>
              </a:p>
            </p:txBody>
          </p:sp>
        </p:grpSp>
        <p:sp>
          <p:nvSpPr>
            <p:cNvPr id="11272" name="Line 35">
              <a:extLst>
                <a:ext uri="{FF2B5EF4-FFF2-40B4-BE49-F238E27FC236}">
                  <a16:creationId xmlns:a16="http://schemas.microsoft.com/office/drawing/2014/main" id="{0E71B75E-02A0-474F-9E94-571BCFE95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400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3" name="Line 36">
              <a:extLst>
                <a:ext uri="{FF2B5EF4-FFF2-40B4-BE49-F238E27FC236}">
                  <a16:creationId xmlns:a16="http://schemas.microsoft.com/office/drawing/2014/main" id="{10618CC0-A669-4483-9CCE-1CB4043EB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4" name="Line 37">
              <a:extLst>
                <a:ext uri="{FF2B5EF4-FFF2-40B4-BE49-F238E27FC236}">
                  <a16:creationId xmlns:a16="http://schemas.microsoft.com/office/drawing/2014/main" id="{5058C9DF-463B-4F25-A8E8-3BBEA5A17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2400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75" name="Line 38">
              <a:extLst>
                <a:ext uri="{FF2B5EF4-FFF2-40B4-BE49-F238E27FC236}">
                  <a16:creationId xmlns:a16="http://schemas.microsoft.com/office/drawing/2014/main" id="{C62DDC67-2891-4D4F-8D1C-0EAB94225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70" name="Rectangle 2">
            <a:extLst>
              <a:ext uri="{FF2B5EF4-FFF2-40B4-BE49-F238E27FC236}">
                <a16:creationId xmlns:a16="http://schemas.microsoft.com/office/drawing/2014/main" id="{C8237B22-AC32-4780-B2BE-FF6661298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图像处理的三个层次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8CBD1CE5-18D9-4B91-9850-944AD0E46E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C8C4CDF1-9AB6-4A24-B7A6-1D397F0E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90F2A-02B5-4D8B-8975-DE2D312BA097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A1932B6-DE6E-4F30-AF8F-929AA57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8001000" cy="2590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a typeface="楷体_GB2312" pitchFamily="1" charset="-122"/>
              </a:rPr>
              <a:t>教材</a:t>
            </a:r>
            <a:endParaRPr lang="en-US" altLang="zh-CN" b="1" dirty="0">
              <a:ea typeface="楷体_GB2312" pitchFamily="1" charset="-122"/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>
                <a:ea typeface="楷体_GB2312" pitchFamily="1" charset="-122"/>
              </a:rPr>
              <a:t>书名：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数字图像处理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第三版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)》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英文版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>
                <a:ea typeface="楷体_GB2312" pitchFamily="1" charset="-122"/>
              </a:rPr>
              <a:t>作者：</a:t>
            </a:r>
            <a:r>
              <a:rPr lang="en-US" altLang="zh-CN" dirty="0" err="1">
                <a:solidFill>
                  <a:schemeClr val="tx1"/>
                </a:solidFill>
                <a:ea typeface="楷体_GB2312" pitchFamily="1" charset="-122"/>
              </a:rPr>
              <a:t>R.C.Gonzalez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等著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0" indent="0" eaLnBrk="1" hangingPunct="1">
              <a:buNone/>
              <a:defRPr/>
            </a:pPr>
            <a:r>
              <a:rPr lang="zh-CN" altLang="en-US" dirty="0">
                <a:ea typeface="楷体_GB2312" pitchFamily="1" charset="-122"/>
              </a:rPr>
              <a:t>出版社：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电子工业出版社</a:t>
            </a:r>
            <a:endParaRPr lang="en-US" altLang="zh-CN" dirty="0">
              <a:ea typeface="楷体_GB2312" pitchFamily="1" charset="-122"/>
            </a:endParaRPr>
          </a:p>
          <a:p>
            <a:pPr eaLnBrk="1" hangingPunct="1">
              <a:defRPr/>
            </a:pPr>
            <a:endParaRPr lang="en-US" altLang="zh-CN" sz="1600" dirty="0">
              <a:ea typeface="楷体_GB2312" pitchFamily="1" charset="-122"/>
            </a:endParaRPr>
          </a:p>
        </p:txBody>
      </p:sp>
      <p:sp>
        <p:nvSpPr>
          <p:cNvPr id="12294" name="标题 3">
            <a:extLst>
              <a:ext uri="{FF2B5EF4-FFF2-40B4-BE49-F238E27FC236}">
                <a16:creationId xmlns:a16="http://schemas.microsoft.com/office/drawing/2014/main" id="{1AF14278-CEBC-4E7E-B92C-84D2FA58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教材与参考资料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BBCAD2-C324-4748-8ADC-95DB1B2A6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9162"/>
            <a:ext cx="1844802" cy="23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8CBD1CE5-18D9-4B91-9850-944AD0E46E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</a:rPr>
              <a:t>Digital Image Processing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C8C4CDF1-9AB6-4A24-B7A6-1D397F0E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Verdana" panose="020B0604030504040204" pitchFamily="34" charset="0"/>
              <a:buChar char="–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090F2A-02B5-4D8B-8975-DE2D312BA097}" type="slidenum">
              <a:rPr lang="en-US" altLang="zh-CN" sz="12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A1932B6-DE6E-4F30-AF8F-929AA5732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675" y="1181830"/>
            <a:ext cx="7197725" cy="432136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楷体_GB2312" pitchFamily="1" charset="-122"/>
              </a:rPr>
              <a:t>参考书：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数字图像处理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楷体_GB2312" pitchFamily="1" charset="-122"/>
              </a:rPr>
              <a:t>第四版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》</a:t>
            </a:r>
            <a:endParaRPr lang="en-US" altLang="zh-CN" dirty="0"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        	       《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数字图像处理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楷体_GB2312" pitchFamily="1" charset="-122"/>
              </a:rPr>
              <a:t>第三版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》</a:t>
            </a:r>
          </a:p>
          <a:p>
            <a:pPr marL="0" indent="0" eaLnBrk="1" hangingPunct="1"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                 《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数字图像处理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(MATLAB</a:t>
            </a:r>
            <a:r>
              <a:rPr lang="zh-CN" altLang="en-US" dirty="0">
                <a:solidFill>
                  <a:srgbClr val="0000FF"/>
                </a:solidFill>
                <a:ea typeface="楷体_GB2312" pitchFamily="1" charset="-122"/>
              </a:rPr>
              <a:t>版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)(</a:t>
            </a:r>
            <a:r>
              <a:rPr lang="zh-CN" altLang="en-US" dirty="0">
                <a:solidFill>
                  <a:srgbClr val="0000FF"/>
                </a:solidFill>
                <a:ea typeface="楷体_GB2312" pitchFamily="1" charset="-122"/>
              </a:rPr>
              <a:t>第二版</a:t>
            </a:r>
            <a:r>
              <a:rPr lang="en-US" altLang="zh-CN" dirty="0">
                <a:solidFill>
                  <a:srgbClr val="0000FF"/>
                </a:solidFill>
                <a:ea typeface="楷体_GB2312" pitchFamily="1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ea typeface="楷体_GB2312" pitchFamily="1" charset="-122"/>
              </a:rPr>
              <a:t>》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     作者：</a:t>
            </a:r>
            <a:r>
              <a:rPr lang="en-US" altLang="zh-CN" dirty="0" err="1">
                <a:solidFill>
                  <a:schemeClr val="tx1"/>
                </a:solidFill>
                <a:ea typeface="楷体_GB2312" pitchFamily="1" charset="-122"/>
              </a:rPr>
              <a:t>R.C.Gonzalez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等著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     译者：阮秋琦等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ea typeface="楷体_GB2312" pitchFamily="1" charset="-122"/>
              </a:rPr>
              <a:t>     出版社：</a:t>
            </a: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电子工业出版社</a:t>
            </a:r>
            <a:endParaRPr lang="zh-CN" altLang="en-US" dirty="0"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600" dirty="0">
              <a:ea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1600" dirty="0">
              <a:ea typeface="楷体_GB2312" pitchFamily="1" charset="-122"/>
            </a:endParaRPr>
          </a:p>
        </p:txBody>
      </p:sp>
      <p:pic>
        <p:nvPicPr>
          <p:cNvPr id="12293" name="图片 1">
            <a:extLst>
              <a:ext uri="{FF2B5EF4-FFF2-40B4-BE49-F238E27FC236}">
                <a16:creationId xmlns:a16="http://schemas.microsoft.com/office/drawing/2014/main" id="{F12C40EA-C8F0-4A20-ABD7-220434A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733800"/>
            <a:ext cx="1600200" cy="2308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标题 3">
            <a:extLst>
              <a:ext uri="{FF2B5EF4-FFF2-40B4-BE49-F238E27FC236}">
                <a16:creationId xmlns:a16="http://schemas.microsoft.com/office/drawing/2014/main" id="{1AF14278-CEBC-4E7E-B92C-84D2FA580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教材与参考资料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7C2C9E-F46D-4744-8CD7-263B2A06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56" y="3668833"/>
            <a:ext cx="1787861" cy="24384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BD59BA-880B-4B66-9BC1-073619A2D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7" y="3671759"/>
            <a:ext cx="1895489" cy="2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8847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4902</TotalTime>
  <Words>872</Words>
  <Application>Microsoft Office PowerPoint</Application>
  <PresentationFormat>全屏显示(4:3)</PresentationFormat>
  <Paragraphs>210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楷体_GB2312</vt:lpstr>
      <vt:lpstr>宋体</vt:lpstr>
      <vt:lpstr>Arial</vt:lpstr>
      <vt:lpstr>Tahoma</vt:lpstr>
      <vt:lpstr>Times New Roman</vt:lpstr>
      <vt:lpstr>Verdana</vt:lpstr>
      <vt:lpstr>Wingdings</vt:lpstr>
      <vt:lpstr>Profile</vt:lpstr>
      <vt:lpstr>    第0章 课程介绍</vt:lpstr>
      <vt:lpstr>教学平台</vt:lpstr>
      <vt:lpstr>教学目的</vt:lpstr>
      <vt:lpstr>与其他算法的关系</vt:lpstr>
      <vt:lpstr>与相关课程的关系</vt:lpstr>
      <vt:lpstr>与相关课程的关系</vt:lpstr>
      <vt:lpstr>图像处理的三个层次</vt:lpstr>
      <vt:lpstr>教材与参考资料</vt:lpstr>
      <vt:lpstr>教材与参考资料</vt:lpstr>
      <vt:lpstr>教材与参考资料</vt:lpstr>
      <vt:lpstr>教材与参考资料</vt:lpstr>
      <vt:lpstr>课程内容与教学进度</vt:lpstr>
      <vt:lpstr>课程内容与教学进度</vt:lpstr>
      <vt:lpstr>学习方法</vt:lpstr>
      <vt:lpstr>成绩比例（拟）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sunan</cp:lastModifiedBy>
  <cp:revision>886</cp:revision>
  <cp:lastPrinted>1601-01-01T00:00:00Z</cp:lastPrinted>
  <dcterms:created xsi:type="dcterms:W3CDTF">1601-01-01T00:00:00Z</dcterms:created>
  <dcterms:modified xsi:type="dcterms:W3CDTF">2024-02-27T12:25:20Z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