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34" r:id="rId2"/>
  </p:sldMasterIdLst>
  <p:notesMasterIdLst>
    <p:notesMasterId r:id="rId5"/>
  </p:notesMasterIdLst>
  <p:handoutMasterIdLst>
    <p:handoutMasterId r:id="rId6"/>
  </p:handoutMasterIdLst>
  <p:sldIdLst>
    <p:sldId id="355" r:id="rId3"/>
    <p:sldId id="356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0000"/>
    <a:srgbClr val="FF3300"/>
    <a:srgbClr val="FF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86340" autoAdjust="0"/>
  </p:normalViewPr>
  <p:slideViewPr>
    <p:cSldViewPr>
      <p:cViewPr varScale="1">
        <p:scale>
          <a:sx n="74" d="100"/>
          <a:sy n="74" d="100"/>
        </p:scale>
        <p:origin x="10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2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361AA1-DDC3-40CC-BDF7-9CF51E849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72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847F07-2A4E-4E7C-9443-C63C91467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2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F994-E92F-4B13-A0F8-FACAF4AF8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D0780-989B-44AB-96BE-983FCD1AD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5B154-3477-4A9C-94BB-7C78300F5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765E-83D0-4A8A-940B-02971F0C3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13FA3-685D-42FE-97C3-927764DE0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E6C55-742E-4FB8-A182-8FF77AE16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036EA-7607-48D7-A2D5-C63E421B5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DFB06-3560-4267-A111-71FB02E06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5894-9AC1-4202-985D-AC48EA2E35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B936-9A18-4085-AB66-98419C2B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516B4-A6C7-4438-BD5A-6364C96F6B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	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1" sz="1400">
                <a:latin typeface="+mn-lt"/>
              </a:defRPr>
            </a:lvl1pPr>
          </a:lstStyle>
          <a:p>
            <a:pPr>
              <a:defRPr/>
            </a:pPr>
            <a:fld id="{B9149835-6026-4E36-A562-899AB2C9C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0C7E17-6FEF-4DF9-BE42-CE0645649789}" type="datetimeFigureOut">
              <a:rPr lang="zh-CN" altLang="en-US"/>
              <a:pPr>
                <a:defRPr/>
              </a:pPr>
              <a:t>2024-6-5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914020-5B54-46B4-B483-63C743AB3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838200"/>
          </a:xfrm>
        </p:spPr>
        <p:txBody>
          <a:bodyPr/>
          <a:lstStyle/>
          <a:p>
            <a:r>
              <a:rPr lang="zh-CN" altLang="en-US" smtClean="0"/>
              <a:t>考试题型</a:t>
            </a: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772400" cy="4725888"/>
          </a:xfrm>
          <a:noFill/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选择题</a:t>
            </a:r>
            <a:r>
              <a:rPr lang="en-US" altLang="zh-CN" b="1" dirty="0"/>
              <a:t>2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分，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道题（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选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判断题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分</a:t>
            </a:r>
            <a:r>
              <a:rPr lang="en-US" altLang="zh-CN" b="1" dirty="0" smtClean="0"/>
              <a:t>, 15</a:t>
            </a:r>
            <a:r>
              <a:rPr lang="zh-CN" altLang="en-US" b="1" dirty="0" smtClean="0"/>
              <a:t>道题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每题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分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简答题 </a:t>
            </a:r>
            <a:r>
              <a:rPr lang="en-US" altLang="zh-CN" b="1" dirty="0" smtClean="0"/>
              <a:t>30</a:t>
            </a:r>
            <a:r>
              <a:rPr lang="zh-CN" altLang="en-US" b="1" dirty="0" smtClean="0"/>
              <a:t>分，共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道题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应用与案例分析题，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题，每题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分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论述题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题，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分，内容为结合一</a:t>
            </a:r>
            <a:r>
              <a:rPr lang="zh-CN" altLang="en-US" b="1" dirty="0"/>
              <a:t>软件</a:t>
            </a:r>
            <a:r>
              <a:rPr lang="zh-CN" altLang="en-US" b="1" dirty="0" smtClean="0"/>
              <a:t>项目的背景材料，对某些知识领域的全过程进行论述。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联系方式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9" y="1208088"/>
            <a:ext cx="8964737" cy="48132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 smtClean="0"/>
              <a:t>      </a:t>
            </a:r>
            <a:r>
              <a:rPr lang="zh-CN" altLang="en-US" sz="3200" b="1" dirty="0" smtClean="0"/>
              <a:t>有问题时请联系。。。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b="1" dirty="0" smtClean="0"/>
              <a:t>      邮件：</a:t>
            </a:r>
            <a:r>
              <a:rPr lang="en-US" altLang="zh-CN" sz="3200" b="1" dirty="0" smtClean="0"/>
              <a:t>lqyang@xmu.edu.cn 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 sz="3200" b="1" dirty="0" smtClean="0"/>
              <a:t>　  微信</a:t>
            </a:r>
            <a:r>
              <a:rPr lang="en-US" altLang="zh-CN" sz="3200" b="1" dirty="0" smtClean="0"/>
              <a:t>: 18650005101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CN" sz="3200" b="1" dirty="0" smtClean="0"/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3200" b="1" dirty="0" smtClean="0"/>
              <a:t>      </a:t>
            </a:r>
            <a:r>
              <a:rPr lang="zh-CN" altLang="en-US" sz="3200" b="1" dirty="0" smtClean="0"/>
              <a:t>答疑时间：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月</a:t>
            </a:r>
            <a:r>
              <a:rPr lang="en-US" altLang="zh-CN" sz="3200" b="1" dirty="0" smtClean="0"/>
              <a:t>17</a:t>
            </a:r>
            <a:r>
              <a:rPr lang="zh-CN" altLang="en-US" sz="3200" b="1" dirty="0" smtClean="0"/>
              <a:t>日</a:t>
            </a:r>
            <a:r>
              <a:rPr lang="zh-CN" altLang="en-US" sz="3200" b="1" dirty="0" smtClean="0"/>
              <a:t>（周一） 上午</a:t>
            </a:r>
            <a:r>
              <a:rPr lang="en-US" altLang="zh-CN" sz="3200" b="1" dirty="0" smtClean="0"/>
              <a:t>10:10-11:10</a:t>
            </a:r>
            <a:endParaRPr lang="en-US" altLang="zh-CN" sz="3200" b="1" dirty="0" smtClean="0"/>
          </a:p>
          <a:p>
            <a:pPr marL="533400" indent="-533400">
              <a:buNone/>
            </a:pPr>
            <a:r>
              <a:rPr lang="zh-CN" altLang="en-US" sz="3200" b="1" dirty="0" smtClean="0"/>
              <a:t>      答疑地点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号楼</a:t>
            </a:r>
            <a:r>
              <a:rPr lang="en-US" altLang="zh-CN" sz="3200" b="1" dirty="0" smtClean="0"/>
              <a:t>210</a:t>
            </a:r>
            <a:r>
              <a:rPr lang="zh-CN" altLang="en-US" sz="3200" b="1" dirty="0" smtClean="0"/>
              <a:t>室</a:t>
            </a:r>
            <a:endParaRPr lang="en-US" altLang="zh-CN" sz="3200" b="1" dirty="0" smtClean="0"/>
          </a:p>
          <a:p>
            <a:pPr marL="533400" indent="-533400"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</a:t>
            </a:r>
            <a:r>
              <a:rPr lang="zh-CN" altLang="en-US" sz="3200" b="1" dirty="0" smtClean="0"/>
              <a:t>平时</a:t>
            </a:r>
            <a:r>
              <a:rPr lang="zh-CN" altLang="en-US" sz="3200" b="1" dirty="0"/>
              <a:t>用</a:t>
            </a:r>
            <a:r>
              <a:rPr lang="zh-CN" altLang="en-US" sz="3200" b="1" dirty="0" smtClean="0"/>
              <a:t>邮件、</a:t>
            </a:r>
            <a:r>
              <a:rPr lang="en-US" altLang="zh-CN" sz="3200" b="1" dirty="0" smtClean="0"/>
              <a:t>QQ</a:t>
            </a:r>
            <a:r>
              <a:rPr lang="zh-CN" altLang="en-US" sz="3200" b="1" dirty="0" smtClean="0"/>
              <a:t>、微信、电话等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140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Wingdings</vt:lpstr>
      <vt:lpstr>空演示文稿</vt:lpstr>
      <vt:lpstr>Office 主题</vt:lpstr>
      <vt:lpstr>考试题型</vt:lpstr>
      <vt:lpstr>联系方式</vt:lpstr>
    </vt:vector>
  </TitlesOfParts>
  <Company>xltl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409</cp:lastModifiedBy>
  <cp:revision>314</cp:revision>
  <dcterms:created xsi:type="dcterms:W3CDTF">2009-03-09T05:23:12Z</dcterms:created>
  <dcterms:modified xsi:type="dcterms:W3CDTF">2024-06-05T13:40:31Z</dcterms:modified>
</cp:coreProperties>
</file>