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BCDB-EA06-4A23-85F1-E97ACF4C9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C04E6F-EE6B-4B1E-90F3-E22D61294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F97BD-8362-4F91-89DE-FB6970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892AD-6766-4E9C-ADDB-C60C16E7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7DC5-2B58-4A11-AE30-D4AC44E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758F-AFC2-4772-88F3-2206046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6B7A2-9BFC-47A9-BFD3-1E79EFC1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BCA14-A21D-488C-8BA3-ADE2845D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472E7-B12B-4BDD-92A6-4F7DC459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814A9-F030-44C1-850B-350CB9B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7491D1-8DCE-49C9-88EC-FCD8B411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69667-1A53-48D1-81CD-437FC51A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43133-AFA7-40A2-82F2-2A14747A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552FC-7F01-4EA3-A4E3-BB71D93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EFEA4-2195-466A-82CE-43D780B3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E6D0B-8DBC-4D9D-A93D-CCAA56F9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29D78-24A0-4E0A-A4D1-4E7DBECA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9D0B-C7EE-4717-9FFE-F387F427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654D5-F8B0-4F94-917C-E379EADA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3E547-4DD4-407B-B441-B4B634B3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93F-0AF6-4072-9494-6068FED7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F44AB-C442-4C5F-BB4E-A605E85D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F8BD-6CAE-4F5B-9EA5-4E3492EB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9287B-D2EF-41A1-860B-AEC7C3EB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19DC3-87A9-4CF3-9CB0-F2E4B0EF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90133-7AD2-40D4-A4B6-4521F8A4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F1003-A39F-4A5E-B97D-BD115D81C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27101-8BA3-488C-9AD7-B776C14D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80957-8622-4EDE-BF70-597A2D89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4890A-0DBA-4F87-A56E-69ADAFCB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0BAC1-E637-4ED6-AF5B-8E30E460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E82F3-928F-4BC9-BE0C-018A600C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32C2B-7D11-4F46-BB7F-A097FEB2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77D2D-10EB-4395-8336-2CF4D4015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1832D-EB68-434D-85C1-0448D241E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75CE91-A98B-4F00-9BA3-5BB87DB51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1D4B3-4039-42CC-9539-7499A3B7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BF4E3-D824-44DE-A34F-59C57D0B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AB47C8-E0D1-4DB6-872B-9B7B0589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C3D53-000A-470B-B395-7FDF00C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B3AB5-66EA-4D4B-B3D3-B65C5A82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83293-361D-4645-925B-E51A1691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5BA87E-AC5D-48B8-BC4E-888B826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01F515-879B-44CE-AE31-6069BBD6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B0E54-0A2A-46B5-9944-F8D98CCC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85754-C6AE-41D9-80B4-F0CB0D3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C93F-43EB-4751-84D8-969D5A79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A32CC-18E0-40DA-A7A4-CB35902D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B616D-0C15-4306-9F02-82AA0EFC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53EC8-0382-4077-BCAF-56258E17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C35D7-ED4D-44CD-94C8-9F96091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1610D-87CA-4B81-B222-3747631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CD814-BD48-40D2-AFFD-3B3CA432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F72D81-FF8F-4BE7-ACE1-83F5555A7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5F361-1074-4702-BC74-AF77C46F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C4610-230A-4A52-9FB2-79796B7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C6309-1232-430C-89E6-2F50E7C2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35466-0AA0-496E-A45C-BDCA6860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6793B-ED42-4017-AC3F-ACFC754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792B6-74F6-481E-B9C2-AA1997D7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54914-5CF1-4D4D-9BCC-D209E51F4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044B7-70E0-4562-842B-4DFD639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CB949-76CC-4099-B638-3633B1ADA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>
            <a:extLst>
              <a:ext uri="{FF2B5EF4-FFF2-40B4-BE49-F238E27FC236}">
                <a16:creationId xmlns:a16="http://schemas.microsoft.com/office/drawing/2014/main" id="{DD65557A-553E-4C76-B2CA-7297D55B7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3" b="10110"/>
          <a:stretch/>
        </p:blipFill>
        <p:spPr>
          <a:xfrm>
            <a:off x="20" y="32072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78CC2-CB69-4DD6-ABD9-04E0609D8C90}"/>
              </a:ext>
            </a:extLst>
          </p:cNvPr>
          <p:cNvSpPr txBox="1"/>
          <p:nvPr/>
        </p:nvSpPr>
        <p:spPr>
          <a:xfrm>
            <a:off x="2980006" y="478302"/>
            <a:ext cx="6231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데이터 사이언스</a:t>
            </a:r>
            <a:endParaRPr lang="en-US" altLang="ko-KR" sz="5400" dirty="0"/>
          </a:p>
          <a:p>
            <a:pPr algn="ctr"/>
            <a:endParaRPr lang="en-US" altLang="ko-KR" sz="5400" dirty="0"/>
          </a:p>
          <a:p>
            <a:pPr algn="ctr"/>
            <a:r>
              <a:rPr lang="en-US" altLang="ko-KR" sz="5400" dirty="0"/>
              <a:t>3</a:t>
            </a:r>
            <a:r>
              <a:rPr lang="ko-KR" altLang="en-US" sz="5400" dirty="0"/>
              <a:t>주차 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CAA11-31A9-4D84-B676-6FD8BD7E7AA1}"/>
              </a:ext>
            </a:extLst>
          </p:cNvPr>
          <p:cNvSpPr txBox="1"/>
          <p:nvPr/>
        </p:nvSpPr>
        <p:spPr>
          <a:xfrm>
            <a:off x="8163339" y="5739503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2016156033 </a:t>
            </a:r>
            <a:r>
              <a:rPr lang="ko-KR" altLang="en-US" sz="2800" dirty="0"/>
              <a:t>조현민</a:t>
            </a:r>
            <a:endParaRPr lang="en-US" altLang="ko-KR" sz="2800" dirty="0"/>
          </a:p>
          <a:p>
            <a:pPr algn="r"/>
            <a:r>
              <a:rPr lang="en-US" altLang="ko-KR" sz="2800" dirty="0"/>
              <a:t>2020-04-03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22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996CA0-5100-4C42-B219-6CA4B096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7" y="0"/>
            <a:ext cx="4658375" cy="3524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C52840-6754-4339-A67B-2401B5C7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686954" cy="3477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9FB545-625B-4EF7-B851-48D1A575C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27" y="3477110"/>
            <a:ext cx="4658375" cy="348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CCDB08-272C-4B8F-8EA7-48628D951C6D}"/>
              </a:ext>
            </a:extLst>
          </p:cNvPr>
          <p:cNvSpPr txBox="1"/>
          <p:nvPr/>
        </p:nvSpPr>
        <p:spPr>
          <a:xfrm>
            <a:off x="5963478" y="3646507"/>
            <a:ext cx="6056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187</a:t>
            </a:r>
            <a:r>
              <a:rPr lang="ko-KR" altLang="en-US" dirty="0"/>
              <a:t>개의 나라 중 랜덤으로 </a:t>
            </a:r>
            <a:r>
              <a:rPr lang="en-US" altLang="ko-KR" dirty="0"/>
              <a:t>5</a:t>
            </a:r>
            <a:r>
              <a:rPr lang="ko-KR" altLang="en-US" dirty="0"/>
              <a:t>개의 나라를 골라 코로나 바이러스 감염자 수의 데이터</a:t>
            </a:r>
            <a:r>
              <a:rPr lang="en-US" altLang="ko-KR" dirty="0"/>
              <a:t>(2020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기준</a:t>
            </a:r>
            <a:r>
              <a:rPr lang="en-US" altLang="ko-KR" dirty="0"/>
              <a:t>)</a:t>
            </a:r>
            <a:r>
              <a:rPr lang="ko-KR" altLang="en-US" dirty="0"/>
              <a:t>를 선 그래프</a:t>
            </a:r>
            <a:r>
              <a:rPr lang="en-US" altLang="ko-KR" dirty="0"/>
              <a:t>, </a:t>
            </a:r>
            <a:r>
              <a:rPr lang="ko-KR" altLang="en-US" dirty="0"/>
              <a:t>막대그래프</a:t>
            </a:r>
            <a:r>
              <a:rPr lang="en-US" altLang="ko-KR" dirty="0"/>
              <a:t>, </a:t>
            </a:r>
            <a:r>
              <a:rPr lang="ko-KR" altLang="en-US" dirty="0"/>
              <a:t>산포도그래프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ko-KR" altLang="en-US" dirty="0" err="1"/>
              <a:t>나타내었을때</a:t>
            </a:r>
            <a:r>
              <a:rPr lang="ko-KR" altLang="en-US" dirty="0"/>
              <a:t> 알 수 있었던 인사이트는 비록 바이러스가 중국 우한시에서 발생 하였지만 여러 나라에 급속도로 감염되며 동</a:t>
            </a:r>
            <a:r>
              <a:rPr lang="en-US" altLang="ko-KR" dirty="0"/>
              <a:t>,</a:t>
            </a:r>
            <a:r>
              <a:rPr lang="ko-KR" altLang="en-US" dirty="0"/>
              <a:t>서양 할 것 없이 빠르게 확산 되고 있음을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55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Jooooo Hyeon miiiiin</dc:creator>
  <cp:lastModifiedBy>Jooooo Hyeon miiiiin</cp:lastModifiedBy>
  <cp:revision>2</cp:revision>
  <dcterms:created xsi:type="dcterms:W3CDTF">2020-04-03T12:23:44Z</dcterms:created>
  <dcterms:modified xsi:type="dcterms:W3CDTF">2020-04-03T12:36:43Z</dcterms:modified>
</cp:coreProperties>
</file>