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639375" cy="3563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56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6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1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4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8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0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0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D7B0-FDF3-4CC3-9167-20E4849C5CCE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1F6C-0294-41BE-9816-3C8B7A2CBB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FFE92D4-75C9-4398-87E5-B18F3ABA5AB5}"/>
              </a:ext>
            </a:extLst>
          </p:cNvPr>
          <p:cNvSpPr/>
          <p:nvPr/>
        </p:nvSpPr>
        <p:spPr>
          <a:xfrm>
            <a:off x="2286000" y="6781800"/>
            <a:ext cx="1906330" cy="165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13.03.2053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D4FE6A-77F6-4E60-ABD3-6320ACA4F5D7}"/>
              </a:ext>
            </a:extLst>
          </p:cNvPr>
          <p:cNvSpPr/>
          <p:nvPr/>
        </p:nvSpPr>
        <p:spPr>
          <a:xfrm>
            <a:off x="9309893" y="6781800"/>
            <a:ext cx="1906330" cy="165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94FACF-8362-42EB-B708-2606D49EB77A}"/>
              </a:ext>
            </a:extLst>
          </p:cNvPr>
          <p:cNvSpPr/>
          <p:nvPr/>
        </p:nvSpPr>
        <p:spPr>
          <a:xfrm>
            <a:off x="12709473" y="10911348"/>
            <a:ext cx="1906330" cy="16542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D5D9A9F-CC6A-4894-9B46-3021B5F640A5}"/>
              </a:ext>
            </a:extLst>
          </p:cNvPr>
          <p:cNvSpPr/>
          <p:nvPr/>
        </p:nvSpPr>
        <p:spPr>
          <a:xfrm>
            <a:off x="16333787" y="6781800"/>
            <a:ext cx="1906330" cy="165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99DB0D4-4D4B-48E1-B0A0-C35FE56F7387}"/>
              </a:ext>
            </a:extLst>
          </p:cNvPr>
          <p:cNvSpPr/>
          <p:nvPr/>
        </p:nvSpPr>
        <p:spPr>
          <a:xfrm>
            <a:off x="27295476" y="6781800"/>
            <a:ext cx="1906330" cy="165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4D98F65-FD7C-4496-98DA-EBC5354FD8FB}"/>
              </a:ext>
            </a:extLst>
          </p:cNvPr>
          <p:cNvSpPr/>
          <p:nvPr/>
        </p:nvSpPr>
        <p:spPr>
          <a:xfrm>
            <a:off x="22358453" y="10911348"/>
            <a:ext cx="1906330" cy="16542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A3583E-1349-4541-84BA-DB4D642E59B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192330" y="7608939"/>
            <a:ext cx="511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43E44F2-F57B-481F-859A-09AB140E1AB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11216223" y="7608939"/>
            <a:ext cx="511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BA3D023-6C31-4D5D-8EB1-669FEBB743E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240117" y="7608939"/>
            <a:ext cx="905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4CD63ED-EF32-471D-8F7B-A4F1C7537AD2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10263058" y="8436077"/>
            <a:ext cx="2446415" cy="330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713774B-612D-4404-BDD9-EDE6DC2EED2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615803" y="11738487"/>
            <a:ext cx="774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EF05DF2-C1DC-48BD-B0C7-C00305B1E33C}"/>
              </a:ext>
            </a:extLst>
          </p:cNvPr>
          <p:cNvCxnSpPr>
            <a:cxnSpLocks/>
            <a:stCxn id="9" idx="6"/>
            <a:endCxn id="8" idx="4"/>
          </p:cNvCxnSpPr>
          <p:nvPr/>
        </p:nvCxnSpPr>
        <p:spPr>
          <a:xfrm flipV="1">
            <a:off x="24264783" y="8436077"/>
            <a:ext cx="3983858" cy="330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049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ZZubra ZZubra</dc:creator>
  <cp:lastModifiedBy>ZZubra ZZubra</cp:lastModifiedBy>
  <cp:revision>1</cp:revision>
  <dcterms:created xsi:type="dcterms:W3CDTF">2021-07-20T19:57:29Z</dcterms:created>
  <dcterms:modified xsi:type="dcterms:W3CDTF">2021-07-20T20:01:05Z</dcterms:modified>
</cp:coreProperties>
</file>