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5"/>
    <p:restoredTop sz="96197"/>
  </p:normalViewPr>
  <p:slideViewPr>
    <p:cSldViewPr snapToGrid="0">
      <p:cViewPr varScale="1">
        <p:scale>
          <a:sx n="124" d="100"/>
          <a:sy n="124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073B4-181A-7A4B-98D2-4BC26AD42DEB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D539D-1A96-9540-AC1A-FCEDE47A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7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C70544-94C7-A546-A4F3-62972DE4BFEA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1FA5-32D6-D947-BD95-978075712140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60F4-3CDC-9444-A6BF-D0FC2324B742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76FEB-8C35-FC4F-B089-901F97F64099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51E144-CB91-3843-8463-A660CE0F03A2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39F5-F4A2-8F41-9199-6B0D40FCD461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6848-B070-6E42-BBE9-8710A9FC8680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2938-DE67-7F47-B7A2-66EDD0D31287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80AE-44A4-434C-BBEB-C29831474D20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00247-81EF-3A4A-838A-5E7E35D3303A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25FB4-2138-0B46-9FB3-442E0BD075F6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CBF8A2-2A9A-9D49-BEF1-A20FDD90E23C}" type="datetime1">
              <a:rPr lang="en-US" smtClean="0"/>
              <a:t>3/4/23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?resource=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6D9B-81D4-7B77-5989-B65DCA4C2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AB986-18C7-27B1-8186-E855978E0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Campbell Final Project – DSC530-T301 Data Exploration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93B3C-7C57-6E61-C02E-514AE8E7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1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681E-DE11-C42E-0230-996AA8C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Hypothesis: Does Salary have a significant impact on employee attrition at this company?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2397-1576-0041-155E-8BA930C2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dataset on employee attrition for </a:t>
            </a:r>
            <a:r>
              <a:rPr lang="en-US" dirty="0">
                <a:hlinkClick r:id="rId2"/>
              </a:rPr>
              <a:t>IBM from Kaggle</a:t>
            </a:r>
            <a:r>
              <a:rPr lang="en-US" dirty="0"/>
              <a:t>, I wanted to try to understand if there was a potential relationship between salary and the employee attrition. Or if there were other factors that could impact attrition.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Job Level</a:t>
            </a:r>
          </a:p>
          <a:p>
            <a:pPr lvl="1"/>
            <a:r>
              <a:rPr lang="en-US" dirty="0"/>
              <a:t>Performance Rating</a:t>
            </a:r>
          </a:p>
          <a:p>
            <a:pPr lvl="1"/>
            <a:r>
              <a:rPr lang="en-US" dirty="0"/>
              <a:t>Years at the Company</a:t>
            </a:r>
          </a:p>
          <a:p>
            <a:pPr lvl="1"/>
            <a:r>
              <a:rPr lang="en-US" dirty="0"/>
              <a:t>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6F5BD-2A40-3286-693C-CC915664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A5CB9-1317-3276-9354-E6BD876A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Refer to the link on “IBM from Kaggle” for the dataset</a:t>
            </a:r>
          </a:p>
        </p:txBody>
      </p:sp>
    </p:spTree>
    <p:extLst>
      <p:ext uri="{BB962C8B-B14F-4D97-AF65-F5344CB8AC3E}">
        <p14:creationId xmlns:p14="http://schemas.microsoft.com/office/powerpoint/2010/main" val="125236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2319-5A9C-3812-ABA0-AD6E880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US" dirty="0"/>
              <a:t>Variable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87F7-A398-C5B1-2A11-8E943D42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14"/>
            <a:ext cx="9601200" cy="4167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Monthly Income</a:t>
            </a: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Söhne"/>
              </a:rPr>
              <a:t>This variable represents the employee’s yearly income in dollars, it was calculated using the monthly rate  * 12 months. It could be used to determine if higher-paid employees are less likely to leave the company.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Job Level</a:t>
            </a:r>
          </a:p>
          <a:p>
            <a:pPr lvl="1"/>
            <a:r>
              <a:rPr lang="en-US" dirty="0"/>
              <a:t>This variable represents the employee’s job level within the company – its relevance is higher or lower level employees could have different likelihoods of quitting</a:t>
            </a:r>
          </a:p>
          <a:p>
            <a:r>
              <a:rPr lang="en-US" dirty="0"/>
              <a:t>Performance Rating</a:t>
            </a:r>
          </a:p>
          <a:p>
            <a:pPr lvl="1"/>
            <a:r>
              <a:rPr lang="en-US" dirty="0"/>
              <a:t>Performance rating represents how the employee is doing as determined by their manager</a:t>
            </a:r>
          </a:p>
          <a:p>
            <a:r>
              <a:rPr lang="en-US" dirty="0"/>
              <a:t>Years at the Company</a:t>
            </a:r>
          </a:p>
          <a:p>
            <a:pPr lvl="1"/>
            <a:r>
              <a:rPr lang="en-US" dirty="0"/>
              <a:t>Represents the number of years the employee has been with the company, the longer the tenure in theory the longer the employee would stay with the company</a:t>
            </a:r>
          </a:p>
          <a:p>
            <a:r>
              <a:rPr lang="en-US" dirty="0"/>
              <a:t>Age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variable represents the employee's age in years. It could be used to determine if employees of a certain age range are more or less likely to leave the company than others.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525ED-D389-BCAD-2456-00C7D724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96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</TotalTime>
  <Words>248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Franklin Gothic Book</vt:lpstr>
      <vt:lpstr>Söhne</vt:lpstr>
      <vt:lpstr>Crop</vt:lpstr>
      <vt:lpstr>Employee Attrition</vt:lpstr>
      <vt:lpstr>Hypothesis: Does Salary have a significant impact on employee attrition at this company?</vt:lpstr>
      <vt:lpstr>Variable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Roland Campbell</dc:creator>
  <cp:lastModifiedBy>Roland Campbell</cp:lastModifiedBy>
  <cp:revision>1</cp:revision>
  <dcterms:created xsi:type="dcterms:W3CDTF">2023-03-04T13:35:18Z</dcterms:created>
  <dcterms:modified xsi:type="dcterms:W3CDTF">2023-03-04T13:56:08Z</dcterms:modified>
</cp:coreProperties>
</file>