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D0CA-0EB0-434C-ACE1-92B80732CB1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6F57-C0EA-44B4-9D5F-2C27B4E26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1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6F57-C0EA-44B4-9D5F-2C27B4E26B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1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B94D0-644B-44A2-8D92-C4D831A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5E9424-6C9D-4D7A-8E69-3FA799C4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09978-1FA7-4C8D-BBAB-4CCEF3CB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ABABC-65C4-45ED-9165-F88EB897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95EBB-9B46-4BE0-A353-21BD5CBF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9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D75A1-0FD5-46D5-8BA6-4E3D6F8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2F636-6E5B-4633-A951-C0242947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B1F16-10A2-460F-9501-D9361CB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3C487-FBCA-4CF4-8B6E-3CE0FAA8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CBBC7-B456-4EAF-A934-87C039E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7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57FBD5-90FA-43E9-A5CD-02DFD053B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1FEFF6-1331-4715-83EA-299234D0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904CD-EEDE-4B56-A0A8-1CA84727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4A242-994D-482E-91B1-8C4A9BDD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BEF0B-3477-4AEA-9FBA-4257815E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3CF14-0059-4AA4-9AB1-300DA8BA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D7273-A96E-453D-A5DE-A3E5E15C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BBDEF-C3FD-45C8-A2D7-D86EED99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65486-D744-440F-8FAE-A30980B2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D5C94-4690-4349-9B5F-D2D7B73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9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8E427-B65A-4903-AB23-7856289C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FD5BC-CA8E-4BD3-A0AC-55513C5B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4E2D4-71D9-4053-92E3-3E59DA35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A660F-DE2D-4AA6-944C-DF7D3FAF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5EF48-739C-4ECA-9BB8-D024064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39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B5BC-C404-4C10-9315-4ECD1383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3DB87-0E98-4208-A209-CE02FCA0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4993C4-33F3-4B0E-87B5-417F296D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670F82-2D5F-4996-BD42-AC42E6CE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FCC1A3-6E44-4F35-9351-9EDE74A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BBF8-B511-4934-93D0-52DFBAC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9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3980A-EA20-493D-847E-B22C906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D3576-667E-4826-8821-EC8E233C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F4F544-2B49-49B5-BE5D-8C7CADC1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D833E1-7077-4C8E-8B4C-F28EAAD7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37E7A8-E414-4E46-AB9F-E5546A624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C13F02-D69D-458F-A658-027BABD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1F9632-8538-4836-B525-D0F0023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4BFD4C-7638-4CD8-9F6D-CD5B091B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2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5BB49-18FD-490D-9833-C3407D82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DF0386-B4F8-4272-BA80-CE8FC015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79632D-BB5B-4E60-9A14-760A0A89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BE1BDD-961B-44D6-B01C-DFF20B5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2C2164-3829-4F0E-86FB-88508F0A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83575F-4725-4A34-8C0A-A34AB46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DB82F9-754E-4ADD-A5AB-616644A7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D2EB6-B424-41C1-861D-CCF1DED6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47E57-3BE0-4B67-B0DE-46730C0B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475929-957A-4F2F-BC94-B24E15CA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4FD33-223A-48FF-8295-69FE282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E59521-CF08-4BBF-B62B-8530AC6E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DFF25B-09D7-469F-8E8C-91B7F9A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9FA1-BFA6-47E0-9BA3-682469BF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2D6697-2884-4D98-92D5-A69C5C8C4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310756-DECB-48DC-A7EA-9BF8BB35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66EEE0-C07F-4193-942A-66F1B905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40A7EC-04FC-41B7-833D-8D30D69B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CFF6DF-2218-4263-BB46-5AB7025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92591-B6F1-4A29-8D97-1BA10C69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E6C37-570F-48AF-A367-241CC4A1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78F62-4633-481C-8CED-5FBEBA11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51CB-CE00-40CA-AF61-C4F2E54276E8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3F0B3-CE40-498E-AB30-188B0F91A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C0AC1-C167-400D-84F4-7C8B2CCCA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D98F-70CB-4BF7-8D30-691C2931A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A4A7B-BAB1-40BB-BA3D-967BA6CF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414" y="284085"/>
            <a:ext cx="9191939" cy="1259380"/>
          </a:xfrm>
        </p:spPr>
        <p:txBody>
          <a:bodyPr>
            <a:no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97A452-8EDA-4A1C-9713-08C5A778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2085282"/>
            <a:ext cx="10058400" cy="43776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Текстовый процессор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Word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Табличный процессор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Excel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Система управления базой данных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Access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Работа с презентациями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Power Point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Организация работы с информацией при создании презентации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Резюме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8E2C60-C175-4AEF-9502-A2FB94B68CF0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7436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0F97-D82F-479D-BC78-D9EF2EFC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2" y="18255"/>
            <a:ext cx="9101089" cy="1792789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7480F-DC85-458E-A4DC-B07AEEE6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113" y="1662784"/>
            <a:ext cx="7440967" cy="519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 к печати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68DE01-C6B4-4A53-A57E-CE41AB30E5F3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0B8D61-E540-4F46-9A22-FBEFA624253C}"/>
              </a:ext>
            </a:extLst>
          </p:cNvPr>
          <p:cNvSpPr/>
          <p:nvPr/>
        </p:nvSpPr>
        <p:spPr>
          <a:xfrm>
            <a:off x="10837057" y="6200277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7108-3684-4E55-BCCA-05043053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Excel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18F9C-CD91-40F5-BC92-3A03D903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43818"/>
            <a:ext cx="3747856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 ячеек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D0FE43-2117-4681-A02D-186446D890CE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AE06-E37E-4C02-8ECD-C4C7038746E1}"/>
              </a:ext>
            </a:extLst>
          </p:cNvPr>
          <p:cNvSpPr txBox="1"/>
          <p:nvPr/>
        </p:nvSpPr>
        <p:spPr>
          <a:xfrm>
            <a:off x="6096000" y="1343818"/>
            <a:ext cx="4074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условное форматирование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0DC1DD-63B1-468D-B602-FAE85C945E75}"/>
              </a:ext>
            </a:extLst>
          </p:cNvPr>
          <p:cNvSpPr/>
          <p:nvPr/>
        </p:nvSpPr>
        <p:spPr>
          <a:xfrm>
            <a:off x="10837057" y="6200277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66EC-E844-4C03-99F3-F2D43605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85" y="0"/>
            <a:ext cx="6111030" cy="1325563"/>
          </a:xfrm>
        </p:spPr>
        <p:txBody>
          <a:bodyPr>
            <a:normAutofit/>
          </a:bodyPr>
          <a:lstStyle/>
          <a:p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AE48A-4BAF-4DC9-B723-462D9EE8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28" y="1384922"/>
            <a:ext cx="9510944" cy="106139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0964AC-15AE-4D06-AB2D-4B78FD4D6166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FFE1D-9A88-4DF8-9D8B-CDB6EFA2865B}"/>
              </a:ext>
            </a:extLst>
          </p:cNvPr>
          <p:cNvSpPr txBox="1"/>
          <p:nvPr/>
        </p:nvSpPr>
        <p:spPr>
          <a:xfrm>
            <a:off x="1340528" y="2434442"/>
            <a:ext cx="4755472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01DF3-9BA1-4C69-96D8-C4B0DB8A6B36}"/>
              </a:ext>
            </a:extLst>
          </p:cNvPr>
          <p:cNvSpPr txBox="1"/>
          <p:nvPr/>
        </p:nvSpPr>
        <p:spPr>
          <a:xfrm>
            <a:off x="1340528" y="3511660"/>
            <a:ext cx="4755472" cy="1077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CE3A2-4693-4B06-9A69-51233C871F6C}"/>
              </a:ext>
            </a:extLst>
          </p:cNvPr>
          <p:cNvSpPr txBox="1"/>
          <p:nvPr/>
        </p:nvSpPr>
        <p:spPr>
          <a:xfrm>
            <a:off x="1340528" y="4584921"/>
            <a:ext cx="4755472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8B0E5-82B5-421C-B09B-2358B3B2C815}"/>
              </a:ext>
            </a:extLst>
          </p:cNvPr>
          <p:cNvSpPr txBox="1"/>
          <p:nvPr/>
        </p:nvSpPr>
        <p:spPr>
          <a:xfrm>
            <a:off x="1340528" y="5658182"/>
            <a:ext cx="47554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0FE15-760D-423B-80CA-87E52D71C765}"/>
              </a:ext>
            </a:extLst>
          </p:cNvPr>
          <p:cNvSpPr txBox="1"/>
          <p:nvPr/>
        </p:nvSpPr>
        <p:spPr>
          <a:xfrm>
            <a:off x="6096000" y="2505672"/>
            <a:ext cx="4755472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данных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0002494-9382-49F5-8E55-44E4EDF7C16D}"/>
              </a:ext>
            </a:extLst>
          </p:cNvPr>
          <p:cNvSpPr/>
          <p:nvPr/>
        </p:nvSpPr>
        <p:spPr>
          <a:xfrm>
            <a:off x="10837057" y="6200277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6BF8E-64B6-4B01-9EDB-111F2A0AE823}"/>
              </a:ext>
            </a:extLst>
          </p:cNvPr>
          <p:cNvSpPr txBox="1"/>
          <p:nvPr/>
        </p:nvSpPr>
        <p:spPr>
          <a:xfrm>
            <a:off x="6096000" y="2428533"/>
            <a:ext cx="4755472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данных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38D76-7486-4865-B3AF-A89F4D429DBD}"/>
              </a:ext>
            </a:extLst>
          </p:cNvPr>
          <p:cNvSpPr txBox="1"/>
          <p:nvPr/>
        </p:nvSpPr>
        <p:spPr>
          <a:xfrm>
            <a:off x="6096000" y="3515617"/>
            <a:ext cx="4755472" cy="1077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данных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E26BE-1D34-4772-BE64-051E6B6C1202}"/>
              </a:ext>
            </a:extLst>
          </p:cNvPr>
          <p:cNvSpPr txBox="1"/>
          <p:nvPr/>
        </p:nvSpPr>
        <p:spPr>
          <a:xfrm>
            <a:off x="6096000" y="4583411"/>
            <a:ext cx="4755472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данными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D23CF-F65B-4EEE-9EDD-E22F9F308853}"/>
              </a:ext>
            </a:extLst>
          </p:cNvPr>
          <p:cNvSpPr txBox="1"/>
          <p:nvPr/>
        </p:nvSpPr>
        <p:spPr>
          <a:xfrm>
            <a:off x="6096000" y="5658182"/>
            <a:ext cx="47554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данных из  БД</a:t>
            </a:r>
          </a:p>
        </p:txBody>
      </p:sp>
    </p:spTree>
    <p:extLst>
      <p:ext uri="{BB962C8B-B14F-4D97-AF65-F5344CB8AC3E}">
        <p14:creationId xmlns:p14="http://schemas.microsoft.com/office/powerpoint/2010/main" val="1845960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F54E-A784-4939-9C73-FA333183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568" y="0"/>
            <a:ext cx="4932947" cy="1325563"/>
          </a:xfrm>
        </p:spPr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0980D-783E-406C-92C3-6A27D6F2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432" y="1343817"/>
            <a:ext cx="4026568" cy="5495927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случаев презентация готовится для показа с использованием компьютера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ведь именно при таком показе презентации можно разобрать все преимущества электронной презентации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4179B6-F8C1-48D1-906D-E504A7455BF2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3F48E4-28AC-4812-BF8A-3AE6EF603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1" y="2307876"/>
            <a:ext cx="3304673" cy="291861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BE1E52-495C-4786-826F-735ADE596A70}"/>
              </a:ext>
            </a:extLst>
          </p:cNvPr>
          <p:cNvSpPr/>
          <p:nvPr/>
        </p:nvSpPr>
        <p:spPr>
          <a:xfrm>
            <a:off x="10837057" y="6200277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07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19B4-B40B-499A-A997-144C187D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9906000" cy="21977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B673B-3099-4FA8-BFB2-B90E5418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695" y="3031956"/>
            <a:ext cx="3216442" cy="75397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823C4F-5B28-4618-BF40-ACEA49CE2D71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D7A7E6-B2E7-498F-9143-8456BA6C5C7C}"/>
              </a:ext>
            </a:extLst>
          </p:cNvPr>
          <p:cNvSpPr txBox="1">
            <a:spLocks/>
          </p:cNvSpPr>
          <p:nvPr/>
        </p:nvSpPr>
        <p:spPr>
          <a:xfrm>
            <a:off x="1788695" y="4090738"/>
            <a:ext cx="3216442" cy="753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876144A-A2F3-4D34-9D14-66D7EAE431C1}"/>
              </a:ext>
            </a:extLst>
          </p:cNvPr>
          <p:cNvSpPr txBox="1">
            <a:spLocks/>
          </p:cNvSpPr>
          <p:nvPr/>
        </p:nvSpPr>
        <p:spPr>
          <a:xfrm>
            <a:off x="1788695" y="5149520"/>
            <a:ext cx="3216442" cy="753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18DA212-894C-4303-8A08-3855ADF17D5D}"/>
              </a:ext>
            </a:extLst>
          </p:cNvPr>
          <p:cNvCxnSpPr/>
          <p:nvPr/>
        </p:nvCxnSpPr>
        <p:spPr>
          <a:xfrm>
            <a:off x="1524000" y="3408945"/>
            <a:ext cx="0" cy="2117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9D5764-8B0D-4DCF-BE21-596D813913B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524000" y="3408945"/>
            <a:ext cx="2646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26502F-F1A2-4AF9-8FA4-C220EE4DF37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524000" y="5526509"/>
            <a:ext cx="2646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25B0734-AC81-4398-93AD-8A095A62AF09}"/>
              </a:ext>
            </a:extLst>
          </p:cNvPr>
          <p:cNvSpPr txBox="1">
            <a:spLocks/>
          </p:cNvSpPr>
          <p:nvPr/>
        </p:nvSpPr>
        <p:spPr>
          <a:xfrm>
            <a:off x="6890084" y="4090738"/>
            <a:ext cx="3777916" cy="753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010FCED-8180-47B8-8B94-DE5C94BF5D88}"/>
              </a:ext>
            </a:extLst>
          </p:cNvPr>
          <p:cNvCxnSpPr>
            <a:stCxn id="3" idx="3"/>
            <a:endCxn id="14" idx="0"/>
          </p:cNvCxnSpPr>
          <p:nvPr/>
        </p:nvCxnSpPr>
        <p:spPr>
          <a:xfrm>
            <a:off x="5005137" y="3408946"/>
            <a:ext cx="3773905" cy="681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0E9B88-D099-4A85-A41D-4715D833A47A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5005137" y="4467728"/>
            <a:ext cx="1884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9498FC1-BF81-476A-B9C8-31E6E048BD7E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5005137" y="4844717"/>
            <a:ext cx="3773905" cy="681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F987D20-C043-4833-A112-5A81C9293400}"/>
              </a:ext>
            </a:extLst>
          </p:cNvPr>
          <p:cNvSpPr/>
          <p:nvPr/>
        </p:nvSpPr>
        <p:spPr>
          <a:xfrm>
            <a:off x="10837057" y="6200277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54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4F40-D2F5-4FA4-88CE-8095EB7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568" y="18255"/>
            <a:ext cx="2767263" cy="1325563"/>
          </a:xfrm>
        </p:spPr>
        <p:txBody>
          <a:bodyPr>
            <a:normAutofit/>
          </a:bodyPr>
          <a:lstStyle/>
          <a:p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FE3B1-FA2E-4DDE-8307-5A8D660F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8" y="1776955"/>
            <a:ext cx="85424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достоинству слайдовой презентации можно отвести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изложения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официальные шпаргалки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мультимедийные эффекты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транспортабельность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450745-2E1C-41A2-92F7-F8C80CC422CD}"/>
              </a:ext>
            </a:extLst>
          </p:cNvPr>
          <p:cNvSpPr/>
          <p:nvPr/>
        </p:nvSpPr>
        <p:spPr>
          <a:xfrm>
            <a:off x="0" y="0"/>
            <a:ext cx="1340528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CF42D-E3F5-4B9E-BCE4-F8D3AC097465}"/>
              </a:ext>
            </a:extLst>
          </p:cNvPr>
          <p:cNvSpPr txBox="1"/>
          <p:nvPr/>
        </p:nvSpPr>
        <p:spPr>
          <a:xfrm>
            <a:off x="10851472" y="6128293"/>
            <a:ext cx="134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ru-RU" sz="2800" u="sng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106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219</Words>
  <Application>Microsoft Office PowerPoint</Application>
  <PresentationFormat>Широкоэкранный</PresentationFormat>
  <Paragraphs>57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Microsoft Office</vt:lpstr>
      <vt:lpstr>Текстовый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Ельсуков</dc:creator>
  <cp:lastModifiedBy>Павел Ельсуков</cp:lastModifiedBy>
  <cp:revision>12</cp:revision>
  <dcterms:created xsi:type="dcterms:W3CDTF">2019-05-08T08:59:02Z</dcterms:created>
  <dcterms:modified xsi:type="dcterms:W3CDTF">2019-05-09T10:36:15Z</dcterms:modified>
</cp:coreProperties>
</file>