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AE4B1C-CC3A-4E66-A2F5-5E0C66E065B0}" v="12" dt="2023-05-31T17:12:45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hra Fathima" userId="99daee3e9fced033" providerId="LiveId" clId="{56AE4B1C-CC3A-4E66-A2F5-5E0C66E065B0}"/>
    <pc:docChg chg="undo custSel addSld modSld">
      <pc:chgData name="Zahra Fathima" userId="99daee3e9fced033" providerId="LiveId" clId="{56AE4B1C-CC3A-4E66-A2F5-5E0C66E065B0}" dt="2023-05-31T17:13:50.467" v="80" actId="680"/>
      <pc:docMkLst>
        <pc:docMk/>
      </pc:docMkLst>
      <pc:sldChg chg="addSp delSp modSp new mod">
        <pc:chgData name="Zahra Fathima" userId="99daee3e9fced033" providerId="LiveId" clId="{56AE4B1C-CC3A-4E66-A2F5-5E0C66E065B0}" dt="2023-05-31T17:01:51.003" v="10" actId="20577"/>
        <pc:sldMkLst>
          <pc:docMk/>
          <pc:sldMk cId="731378091" sldId="256"/>
        </pc:sldMkLst>
        <pc:spChg chg="mod">
          <ac:chgData name="Zahra Fathima" userId="99daee3e9fced033" providerId="LiveId" clId="{56AE4B1C-CC3A-4E66-A2F5-5E0C66E065B0}" dt="2023-05-31T17:01:51.003" v="10" actId="20577"/>
          <ac:spMkLst>
            <pc:docMk/>
            <pc:sldMk cId="731378091" sldId="256"/>
            <ac:spMk id="2" creationId="{AA68D379-949C-4D18-0B9A-65961C75F423}"/>
          </ac:spMkLst>
        </pc:spChg>
        <pc:spChg chg="add del mod">
          <ac:chgData name="Zahra Fathima" userId="99daee3e9fced033" providerId="LiveId" clId="{56AE4B1C-CC3A-4E66-A2F5-5E0C66E065B0}" dt="2023-05-31T17:01:16.130" v="4" actId="478"/>
          <ac:spMkLst>
            <pc:docMk/>
            <pc:sldMk cId="731378091" sldId="256"/>
            <ac:spMk id="5" creationId="{57D36EEB-6C86-F9B2-BC73-02A98F31443C}"/>
          </ac:spMkLst>
        </pc:spChg>
      </pc:sldChg>
      <pc:sldChg chg="addSp delSp modSp new mod setBg">
        <pc:chgData name="Zahra Fathima" userId="99daee3e9fced033" providerId="LiveId" clId="{56AE4B1C-CC3A-4E66-A2F5-5E0C66E065B0}" dt="2023-05-31T17:12:47.688" v="77" actId="1076"/>
        <pc:sldMkLst>
          <pc:docMk/>
          <pc:sldMk cId="2677167792" sldId="257"/>
        </pc:sldMkLst>
        <pc:spChg chg="add del">
          <ac:chgData name="Zahra Fathima" userId="99daee3e9fced033" providerId="LiveId" clId="{56AE4B1C-CC3A-4E66-A2F5-5E0C66E065B0}" dt="2023-05-31T17:02:08.192" v="21" actId="26606"/>
          <ac:spMkLst>
            <pc:docMk/>
            <pc:sldMk cId="2677167792" sldId="257"/>
            <ac:spMk id="2" creationId="{6953E36B-B631-7720-5DDD-1E21C7C49C70}"/>
          </ac:spMkLst>
        </pc:spChg>
        <pc:spChg chg="del">
          <ac:chgData name="Zahra Fathima" userId="99daee3e9fced033" providerId="LiveId" clId="{56AE4B1C-CC3A-4E66-A2F5-5E0C66E065B0}" dt="2023-05-31T17:01:55.498" v="12" actId="22"/>
          <ac:spMkLst>
            <pc:docMk/>
            <pc:sldMk cId="2677167792" sldId="257"/>
            <ac:spMk id="3" creationId="{E86BE814-61AD-D6D9-5BBF-C53B88F00582}"/>
          </ac:spMkLst>
        </pc:spChg>
        <pc:spChg chg="add del">
          <ac:chgData name="Zahra Fathima" userId="99daee3e9fced033" providerId="LiveId" clId="{56AE4B1C-CC3A-4E66-A2F5-5E0C66E065B0}" dt="2023-05-31T17:02:06.813" v="18" actId="26606"/>
          <ac:spMkLst>
            <pc:docMk/>
            <pc:sldMk cId="2677167792" sldId="257"/>
            <ac:spMk id="9" creationId="{E805A1EE-4337-585A-FB33-75F4D169D8AB}"/>
          </ac:spMkLst>
        </pc:spChg>
        <pc:spChg chg="add del">
          <ac:chgData name="Zahra Fathima" userId="99daee3e9fced033" providerId="LiveId" clId="{56AE4B1C-CC3A-4E66-A2F5-5E0C66E065B0}" dt="2023-05-31T17:02:03.294" v="16" actId="26606"/>
          <ac:spMkLst>
            <pc:docMk/>
            <pc:sldMk cId="2677167792" sldId="257"/>
            <ac:spMk id="10" creationId="{42A4FC2C-047E-45A5-965D-8E1E3BF09BC6}"/>
          </ac:spMkLst>
        </pc:spChg>
        <pc:spChg chg="add del">
          <ac:chgData name="Zahra Fathima" userId="99daee3e9fced033" providerId="LiveId" clId="{56AE4B1C-CC3A-4E66-A2F5-5E0C66E065B0}" dt="2023-05-31T17:02:06.813" v="18" actId="26606"/>
          <ac:spMkLst>
            <pc:docMk/>
            <pc:sldMk cId="2677167792" sldId="257"/>
            <ac:spMk id="12" creationId="{F13C74B1-5B17-4795-BED0-7140497B445A}"/>
          </ac:spMkLst>
        </pc:spChg>
        <pc:spChg chg="add del">
          <ac:chgData name="Zahra Fathima" userId="99daee3e9fced033" providerId="LiveId" clId="{56AE4B1C-CC3A-4E66-A2F5-5E0C66E065B0}" dt="2023-05-31T17:02:06.813" v="18" actId="26606"/>
          <ac:spMkLst>
            <pc:docMk/>
            <pc:sldMk cId="2677167792" sldId="257"/>
            <ac:spMk id="13" creationId="{6953E36B-B631-7720-5DDD-1E21C7C49C70}"/>
          </ac:spMkLst>
        </pc:spChg>
        <pc:spChg chg="add del">
          <ac:chgData name="Zahra Fathima" userId="99daee3e9fced033" providerId="LiveId" clId="{56AE4B1C-CC3A-4E66-A2F5-5E0C66E065B0}" dt="2023-05-31T17:02:06.813" v="18" actId="26606"/>
          <ac:spMkLst>
            <pc:docMk/>
            <pc:sldMk cId="2677167792" sldId="257"/>
            <ac:spMk id="14" creationId="{D4974D33-8DC5-464E-8C6D-BE58F0669C17}"/>
          </ac:spMkLst>
        </pc:spChg>
        <pc:spChg chg="add del">
          <ac:chgData name="Zahra Fathima" userId="99daee3e9fced033" providerId="LiveId" clId="{56AE4B1C-CC3A-4E66-A2F5-5E0C66E065B0}" dt="2023-05-31T17:02:08.191" v="20" actId="26606"/>
          <ac:spMkLst>
            <pc:docMk/>
            <pc:sldMk cId="2677167792" sldId="257"/>
            <ac:spMk id="16" creationId="{42A4FC2C-047E-45A5-965D-8E1E3BF09BC6}"/>
          </ac:spMkLst>
        </pc:spChg>
        <pc:spChg chg="add mod">
          <ac:chgData name="Zahra Fathima" userId="99daee3e9fced033" providerId="LiveId" clId="{56AE4B1C-CC3A-4E66-A2F5-5E0C66E065B0}" dt="2023-05-31T17:09:55.902" v="54" actId="1076"/>
          <ac:spMkLst>
            <pc:docMk/>
            <pc:sldMk cId="2677167792" sldId="257"/>
            <ac:spMk id="18" creationId="{B4CBB980-6925-9EBF-2565-97156FC6D439}"/>
          </ac:spMkLst>
        </pc:spChg>
        <pc:spChg chg="add del mod">
          <ac:chgData name="Zahra Fathima" userId="99daee3e9fced033" providerId="LiveId" clId="{56AE4B1C-CC3A-4E66-A2F5-5E0C66E065B0}" dt="2023-05-31T17:12:20.420" v="66" actId="21"/>
          <ac:spMkLst>
            <pc:docMk/>
            <pc:sldMk cId="2677167792" sldId="257"/>
            <ac:spMk id="19" creationId="{63AE899C-4AC4-6D46-1294-A277753492B8}"/>
          </ac:spMkLst>
        </pc:spChg>
        <pc:picChg chg="add mod ord">
          <ac:chgData name="Zahra Fathima" userId="99daee3e9fced033" providerId="LiveId" clId="{56AE4B1C-CC3A-4E66-A2F5-5E0C66E065B0}" dt="2023-05-31T17:12:47.688" v="77" actId="1076"/>
          <ac:picMkLst>
            <pc:docMk/>
            <pc:sldMk cId="2677167792" sldId="257"/>
            <ac:picMk id="5" creationId="{106BDD2C-3309-9AE4-EC55-922B719A32BC}"/>
          </ac:picMkLst>
        </pc:picChg>
        <pc:picChg chg="add del mod">
          <ac:chgData name="Zahra Fathima" userId="99daee3e9fced033" providerId="LiveId" clId="{56AE4B1C-CC3A-4E66-A2F5-5E0C66E065B0}" dt="2023-05-31T17:12:20.420" v="66" actId="21"/>
          <ac:picMkLst>
            <pc:docMk/>
            <pc:sldMk cId="2677167792" sldId="257"/>
            <ac:picMk id="7" creationId="{235E49F8-7ABF-7C3B-995B-C7508DBE6390}"/>
          </ac:picMkLst>
        </pc:picChg>
        <pc:picChg chg="add del mod">
          <ac:chgData name="Zahra Fathima" userId="99daee3e9fced033" providerId="LiveId" clId="{56AE4B1C-CC3A-4E66-A2F5-5E0C66E065B0}" dt="2023-05-31T17:12:20.420" v="66" actId="21"/>
          <ac:picMkLst>
            <pc:docMk/>
            <pc:sldMk cId="2677167792" sldId="257"/>
            <ac:picMk id="11" creationId="{223302C0-FB9B-CA18-38F9-AC1DF3530997}"/>
          </ac:picMkLst>
        </pc:picChg>
        <pc:picChg chg="add del mod">
          <ac:chgData name="Zahra Fathima" userId="99daee3e9fced033" providerId="LiveId" clId="{56AE4B1C-CC3A-4E66-A2F5-5E0C66E065B0}" dt="2023-05-31T17:12:20.420" v="66" actId="21"/>
          <ac:picMkLst>
            <pc:docMk/>
            <pc:sldMk cId="2677167792" sldId="257"/>
            <ac:picMk id="17" creationId="{7F5A404D-C3AC-42F5-2A8B-48C0D7BD2DEE}"/>
          </ac:picMkLst>
        </pc:picChg>
        <pc:picChg chg="add mod">
          <ac:chgData name="Zahra Fathima" userId="99daee3e9fced033" providerId="LiveId" clId="{56AE4B1C-CC3A-4E66-A2F5-5E0C66E065B0}" dt="2023-05-31T17:12:45.679" v="76" actId="1076"/>
          <ac:picMkLst>
            <pc:docMk/>
            <pc:sldMk cId="2677167792" sldId="257"/>
            <ac:picMk id="1026" creationId="{2F7A5909-13CC-2244-8FCE-47A59EC0D997}"/>
          </ac:picMkLst>
        </pc:picChg>
      </pc:sldChg>
      <pc:sldChg chg="addSp delSp modSp new mod">
        <pc:chgData name="Zahra Fathima" userId="99daee3e9fced033" providerId="LiveId" clId="{56AE4B1C-CC3A-4E66-A2F5-5E0C66E065B0}" dt="2023-05-31T17:13:05.868" v="79" actId="1076"/>
        <pc:sldMkLst>
          <pc:docMk/>
          <pc:sldMk cId="4157870453" sldId="258"/>
        </pc:sldMkLst>
        <pc:spChg chg="del">
          <ac:chgData name="Zahra Fathima" userId="99daee3e9fced033" providerId="LiveId" clId="{56AE4B1C-CC3A-4E66-A2F5-5E0C66E065B0}" dt="2023-05-31T17:12:26.963" v="69" actId="478"/>
          <ac:spMkLst>
            <pc:docMk/>
            <pc:sldMk cId="4157870453" sldId="258"/>
            <ac:spMk id="2" creationId="{E6D0A705-C14A-EBD1-1893-03A61477B09D}"/>
          </ac:spMkLst>
        </pc:spChg>
        <pc:spChg chg="del">
          <ac:chgData name="Zahra Fathima" userId="99daee3e9fced033" providerId="LiveId" clId="{56AE4B1C-CC3A-4E66-A2F5-5E0C66E065B0}" dt="2023-05-31T17:12:29.610" v="70" actId="478"/>
          <ac:spMkLst>
            <pc:docMk/>
            <pc:sldMk cId="4157870453" sldId="258"/>
            <ac:spMk id="3" creationId="{EB7A0185-0DE1-B0FF-6112-3BCA5045BE38}"/>
          </ac:spMkLst>
        </pc:spChg>
        <pc:spChg chg="add mod">
          <ac:chgData name="Zahra Fathima" userId="99daee3e9fced033" providerId="LiveId" clId="{56AE4B1C-CC3A-4E66-A2F5-5E0C66E065B0}" dt="2023-05-31T17:12:25.418" v="68" actId="1076"/>
          <ac:spMkLst>
            <pc:docMk/>
            <pc:sldMk cId="4157870453" sldId="258"/>
            <ac:spMk id="7" creationId="{04DB6796-24FB-3A7E-4928-6E97D4B2ADE5}"/>
          </ac:spMkLst>
        </pc:spChg>
        <pc:picChg chg="add mod">
          <ac:chgData name="Zahra Fathima" userId="99daee3e9fced033" providerId="LiveId" clId="{56AE4B1C-CC3A-4E66-A2F5-5E0C66E065B0}" dt="2023-05-31T17:13:05.868" v="79" actId="1076"/>
          <ac:picMkLst>
            <pc:docMk/>
            <pc:sldMk cId="4157870453" sldId="258"/>
            <ac:picMk id="4" creationId="{DB4ADD01-515B-9DA6-93BB-8AC862C7F6E6}"/>
          </ac:picMkLst>
        </pc:picChg>
        <pc:picChg chg="add mod">
          <ac:chgData name="Zahra Fathima" userId="99daee3e9fced033" providerId="LiveId" clId="{56AE4B1C-CC3A-4E66-A2F5-5E0C66E065B0}" dt="2023-05-31T17:12:25.418" v="68" actId="1076"/>
          <ac:picMkLst>
            <pc:docMk/>
            <pc:sldMk cId="4157870453" sldId="258"/>
            <ac:picMk id="5" creationId="{56503B57-8415-1BEF-486E-CC8D63612AC3}"/>
          </ac:picMkLst>
        </pc:picChg>
        <pc:picChg chg="add mod">
          <ac:chgData name="Zahra Fathima" userId="99daee3e9fced033" providerId="LiveId" clId="{56AE4B1C-CC3A-4E66-A2F5-5E0C66E065B0}" dt="2023-05-31T17:12:25.418" v="68" actId="1076"/>
          <ac:picMkLst>
            <pc:docMk/>
            <pc:sldMk cId="4157870453" sldId="258"/>
            <ac:picMk id="6" creationId="{9E99C1D6-CD53-8A9C-0846-9A1B03D90B3A}"/>
          </ac:picMkLst>
        </pc:picChg>
      </pc:sldChg>
      <pc:sldChg chg="new">
        <pc:chgData name="Zahra Fathima" userId="99daee3e9fced033" providerId="LiveId" clId="{56AE4B1C-CC3A-4E66-A2F5-5E0C66E065B0}" dt="2023-05-31T17:13:50.467" v="80" actId="680"/>
        <pc:sldMkLst>
          <pc:docMk/>
          <pc:sldMk cId="1259696311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78687-D737-F320-3E62-5AB6FF4B0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61D6E-79DB-7FF4-A68E-2F415FD32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262F7-6E73-C270-DF99-0BD0D6421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613B-C250-4750-A13C-F6DA495783D8}" type="datetimeFigureOut">
              <a:rPr lang="en-AE" smtClean="0"/>
              <a:t>08/06/2023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2292B-90EA-0A44-F8A3-D5B5893F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D84D4-812F-9646-AE40-D6A694AE2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AC2C-B108-44F8-A13D-C6A30E69188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2451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D2E8-AC2E-7314-22A7-283E0929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D0EDE-C619-EF53-22AA-AB7736304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B6D21-10F1-E7D5-6DB8-17B66708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613B-C250-4750-A13C-F6DA495783D8}" type="datetimeFigureOut">
              <a:rPr lang="en-AE" smtClean="0"/>
              <a:t>08/06/2023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AB583-A30A-8B12-22CD-B71E7EBB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F7B1C-A0AF-1538-6E81-AF7B4CD9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AC2C-B108-44F8-A13D-C6A30E69188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8084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16196-87C6-A90C-46BE-0F2131E57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BC62E-F6F5-ACB7-6E07-46F9B8062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06FDC-4B80-3F90-6509-3338EE987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613B-C250-4750-A13C-F6DA495783D8}" type="datetimeFigureOut">
              <a:rPr lang="en-AE" smtClean="0"/>
              <a:t>08/06/2023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FFE1-4337-E220-76CB-C7C3DBAC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66340-9E82-4359-C7D8-EBFA35E8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AC2C-B108-44F8-A13D-C6A30E69188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9961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F004-966E-3892-AFA8-F8697822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66E64-19E0-2614-59A9-DEC84B539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906B1-9997-B8B5-996A-FEBCFEFB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613B-C250-4750-A13C-F6DA495783D8}" type="datetimeFigureOut">
              <a:rPr lang="en-AE" smtClean="0"/>
              <a:t>08/06/2023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430E9-9E9A-CBBF-E770-A7E411AF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E1943-DF56-2043-D471-E009B235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AC2C-B108-44F8-A13D-C6A30E69188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257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CD91-FE38-3466-CCB1-68D52FC6F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B98E7-957F-3E48-594B-57D6F50E0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D3A3E-8C1A-853C-0F90-C34283461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613B-C250-4750-A13C-F6DA495783D8}" type="datetimeFigureOut">
              <a:rPr lang="en-AE" smtClean="0"/>
              <a:t>08/06/2023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CF021-3D8C-DB7F-F4CB-C6046872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01ACB-E2B3-C761-111F-B759D8EE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AC2C-B108-44F8-A13D-C6A30E69188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1862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0AD1-77D8-ADED-871A-6CBF48D2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FE8B3-DC00-5AE9-DFC7-0A6968213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42E82-283F-48D5-17F3-FFBC72244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5CCBC-8E86-8DEF-5060-944D104B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613B-C250-4750-A13C-F6DA495783D8}" type="datetimeFigureOut">
              <a:rPr lang="en-AE" smtClean="0"/>
              <a:t>08/06/2023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94B67-83D9-0FE5-1729-CD32DF37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F0281-7BB3-1F19-8797-DFE54D06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AC2C-B108-44F8-A13D-C6A30E69188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3602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71FB-26E4-D0B5-34B5-E60E4F2F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D870F-7C7D-1BC0-7018-38F84D645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562EB-E203-ACAD-9BCD-9908EB998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F6518-2642-4A23-5BFF-FCBBDA977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49D77F-85E8-7EBA-6F65-37E06179E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CF30CF-8CF2-D585-AE1B-8AB5474E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613B-C250-4750-A13C-F6DA495783D8}" type="datetimeFigureOut">
              <a:rPr lang="en-AE" smtClean="0"/>
              <a:t>08/06/2023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F0BB6-EA59-61F6-9EBB-A924BC601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1224AE-BB15-EA68-331E-23DB678F3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AC2C-B108-44F8-A13D-C6A30E69188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8447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B11E-9BA2-2BEF-DEAB-054AE6E61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E5015-B704-2CB0-CEEC-47B47C55B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613B-C250-4750-A13C-F6DA495783D8}" type="datetimeFigureOut">
              <a:rPr lang="en-AE" smtClean="0"/>
              <a:t>08/06/2023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0B448-4344-14B7-C7D0-C6E879050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5E91E-C160-EE67-1D76-F464C430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AC2C-B108-44F8-A13D-C6A30E69188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6610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EFD9E-6561-4FE1-2627-65E49A97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613B-C250-4750-A13C-F6DA495783D8}" type="datetimeFigureOut">
              <a:rPr lang="en-AE" smtClean="0"/>
              <a:t>08/06/2023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5C12A-1368-531B-0407-3604A72E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6503F-D164-F9B8-26F5-D598A9F7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AC2C-B108-44F8-A13D-C6A30E69188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9917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F5D8-9B03-E08A-8391-546D37CEA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3D19F-FF8F-4623-97FC-DE5273612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83D71-992A-C4BA-B65F-7E08BF3A0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B8920-D3A5-3C64-EC6F-B15FDA9BB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613B-C250-4750-A13C-F6DA495783D8}" type="datetimeFigureOut">
              <a:rPr lang="en-AE" smtClean="0"/>
              <a:t>08/06/2023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50DED-A946-4C93-3FDB-9D728A16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7592B-E7FA-88BC-8ED6-22D4FFE0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AC2C-B108-44F8-A13D-C6A30E69188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1361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D9834-79F4-4EB6-847B-C12C81EFD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1A1AF3-26ED-763F-3DAE-D5D1F18A8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5C527-7731-E59F-139B-DD20F7361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973F5-630C-6F9A-9FC9-BF5FA2F6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613B-C250-4750-A13C-F6DA495783D8}" type="datetimeFigureOut">
              <a:rPr lang="en-AE" smtClean="0"/>
              <a:t>08/06/2023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2752D-0D26-42DD-116E-A438F53F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490AC-C4E0-50C5-D74A-6571F199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AC2C-B108-44F8-A13D-C6A30E69188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2610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70B7B-156C-C30F-8607-0AAB9819D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DE668-4FF1-DF86-4B57-168076A32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978AD-EAE3-CFD3-C12C-A1D3DE009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F613B-C250-4750-A13C-F6DA495783D8}" type="datetimeFigureOut">
              <a:rPr lang="en-AE" smtClean="0"/>
              <a:t>08/06/2023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22731-7323-EAE9-097C-460514E59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8A544-8C18-CBDB-1D72-55E0658F1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1AC2C-B108-44F8-A13D-C6A30E69188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6256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D379-949C-4D18-0B9A-65961C75F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cookie</a:t>
            </a:r>
            <a:endParaRPr lang="en-A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45639-385B-BE7C-90E1-12574FDB8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3137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4CBB980-6925-9EBF-2565-97156FC6D439}"/>
              </a:ext>
            </a:extLst>
          </p:cNvPr>
          <p:cNvSpPr txBox="1"/>
          <p:nvPr/>
        </p:nvSpPr>
        <p:spPr>
          <a:xfrm>
            <a:off x="1575759" y="699841"/>
            <a:ext cx="305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Colors</a:t>
            </a:r>
            <a:endParaRPr lang="en-A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B632F-035C-9DD3-3D51-A0B9BA2220FE}"/>
              </a:ext>
            </a:extLst>
          </p:cNvPr>
          <p:cNvSpPr txBox="1"/>
          <p:nvPr/>
        </p:nvSpPr>
        <p:spPr>
          <a:xfrm>
            <a:off x="799381" y="4668242"/>
            <a:ext cx="1069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dirty="0"/>
              <a:t>#F79E6B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569595-97B8-EC1C-B168-BFA62442B280}"/>
              </a:ext>
            </a:extLst>
          </p:cNvPr>
          <p:cNvSpPr txBox="1"/>
          <p:nvPr/>
        </p:nvSpPr>
        <p:spPr>
          <a:xfrm>
            <a:off x="2260121" y="4668242"/>
            <a:ext cx="1288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dirty="0"/>
              <a:t>#F7CD82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1A11C-4871-514C-E516-56628A468525}"/>
              </a:ext>
            </a:extLst>
          </p:cNvPr>
          <p:cNvSpPr txBox="1"/>
          <p:nvPr/>
        </p:nvSpPr>
        <p:spPr>
          <a:xfrm>
            <a:off x="3968151" y="4668243"/>
            <a:ext cx="1190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dirty="0"/>
              <a:t>#5B584F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3D3A3A-F8FA-C92B-8988-350EC39191AA}"/>
              </a:ext>
            </a:extLst>
          </p:cNvPr>
          <p:cNvSpPr txBox="1"/>
          <p:nvPr/>
        </p:nvSpPr>
        <p:spPr>
          <a:xfrm>
            <a:off x="5578415" y="4668242"/>
            <a:ext cx="1190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dirty="0"/>
              <a:t>#92A78C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D32F3E-3509-9036-6087-B86420CBD473}"/>
              </a:ext>
            </a:extLst>
          </p:cNvPr>
          <p:cNvSpPr txBox="1"/>
          <p:nvPr/>
        </p:nvSpPr>
        <p:spPr>
          <a:xfrm>
            <a:off x="7188678" y="4668242"/>
            <a:ext cx="1414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dirty="0"/>
              <a:t>#E0D5AD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8A74A35-500E-52B6-D7BB-DF7915C51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36" y="1069173"/>
            <a:ext cx="8334436" cy="34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6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4ADD01-515B-9DA6-93BB-8AC862C7F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10" y="1290302"/>
            <a:ext cx="6626111" cy="19053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503B57-8415-1BEF-486E-CC8D63612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264" y="4060314"/>
            <a:ext cx="3788685" cy="8050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99C1D6-CD53-8A9C-0846-9A1B03D90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521" y="4865330"/>
            <a:ext cx="1469813" cy="3881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DB6796-24FB-3A7E-4928-6E97D4B2ADE5}"/>
              </a:ext>
            </a:extLst>
          </p:cNvPr>
          <p:cNvSpPr txBox="1"/>
          <p:nvPr/>
        </p:nvSpPr>
        <p:spPr>
          <a:xfrm>
            <a:off x="1596730" y="777655"/>
            <a:ext cx="305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Fonts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15787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E2EC-793A-9B06-6D9D-E3082197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714E-6A3C-6BC4-13B5-EDB3069CE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5969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13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cookie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cookie</dc:title>
  <dc:creator>Zahra Fathima</dc:creator>
  <cp:lastModifiedBy>Zahra Fathima</cp:lastModifiedBy>
  <cp:revision>2</cp:revision>
  <dcterms:created xsi:type="dcterms:W3CDTF">2023-05-31T16:56:33Z</dcterms:created>
  <dcterms:modified xsi:type="dcterms:W3CDTF">2023-06-08T06:55:09Z</dcterms:modified>
</cp:coreProperties>
</file>