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System Flow
- Creating an inclusive donation environment that anyone can participate in.
Project owner receive all of the donation funds after voting.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Lifecycle of Hackathon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2023-04-04T08:38:59Z</dcterms:created>
  <dcterms:modified xsi:type="dcterms:W3CDTF">2023-04-04T08:38:59Z</dcterms:modified>
</cp:coreProperties>
</file>