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04" r:id="rId4"/>
    <p:sldId id="310" r:id="rId5"/>
    <p:sldId id="339" r:id="rId6"/>
    <p:sldId id="331" r:id="rId7"/>
    <p:sldId id="346" r:id="rId8"/>
    <p:sldId id="349" r:id="rId9"/>
    <p:sldId id="285" r:id="rId10"/>
    <p:sldId id="286" r:id="rId11"/>
    <p:sldId id="287" r:id="rId12"/>
    <p:sldId id="334" r:id="rId13"/>
    <p:sldId id="347" r:id="rId14"/>
    <p:sldId id="348" r:id="rId15"/>
    <p:sldId id="350" r:id="rId16"/>
    <p:sldId id="344" r:id="rId17"/>
    <p:sldId id="337" r:id="rId18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AFC"/>
    <a:srgbClr val="FF0066"/>
    <a:srgbClr val="0000FF"/>
    <a:srgbClr val="1DB4FF"/>
    <a:srgbClr val="808080"/>
    <a:srgbClr val="EAEAEA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AF197-DFCA-4045-86EF-DCF412989873}" v="118" dt="2024-12-05T05:47:24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4" autoAdjust="0"/>
    <p:restoredTop sz="98656" autoAdjust="0"/>
  </p:normalViewPr>
  <p:slideViewPr>
    <p:cSldViewPr>
      <p:cViewPr varScale="1">
        <p:scale>
          <a:sx n="91" d="100"/>
          <a:sy n="91" d="100"/>
        </p:scale>
        <p:origin x="149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 Hwan Choi" userId="ee150ab194a702d7" providerId="LiveId" clId="{9FBAF197-DFCA-4045-86EF-DCF412989873}"/>
    <pc:docChg chg="undo custSel modSld">
      <pc:chgData name="Jin Hwan Choi" userId="ee150ab194a702d7" providerId="LiveId" clId="{9FBAF197-DFCA-4045-86EF-DCF412989873}" dt="2024-12-05T05:47:24.176" v="1822" actId="1076"/>
      <pc:docMkLst>
        <pc:docMk/>
      </pc:docMkLst>
      <pc:sldChg chg="addSp modSp mod">
        <pc:chgData name="Jin Hwan Choi" userId="ee150ab194a702d7" providerId="LiveId" clId="{9FBAF197-DFCA-4045-86EF-DCF412989873}" dt="2024-12-05T05:46:53.902" v="1817" actId="1076"/>
        <pc:sldMkLst>
          <pc:docMk/>
          <pc:sldMk cId="0" sldId="256"/>
        </pc:sldMkLst>
        <pc:spChg chg="add mod">
          <ac:chgData name="Jin Hwan Choi" userId="ee150ab194a702d7" providerId="LiveId" clId="{9FBAF197-DFCA-4045-86EF-DCF412989873}" dt="2024-12-05T05:46:53.902" v="1817" actId="1076"/>
          <ac:spMkLst>
            <pc:docMk/>
            <pc:sldMk cId="0" sldId="256"/>
            <ac:spMk id="2" creationId="{1577BE16-8D6C-C818-96F7-F8458216311E}"/>
          </ac:spMkLst>
        </pc:spChg>
        <pc:spChg chg="mod">
          <ac:chgData name="Jin Hwan Choi" userId="ee150ab194a702d7" providerId="LiveId" clId="{9FBAF197-DFCA-4045-86EF-DCF412989873}" dt="2024-11-30T14:10:57.215" v="59"/>
          <ac:spMkLst>
            <pc:docMk/>
            <pc:sldMk cId="0" sldId="256"/>
            <ac:spMk id="10" creationId="{00000000-0000-0000-0000-000000000000}"/>
          </ac:spMkLst>
        </pc:spChg>
      </pc:sldChg>
      <pc:sldChg chg="addSp modSp mod">
        <pc:chgData name="Jin Hwan Choi" userId="ee150ab194a702d7" providerId="LiveId" clId="{9FBAF197-DFCA-4045-86EF-DCF412989873}" dt="2024-11-30T14:55:08.207" v="663" actId="20577"/>
        <pc:sldMkLst>
          <pc:docMk/>
          <pc:sldMk cId="0" sldId="285"/>
        </pc:sldMkLst>
        <pc:spChg chg="add mod">
          <ac:chgData name="Jin Hwan Choi" userId="ee150ab194a702d7" providerId="LiveId" clId="{9FBAF197-DFCA-4045-86EF-DCF412989873}" dt="2024-11-30T14:52:38.818" v="536" actId="20577"/>
          <ac:spMkLst>
            <pc:docMk/>
            <pc:sldMk cId="0" sldId="285"/>
            <ac:spMk id="3" creationId="{DA1BB8DD-88F5-CFDC-A152-3CADDBE00C9B}"/>
          </ac:spMkLst>
        </pc:spChg>
        <pc:spChg chg="add mod">
          <ac:chgData name="Jin Hwan Choi" userId="ee150ab194a702d7" providerId="LiveId" clId="{9FBAF197-DFCA-4045-86EF-DCF412989873}" dt="2024-11-30T14:54:33.642" v="625" actId="1038"/>
          <ac:spMkLst>
            <pc:docMk/>
            <pc:sldMk cId="0" sldId="285"/>
            <ac:spMk id="4" creationId="{74277177-95AC-DD48-F410-1E5D4AEECE4A}"/>
          </ac:spMkLst>
        </pc:spChg>
        <pc:spChg chg="add mod">
          <ac:chgData name="Jin Hwan Choi" userId="ee150ab194a702d7" providerId="LiveId" clId="{9FBAF197-DFCA-4045-86EF-DCF412989873}" dt="2024-11-30T14:55:08.207" v="663" actId="20577"/>
          <ac:spMkLst>
            <pc:docMk/>
            <pc:sldMk cId="0" sldId="285"/>
            <ac:spMk id="5" creationId="{2C7EAF92-1DAC-A836-6350-1A6C410FC71B}"/>
          </ac:spMkLst>
        </pc:spChg>
      </pc:sldChg>
      <pc:sldChg chg="addSp modSp mod">
        <pc:chgData name="Jin Hwan Choi" userId="ee150ab194a702d7" providerId="LiveId" clId="{9FBAF197-DFCA-4045-86EF-DCF412989873}" dt="2024-11-30T14:55:48.523" v="667" actId="26606"/>
        <pc:sldMkLst>
          <pc:docMk/>
          <pc:sldMk cId="0" sldId="286"/>
        </pc:sldMkLst>
        <pc:spChg chg="mod">
          <ac:chgData name="Jin Hwan Choi" userId="ee150ab194a702d7" providerId="LiveId" clId="{9FBAF197-DFCA-4045-86EF-DCF412989873}" dt="2024-11-30T14:55:48.523" v="667" actId="26606"/>
          <ac:spMkLst>
            <pc:docMk/>
            <pc:sldMk cId="0" sldId="286"/>
            <ac:spMk id="2" creationId="{00000000-0000-0000-0000-000000000000}"/>
          </ac:spMkLst>
        </pc:spChg>
        <pc:spChg chg="add">
          <ac:chgData name="Jin Hwan Choi" userId="ee150ab194a702d7" providerId="LiveId" clId="{9FBAF197-DFCA-4045-86EF-DCF412989873}" dt="2024-11-30T14:55:48.523" v="667" actId="26606"/>
          <ac:spMkLst>
            <pc:docMk/>
            <pc:sldMk cId="0" sldId="286"/>
            <ac:spMk id="9" creationId="{D141608F-39CA-ACE1-A989-EDF0BC9031C9}"/>
          </ac:spMkLst>
        </pc:spChg>
        <pc:picChg chg="add mod">
          <ac:chgData name="Jin Hwan Choi" userId="ee150ab194a702d7" providerId="LiveId" clId="{9FBAF197-DFCA-4045-86EF-DCF412989873}" dt="2024-11-30T14:55:48.523" v="667" actId="26606"/>
          <ac:picMkLst>
            <pc:docMk/>
            <pc:sldMk cId="0" sldId="286"/>
            <ac:picMk id="4" creationId="{5A46857B-7BB7-BDE6-ECD6-C2082994DF4A}"/>
          </ac:picMkLst>
        </pc:picChg>
      </pc:sldChg>
      <pc:sldChg chg="addSp modSp">
        <pc:chgData name="Jin Hwan Choi" userId="ee150ab194a702d7" providerId="LiveId" clId="{9FBAF197-DFCA-4045-86EF-DCF412989873}" dt="2024-11-30T15:14:45.737" v="1319" actId="1076"/>
        <pc:sldMkLst>
          <pc:docMk/>
          <pc:sldMk cId="0" sldId="287"/>
        </pc:sldMkLst>
        <pc:picChg chg="add mod">
          <ac:chgData name="Jin Hwan Choi" userId="ee150ab194a702d7" providerId="LiveId" clId="{9FBAF197-DFCA-4045-86EF-DCF412989873}" dt="2024-11-30T15:14:45.737" v="1319" actId="1076"/>
          <ac:picMkLst>
            <pc:docMk/>
            <pc:sldMk cId="0" sldId="287"/>
            <ac:picMk id="2050" creationId="{244711CF-4698-8A69-A2B8-17832160DC0A}"/>
          </ac:picMkLst>
        </pc:picChg>
      </pc:sldChg>
      <pc:sldChg chg="addSp modSp mod">
        <pc:chgData name="Jin Hwan Choi" userId="ee150ab194a702d7" providerId="LiveId" clId="{9FBAF197-DFCA-4045-86EF-DCF412989873}" dt="2024-11-30T14:13:06.862" v="123" actId="20577"/>
        <pc:sldMkLst>
          <pc:docMk/>
          <pc:sldMk cId="0" sldId="304"/>
        </pc:sldMkLst>
        <pc:spChg chg="add mod">
          <ac:chgData name="Jin Hwan Choi" userId="ee150ab194a702d7" providerId="LiveId" clId="{9FBAF197-DFCA-4045-86EF-DCF412989873}" dt="2024-11-30T14:13:06.862" v="123" actId="20577"/>
          <ac:spMkLst>
            <pc:docMk/>
            <pc:sldMk cId="0" sldId="304"/>
            <ac:spMk id="3" creationId="{85BEA1E2-403E-292B-44A6-A44D8EBEC9C4}"/>
          </ac:spMkLst>
        </pc:spChg>
        <pc:spChg chg="mod">
          <ac:chgData name="Jin Hwan Choi" userId="ee150ab194a702d7" providerId="LiveId" clId="{9FBAF197-DFCA-4045-86EF-DCF412989873}" dt="2024-11-30T14:11:11.701" v="60" actId="14100"/>
          <ac:spMkLst>
            <pc:docMk/>
            <pc:sldMk cId="0" sldId="304"/>
            <ac:spMk id="14" creationId="{00000000-0000-0000-0000-000000000000}"/>
          </ac:spMkLst>
        </pc:spChg>
      </pc:sldChg>
      <pc:sldChg chg="addSp delSp modSp mod">
        <pc:chgData name="Jin Hwan Choi" userId="ee150ab194a702d7" providerId="LiveId" clId="{9FBAF197-DFCA-4045-86EF-DCF412989873}" dt="2024-11-30T14:32:10.164" v="417" actId="478"/>
        <pc:sldMkLst>
          <pc:docMk/>
          <pc:sldMk cId="0" sldId="310"/>
        </pc:sldMkLst>
        <pc:spChg chg="add mod">
          <ac:chgData name="Jin Hwan Choi" userId="ee150ab194a702d7" providerId="LiveId" clId="{9FBAF197-DFCA-4045-86EF-DCF412989873}" dt="2024-11-30T14:16:50.641" v="371" actId="255"/>
          <ac:spMkLst>
            <pc:docMk/>
            <pc:sldMk cId="0" sldId="310"/>
            <ac:spMk id="3" creationId="{91DF27E0-EA62-253E-350A-975DECE43306}"/>
          </ac:spMkLst>
        </pc:spChg>
        <pc:spChg chg="add mod">
          <ac:chgData name="Jin Hwan Choi" userId="ee150ab194a702d7" providerId="LiveId" clId="{9FBAF197-DFCA-4045-86EF-DCF412989873}" dt="2024-11-30T14:31:45.407" v="414" actId="20577"/>
          <ac:spMkLst>
            <pc:docMk/>
            <pc:sldMk cId="0" sldId="310"/>
            <ac:spMk id="4" creationId="{4E44228D-C8F6-D1D0-1E70-C8B13A670905}"/>
          </ac:spMkLst>
        </pc:spChg>
        <pc:spChg chg="add del mod">
          <ac:chgData name="Jin Hwan Choi" userId="ee150ab194a702d7" providerId="LiveId" clId="{9FBAF197-DFCA-4045-86EF-DCF412989873}" dt="2024-11-30T14:32:10.164" v="417" actId="478"/>
          <ac:spMkLst>
            <pc:docMk/>
            <pc:sldMk cId="0" sldId="310"/>
            <ac:spMk id="5" creationId="{9AEAD3A8-FCC9-F4A4-1713-7F4DB1140987}"/>
          </ac:spMkLst>
        </pc:spChg>
        <pc:spChg chg="mod">
          <ac:chgData name="Jin Hwan Choi" userId="ee150ab194a702d7" providerId="LiveId" clId="{9FBAF197-DFCA-4045-86EF-DCF412989873}" dt="2024-11-30T14:31:28.629" v="397" actId="1076"/>
          <ac:spMkLst>
            <pc:docMk/>
            <pc:sldMk cId="0" sldId="310"/>
            <ac:spMk id="10" creationId="{00000000-0000-0000-0000-000000000000}"/>
          </ac:spMkLst>
        </pc:spChg>
        <pc:spChg chg="mod">
          <ac:chgData name="Jin Hwan Choi" userId="ee150ab194a702d7" providerId="LiveId" clId="{9FBAF197-DFCA-4045-86EF-DCF412989873}" dt="2024-11-30T14:31:15.903" v="395" actId="1076"/>
          <ac:spMkLst>
            <pc:docMk/>
            <pc:sldMk cId="0" sldId="310"/>
            <ac:spMk id="17" creationId="{00000000-0000-0000-0000-000000000000}"/>
          </ac:spMkLst>
        </pc:spChg>
      </pc:sldChg>
      <pc:sldChg chg="addSp delSp modSp mod modClrScheme chgLayout">
        <pc:chgData name="Jin Hwan Choi" userId="ee150ab194a702d7" providerId="LiveId" clId="{9FBAF197-DFCA-4045-86EF-DCF412989873}" dt="2024-11-30T14:47:52.783" v="465" actId="1076"/>
        <pc:sldMkLst>
          <pc:docMk/>
          <pc:sldMk cId="957374436" sldId="331"/>
        </pc:sldMkLst>
        <pc:spChg chg="mod">
          <ac:chgData name="Jin Hwan Choi" userId="ee150ab194a702d7" providerId="LiveId" clId="{9FBAF197-DFCA-4045-86EF-DCF412989873}" dt="2024-11-30T14:47:29.003" v="458" actId="26606"/>
          <ac:spMkLst>
            <pc:docMk/>
            <pc:sldMk cId="957374436" sldId="331"/>
            <ac:spMk id="2" creationId="{00000000-0000-0000-0000-000000000000}"/>
          </ac:spMkLst>
        </pc:spChg>
        <pc:spChg chg="mod">
          <ac:chgData name="Jin Hwan Choi" userId="ee150ab194a702d7" providerId="LiveId" clId="{9FBAF197-DFCA-4045-86EF-DCF412989873}" dt="2024-11-30T14:47:50.025" v="464" actId="1076"/>
          <ac:spMkLst>
            <pc:docMk/>
            <pc:sldMk cId="957374436" sldId="331"/>
            <ac:spMk id="43" creationId="{00000000-0000-0000-0000-000000000000}"/>
          </ac:spMkLst>
        </pc:spChg>
        <pc:spChg chg="add del mod">
          <ac:chgData name="Jin Hwan Choi" userId="ee150ab194a702d7" providerId="LiveId" clId="{9FBAF197-DFCA-4045-86EF-DCF412989873}" dt="2024-11-30T14:47:29.003" v="458" actId="26606"/>
          <ac:spMkLst>
            <pc:docMk/>
            <pc:sldMk cId="957374436" sldId="331"/>
            <ac:spMk id="48" creationId="{B50EA2FD-D975-2CD7-12ED-81B7E84AA489}"/>
          </ac:spMkLst>
        </pc:spChg>
        <pc:picChg chg="add mod">
          <ac:chgData name="Jin Hwan Choi" userId="ee150ab194a702d7" providerId="LiveId" clId="{9FBAF197-DFCA-4045-86EF-DCF412989873}" dt="2024-11-30T14:47:52.783" v="465" actId="1076"/>
          <ac:picMkLst>
            <pc:docMk/>
            <pc:sldMk cId="957374436" sldId="331"/>
            <ac:picMk id="4" creationId="{F48AA45F-9585-A856-5CB4-97B982879C6A}"/>
          </ac:picMkLst>
        </pc:picChg>
      </pc:sldChg>
      <pc:sldChg chg="addSp modSp mod">
        <pc:chgData name="Jin Hwan Choi" userId="ee150ab194a702d7" providerId="LiveId" clId="{9FBAF197-DFCA-4045-86EF-DCF412989873}" dt="2024-11-30T15:16:31.499" v="1353" actId="1076"/>
        <pc:sldMkLst>
          <pc:docMk/>
          <pc:sldMk cId="2930419764" sldId="334"/>
        </pc:sldMkLst>
        <pc:spChg chg="mod">
          <ac:chgData name="Jin Hwan Choi" userId="ee150ab194a702d7" providerId="LiveId" clId="{9FBAF197-DFCA-4045-86EF-DCF412989873}" dt="2024-11-30T15:16:10.204" v="1343" actId="1076"/>
          <ac:spMkLst>
            <pc:docMk/>
            <pc:sldMk cId="2930419764" sldId="334"/>
            <ac:spMk id="17" creationId="{00000000-0000-0000-0000-000000000000}"/>
          </ac:spMkLst>
        </pc:spChg>
        <pc:picChg chg="add mod">
          <ac:chgData name="Jin Hwan Choi" userId="ee150ab194a702d7" providerId="LiveId" clId="{9FBAF197-DFCA-4045-86EF-DCF412989873}" dt="2024-11-30T15:16:31.499" v="1353" actId="1076"/>
          <ac:picMkLst>
            <pc:docMk/>
            <pc:sldMk cId="2930419764" sldId="334"/>
            <ac:picMk id="4" creationId="{8B40CB91-8051-208C-F217-F13C3AE7B4F6}"/>
          </ac:picMkLst>
        </pc:picChg>
      </pc:sldChg>
      <pc:sldChg chg="addSp modSp mod">
        <pc:chgData name="Jin Hwan Choi" userId="ee150ab194a702d7" providerId="LiveId" clId="{9FBAF197-DFCA-4045-86EF-DCF412989873}" dt="2024-12-05T05:47:24.176" v="1822" actId="1076"/>
        <pc:sldMkLst>
          <pc:docMk/>
          <pc:sldMk cId="768924681" sldId="337"/>
        </pc:sldMkLst>
        <pc:spChg chg="add mod">
          <ac:chgData name="Jin Hwan Choi" userId="ee150ab194a702d7" providerId="LiveId" clId="{9FBAF197-DFCA-4045-86EF-DCF412989873}" dt="2024-11-30T15:22:08.856" v="1605" actId="1076"/>
          <ac:spMkLst>
            <pc:docMk/>
            <pc:sldMk cId="768924681" sldId="337"/>
            <ac:spMk id="3" creationId="{F75E0994-5A10-39B5-115F-7F3EC8464150}"/>
          </ac:spMkLst>
        </pc:spChg>
        <pc:spChg chg="add mod">
          <ac:chgData name="Jin Hwan Choi" userId="ee150ab194a702d7" providerId="LiveId" clId="{9FBAF197-DFCA-4045-86EF-DCF412989873}" dt="2024-11-30T15:21:59.187" v="1603" actId="20577"/>
          <ac:spMkLst>
            <pc:docMk/>
            <pc:sldMk cId="768924681" sldId="337"/>
            <ac:spMk id="4" creationId="{786C49DD-CFBA-18CB-E59D-99A7E9390A19}"/>
          </ac:spMkLst>
        </pc:spChg>
        <pc:spChg chg="mod">
          <ac:chgData name="Jin Hwan Choi" userId="ee150ab194a702d7" providerId="LiveId" clId="{9FBAF197-DFCA-4045-86EF-DCF412989873}" dt="2024-12-05T05:47:06.744" v="1819" actId="1076"/>
          <ac:spMkLst>
            <pc:docMk/>
            <pc:sldMk cId="768924681" sldId="337"/>
            <ac:spMk id="9" creationId="{00000000-0000-0000-0000-000000000000}"/>
          </ac:spMkLst>
        </pc:spChg>
        <pc:spChg chg="mod">
          <ac:chgData name="Jin Hwan Choi" userId="ee150ab194a702d7" providerId="LiveId" clId="{9FBAF197-DFCA-4045-86EF-DCF412989873}" dt="2024-11-30T14:41:06.930" v="442" actId="1076"/>
          <ac:spMkLst>
            <pc:docMk/>
            <pc:sldMk cId="768924681" sldId="337"/>
            <ac:spMk id="10" creationId="{00000000-0000-0000-0000-000000000000}"/>
          </ac:spMkLst>
        </pc:spChg>
        <pc:spChg chg="mod">
          <ac:chgData name="Jin Hwan Choi" userId="ee150ab194a702d7" providerId="LiveId" clId="{9FBAF197-DFCA-4045-86EF-DCF412989873}" dt="2024-11-30T15:22:07.150" v="1604" actId="1076"/>
          <ac:spMkLst>
            <pc:docMk/>
            <pc:sldMk cId="768924681" sldId="337"/>
            <ac:spMk id="11" creationId="{00000000-0000-0000-0000-000000000000}"/>
          </ac:spMkLst>
        </pc:spChg>
        <pc:spChg chg="mod">
          <ac:chgData name="Jin Hwan Choi" userId="ee150ab194a702d7" providerId="LiveId" clId="{9FBAF197-DFCA-4045-86EF-DCF412989873}" dt="2024-12-05T05:47:24.176" v="1822" actId="1076"/>
          <ac:spMkLst>
            <pc:docMk/>
            <pc:sldMk cId="768924681" sldId="337"/>
            <ac:spMk id="13" creationId="{00000000-0000-0000-0000-000000000000}"/>
          </ac:spMkLst>
        </pc:spChg>
      </pc:sldChg>
      <pc:sldChg chg="addSp delSp modSp mod">
        <pc:chgData name="Jin Hwan Choi" userId="ee150ab194a702d7" providerId="LiveId" clId="{9FBAF197-DFCA-4045-86EF-DCF412989873}" dt="2024-12-04T05:40:48.491" v="1781" actId="1076"/>
        <pc:sldMkLst>
          <pc:docMk/>
          <pc:sldMk cId="1472958856" sldId="339"/>
        </pc:sldMkLst>
        <pc:spChg chg="add mod">
          <ac:chgData name="Jin Hwan Choi" userId="ee150ab194a702d7" providerId="LiveId" clId="{9FBAF197-DFCA-4045-86EF-DCF412989873}" dt="2024-12-04T05:36:23.692" v="1641" actId="207"/>
          <ac:spMkLst>
            <pc:docMk/>
            <pc:sldMk cId="1472958856" sldId="339"/>
            <ac:spMk id="5" creationId="{2E6A4A4F-0217-FCAA-DC30-303CDC3F9647}"/>
          </ac:spMkLst>
        </pc:spChg>
        <pc:spChg chg="add mod">
          <ac:chgData name="Jin Hwan Choi" userId="ee150ab194a702d7" providerId="LiveId" clId="{9FBAF197-DFCA-4045-86EF-DCF412989873}" dt="2024-12-04T05:36:29.125" v="1642" actId="207"/>
          <ac:spMkLst>
            <pc:docMk/>
            <pc:sldMk cId="1472958856" sldId="339"/>
            <ac:spMk id="6" creationId="{CBC9758E-8854-2134-2DCF-36319EF72FB6}"/>
          </ac:spMkLst>
        </pc:spChg>
        <pc:spChg chg="add mod">
          <ac:chgData name="Jin Hwan Choi" userId="ee150ab194a702d7" providerId="LiveId" clId="{9FBAF197-DFCA-4045-86EF-DCF412989873}" dt="2024-12-04T05:36:10.001" v="1640" actId="208"/>
          <ac:spMkLst>
            <pc:docMk/>
            <pc:sldMk cId="1472958856" sldId="339"/>
            <ac:spMk id="7" creationId="{65B53A1C-18B3-944B-ABF8-16F1195BA534}"/>
          </ac:spMkLst>
        </pc:spChg>
        <pc:spChg chg="add mod">
          <ac:chgData name="Jin Hwan Choi" userId="ee150ab194a702d7" providerId="LiveId" clId="{9FBAF197-DFCA-4045-86EF-DCF412989873}" dt="2024-12-04T05:37:27.885" v="1729" actId="1076"/>
          <ac:spMkLst>
            <pc:docMk/>
            <pc:sldMk cId="1472958856" sldId="339"/>
            <ac:spMk id="8" creationId="{46964339-FA7E-9D94-C8A1-A447CD855A86}"/>
          </ac:spMkLst>
        </pc:spChg>
        <pc:spChg chg="add mod">
          <ac:chgData name="Jin Hwan Choi" userId="ee150ab194a702d7" providerId="LiveId" clId="{9FBAF197-DFCA-4045-86EF-DCF412989873}" dt="2024-12-04T05:37:23.518" v="1728" actId="122"/>
          <ac:spMkLst>
            <pc:docMk/>
            <pc:sldMk cId="1472958856" sldId="339"/>
            <ac:spMk id="9" creationId="{DCD4B63E-1817-C690-AE2C-7B52A2C197BE}"/>
          </ac:spMkLst>
        </pc:spChg>
        <pc:spChg chg="add del">
          <ac:chgData name="Jin Hwan Choi" userId="ee150ab194a702d7" providerId="LiveId" clId="{9FBAF197-DFCA-4045-86EF-DCF412989873}" dt="2024-12-04T05:39:53.503" v="1760" actId="22"/>
          <ac:spMkLst>
            <pc:docMk/>
            <pc:sldMk cId="1472958856" sldId="339"/>
            <ac:spMk id="11" creationId="{6B7A6BBA-AE72-F2B5-2258-0B820D8E3568}"/>
          </ac:spMkLst>
        </pc:spChg>
        <pc:spChg chg="mod">
          <ac:chgData name="Jin Hwan Choi" userId="ee150ab194a702d7" providerId="LiveId" clId="{9FBAF197-DFCA-4045-86EF-DCF412989873}" dt="2024-12-04T05:40:00.526" v="1763" actId="14100"/>
          <ac:spMkLst>
            <pc:docMk/>
            <pc:sldMk cId="1472958856" sldId="339"/>
            <ac:spMk id="28" creationId="{00000000-0000-0000-0000-000000000000}"/>
          </ac:spMkLst>
        </pc:spChg>
        <pc:picChg chg="add del mod">
          <ac:chgData name="Jin Hwan Choi" userId="ee150ab194a702d7" providerId="LiveId" clId="{9FBAF197-DFCA-4045-86EF-DCF412989873}" dt="2024-12-04T05:32:57.191" v="1625" actId="478"/>
          <ac:picMkLst>
            <pc:docMk/>
            <pc:sldMk cId="1472958856" sldId="339"/>
            <ac:picMk id="4" creationId="{26D7A557-A998-C0BA-1714-D859328D696C}"/>
          </ac:picMkLst>
        </pc:picChg>
        <pc:picChg chg="add mod">
          <ac:chgData name="Jin Hwan Choi" userId="ee150ab194a702d7" providerId="LiveId" clId="{9FBAF197-DFCA-4045-86EF-DCF412989873}" dt="2024-12-04T05:39:19.375" v="1748" actId="1076"/>
          <ac:picMkLst>
            <pc:docMk/>
            <pc:sldMk cId="1472958856" sldId="339"/>
            <ac:picMk id="1026" creationId="{3730770D-E1B2-9CEA-EEB9-248FD295F51F}"/>
          </ac:picMkLst>
        </pc:picChg>
        <pc:picChg chg="add mod">
          <ac:chgData name="Jin Hwan Choi" userId="ee150ab194a702d7" providerId="LiveId" clId="{9FBAF197-DFCA-4045-86EF-DCF412989873}" dt="2024-12-04T05:39:39.648" v="1756" actId="1076"/>
          <ac:picMkLst>
            <pc:docMk/>
            <pc:sldMk cId="1472958856" sldId="339"/>
            <ac:picMk id="1028" creationId="{9B382BF3-416F-94FC-2CAB-0EB0CC7DF276}"/>
          </ac:picMkLst>
        </pc:picChg>
        <pc:picChg chg="add mod">
          <ac:chgData name="Jin Hwan Choi" userId="ee150ab194a702d7" providerId="LiveId" clId="{9FBAF197-DFCA-4045-86EF-DCF412989873}" dt="2024-12-04T05:39:42.412" v="1758" actId="1076"/>
          <ac:picMkLst>
            <pc:docMk/>
            <pc:sldMk cId="1472958856" sldId="339"/>
            <ac:picMk id="1030" creationId="{572C67F7-6C26-3FCD-C110-5F99B450610E}"/>
          </ac:picMkLst>
        </pc:picChg>
        <pc:picChg chg="add mod">
          <ac:chgData name="Jin Hwan Choi" userId="ee150ab194a702d7" providerId="LiveId" clId="{9FBAF197-DFCA-4045-86EF-DCF412989873}" dt="2024-12-04T05:40:29.485" v="1774" actId="1076"/>
          <ac:picMkLst>
            <pc:docMk/>
            <pc:sldMk cId="1472958856" sldId="339"/>
            <ac:picMk id="1032" creationId="{030EAE0C-724C-7676-DBA8-7040FB3F11D2}"/>
          </ac:picMkLst>
        </pc:picChg>
        <pc:picChg chg="add mod">
          <ac:chgData name="Jin Hwan Choi" userId="ee150ab194a702d7" providerId="LiveId" clId="{9FBAF197-DFCA-4045-86EF-DCF412989873}" dt="2024-12-04T05:40:30.589" v="1776" actId="1076"/>
          <ac:picMkLst>
            <pc:docMk/>
            <pc:sldMk cId="1472958856" sldId="339"/>
            <ac:picMk id="1034" creationId="{FAEE4D55-C3FC-0CF1-39CE-FA8E5D1C78DB}"/>
          </ac:picMkLst>
        </pc:picChg>
        <pc:picChg chg="add mod">
          <ac:chgData name="Jin Hwan Choi" userId="ee150ab194a702d7" providerId="LiveId" clId="{9FBAF197-DFCA-4045-86EF-DCF412989873}" dt="2024-12-04T05:40:48.491" v="1781" actId="1076"/>
          <ac:picMkLst>
            <pc:docMk/>
            <pc:sldMk cId="1472958856" sldId="339"/>
            <ac:picMk id="1036" creationId="{CD9F5A12-40A1-900A-703A-235CB28F0C74}"/>
          </ac:picMkLst>
        </pc:picChg>
        <pc:inkChg chg="add del">
          <ac:chgData name="Jin Hwan Choi" userId="ee150ab194a702d7" providerId="LiveId" clId="{9FBAF197-DFCA-4045-86EF-DCF412989873}" dt="2024-12-04T05:32:22.685" v="1622" actId="9405"/>
          <ac:inkMkLst>
            <pc:docMk/>
            <pc:sldMk cId="1472958856" sldId="339"/>
            <ac:inkMk id="3" creationId="{4FCD2A5F-D7CD-9F72-DDA8-4F3DEFFBD3A1}"/>
          </ac:inkMkLst>
        </pc:inkChg>
      </pc:sldChg>
      <pc:sldChg chg="addSp modSp mod">
        <pc:chgData name="Jin Hwan Choi" userId="ee150ab194a702d7" providerId="LiveId" clId="{9FBAF197-DFCA-4045-86EF-DCF412989873}" dt="2024-11-30T15:07:19.901" v="1308" actId="1076"/>
        <pc:sldMkLst>
          <pc:docMk/>
          <pc:sldMk cId="3253555271" sldId="346"/>
        </pc:sldMkLst>
        <pc:spChg chg="add mod">
          <ac:chgData name="Jin Hwan Choi" userId="ee150ab194a702d7" providerId="LiveId" clId="{9FBAF197-DFCA-4045-86EF-DCF412989873}" dt="2024-11-30T15:07:19.901" v="1308" actId="1076"/>
          <ac:spMkLst>
            <pc:docMk/>
            <pc:sldMk cId="3253555271" sldId="346"/>
            <ac:spMk id="3" creationId="{67CF6ECC-EDD2-884B-2ED6-D4368B12A823}"/>
          </ac:spMkLst>
        </pc:spChg>
        <pc:spChg chg="mod">
          <ac:chgData name="Jin Hwan Choi" userId="ee150ab194a702d7" providerId="LiveId" clId="{9FBAF197-DFCA-4045-86EF-DCF412989873}" dt="2024-11-30T14:37:37.344" v="426" actId="1076"/>
          <ac:spMkLst>
            <pc:docMk/>
            <pc:sldMk cId="3253555271" sldId="346"/>
            <ac:spMk id="5" creationId="{00000000-0000-0000-0000-000000000000}"/>
          </ac:spMkLst>
        </pc:spChg>
        <pc:spChg chg="mod">
          <ac:chgData name="Jin Hwan Choi" userId="ee150ab194a702d7" providerId="LiveId" clId="{9FBAF197-DFCA-4045-86EF-DCF412989873}" dt="2024-11-30T15:07:09.755" v="1302" actId="1076"/>
          <ac:spMkLst>
            <pc:docMk/>
            <pc:sldMk cId="3253555271" sldId="346"/>
            <ac:spMk id="7" creationId="{00000000-0000-0000-0000-000000000000}"/>
          </ac:spMkLst>
        </pc:spChg>
      </pc:sldChg>
      <pc:sldChg chg="addSp modSp mod">
        <pc:chgData name="Jin Hwan Choi" userId="ee150ab194a702d7" providerId="LiveId" clId="{9FBAF197-DFCA-4045-86EF-DCF412989873}" dt="2024-11-30T15:17:00.610" v="1390" actId="1076"/>
        <pc:sldMkLst>
          <pc:docMk/>
          <pc:sldMk cId="1247773365" sldId="347"/>
        </pc:sldMkLst>
        <pc:spChg chg="mod">
          <ac:chgData name="Jin Hwan Choi" userId="ee150ab194a702d7" providerId="LiveId" clId="{9FBAF197-DFCA-4045-86EF-DCF412989873}" dt="2024-11-30T15:16:51.158" v="1385" actId="20577"/>
          <ac:spMkLst>
            <pc:docMk/>
            <pc:sldMk cId="1247773365" sldId="347"/>
            <ac:spMk id="5" creationId="{00000000-0000-0000-0000-000000000000}"/>
          </ac:spMkLst>
        </pc:spChg>
        <pc:picChg chg="add mod">
          <ac:chgData name="Jin Hwan Choi" userId="ee150ab194a702d7" providerId="LiveId" clId="{9FBAF197-DFCA-4045-86EF-DCF412989873}" dt="2024-11-30T15:17:00.610" v="1390" actId="1076"/>
          <ac:picMkLst>
            <pc:docMk/>
            <pc:sldMk cId="1247773365" sldId="347"/>
            <ac:picMk id="4" creationId="{046F5310-A49C-FAEF-E9AB-D0CAAFB8111E}"/>
          </ac:picMkLst>
        </pc:picChg>
      </pc:sldChg>
      <pc:sldChg chg="addSp modSp mod">
        <pc:chgData name="Jin Hwan Choi" userId="ee150ab194a702d7" providerId="LiveId" clId="{9FBAF197-DFCA-4045-86EF-DCF412989873}" dt="2024-11-30T15:18:37.981" v="1464" actId="1076"/>
        <pc:sldMkLst>
          <pc:docMk/>
          <pc:sldMk cId="477274165" sldId="348"/>
        </pc:sldMkLst>
        <pc:spChg chg="mod">
          <ac:chgData name="Jin Hwan Choi" userId="ee150ab194a702d7" providerId="LiveId" clId="{9FBAF197-DFCA-4045-86EF-DCF412989873}" dt="2024-11-30T15:17:31.045" v="1428" actId="20577"/>
          <ac:spMkLst>
            <pc:docMk/>
            <pc:sldMk cId="477274165" sldId="348"/>
            <ac:spMk id="5" creationId="{00000000-0000-0000-0000-000000000000}"/>
          </ac:spMkLst>
        </pc:spChg>
        <pc:picChg chg="add mod">
          <ac:chgData name="Jin Hwan Choi" userId="ee150ab194a702d7" providerId="LiveId" clId="{9FBAF197-DFCA-4045-86EF-DCF412989873}" dt="2024-11-30T15:18:37.981" v="1464" actId="1076"/>
          <ac:picMkLst>
            <pc:docMk/>
            <pc:sldMk cId="477274165" sldId="348"/>
            <ac:picMk id="4" creationId="{6ACB9E9A-CAD9-8031-E763-27549DD41C10}"/>
          </ac:picMkLst>
        </pc:picChg>
      </pc:sldChg>
      <pc:sldChg chg="addSp modSp mod">
        <pc:chgData name="Jin Hwan Choi" userId="ee150ab194a702d7" providerId="LiveId" clId="{9FBAF197-DFCA-4045-86EF-DCF412989873}" dt="2024-12-04T05:32:07.005" v="1620"/>
        <pc:sldMkLst>
          <pc:docMk/>
          <pc:sldMk cId="3347459700" sldId="349"/>
        </pc:sldMkLst>
        <pc:spChg chg="mod">
          <ac:chgData name="Jin Hwan Choi" userId="ee150ab194a702d7" providerId="LiveId" clId="{9FBAF197-DFCA-4045-86EF-DCF412989873}" dt="2024-11-30T14:48:59.017" v="466" actId="1076"/>
          <ac:spMkLst>
            <pc:docMk/>
            <pc:sldMk cId="3347459700" sldId="349"/>
            <ac:spMk id="5" creationId="{00000000-0000-0000-0000-000000000000}"/>
          </ac:spMkLst>
        </pc:spChg>
        <pc:spChg chg="mod">
          <ac:chgData name="Jin Hwan Choi" userId="ee150ab194a702d7" providerId="LiveId" clId="{9FBAF197-DFCA-4045-86EF-DCF412989873}" dt="2024-11-30T14:49:32.939" v="481" actId="14100"/>
          <ac:spMkLst>
            <pc:docMk/>
            <pc:sldMk cId="3347459700" sldId="349"/>
            <ac:spMk id="7" creationId="{00000000-0000-0000-0000-000000000000}"/>
          </ac:spMkLst>
        </pc:spChg>
        <pc:grpChg chg="mod">
          <ac:chgData name="Jin Hwan Choi" userId="ee150ab194a702d7" providerId="LiveId" clId="{9FBAF197-DFCA-4045-86EF-DCF412989873}" dt="2024-12-04T05:31:47.443" v="1608"/>
          <ac:grpSpMkLst>
            <pc:docMk/>
            <pc:sldMk cId="3347459700" sldId="349"/>
            <ac:grpSpMk id="9" creationId="{EDBB7816-B6BD-1000-F38E-82E263BE5096}"/>
          </ac:grpSpMkLst>
        </pc:grpChg>
        <pc:grpChg chg="mod">
          <ac:chgData name="Jin Hwan Choi" userId="ee150ab194a702d7" providerId="LiveId" clId="{9FBAF197-DFCA-4045-86EF-DCF412989873}" dt="2024-12-04T05:32:07.005" v="1620"/>
          <ac:grpSpMkLst>
            <pc:docMk/>
            <pc:sldMk cId="3347459700" sldId="349"/>
            <ac:grpSpMk id="22" creationId="{8A3F5762-5447-EA43-1A65-A43D4C91347A}"/>
          </ac:grpSpMkLst>
        </pc:grpChg>
        <pc:picChg chg="add mod">
          <ac:chgData name="Jin Hwan Choi" userId="ee150ab194a702d7" providerId="LiveId" clId="{9FBAF197-DFCA-4045-86EF-DCF412989873}" dt="2024-11-30T14:50:50.621" v="497" actId="1076"/>
          <ac:picMkLst>
            <pc:docMk/>
            <pc:sldMk cId="3347459700" sldId="349"/>
            <ac:picMk id="4" creationId="{6178997B-2E37-70F1-0CC3-5B9A84114983}"/>
          </ac:picMkLst>
        </pc:picChg>
        <pc:picChg chg="add mod">
          <ac:chgData name="Jin Hwan Choi" userId="ee150ab194a702d7" providerId="LiveId" clId="{9FBAF197-DFCA-4045-86EF-DCF412989873}" dt="2024-11-30T14:51:09.691" v="505" actId="1076"/>
          <ac:picMkLst>
            <pc:docMk/>
            <pc:sldMk cId="3347459700" sldId="349"/>
            <ac:picMk id="8" creationId="{E66E41D4-C33E-226F-F363-F947EB32BB9E}"/>
          </ac:picMkLst>
        </pc:picChg>
        <pc:inkChg chg="add mod">
          <ac:chgData name="Jin Hwan Choi" userId="ee150ab194a702d7" providerId="LiveId" clId="{9FBAF197-DFCA-4045-86EF-DCF412989873}" dt="2024-12-04T05:31:47.443" v="1608"/>
          <ac:inkMkLst>
            <pc:docMk/>
            <pc:sldMk cId="3347459700" sldId="349"/>
            <ac:inkMk id="3" creationId="{C876AC9B-65A4-2DB1-423E-69DE978E67E8}"/>
          </ac:inkMkLst>
        </pc:inkChg>
        <pc:inkChg chg="add mod">
          <ac:chgData name="Jin Hwan Choi" userId="ee150ab194a702d7" providerId="LiveId" clId="{9FBAF197-DFCA-4045-86EF-DCF412989873}" dt="2024-12-04T05:31:47.443" v="1608"/>
          <ac:inkMkLst>
            <pc:docMk/>
            <pc:sldMk cId="3347459700" sldId="349"/>
            <ac:inkMk id="6" creationId="{5822503A-D428-84A9-B84B-03A25DA334CD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1" creationId="{E12B13F0-9FF6-6700-2790-E9FC052604F1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2" creationId="{F253B30E-A656-BC44-73B9-E5483651A3AB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3" creationId="{CE7EF01D-15D0-22F7-6CF2-FBF6C365CAE7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4" creationId="{3F9A36B7-72FA-C79D-F8A2-1D4D72AFC1CC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5" creationId="{BAAEC863-4112-3DD0-1873-8E9D46066708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6" creationId="{76A6035E-148E-7948-700E-A418FC59B4F9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7" creationId="{62785EA7-071D-6F05-294E-897B8BF96903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8" creationId="{37C8AD43-0108-70BB-047A-1B7F0D739B93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19" creationId="{52A5B426-CDE4-A07A-B2E3-C1034145C132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20" creationId="{FCBC0975-016C-8F77-9AB0-AEA19B64713E}"/>
          </ac:inkMkLst>
        </pc:inkChg>
        <pc:inkChg chg="add mod">
          <ac:chgData name="Jin Hwan Choi" userId="ee150ab194a702d7" providerId="LiveId" clId="{9FBAF197-DFCA-4045-86EF-DCF412989873}" dt="2024-12-04T05:32:07.005" v="1620"/>
          <ac:inkMkLst>
            <pc:docMk/>
            <pc:sldMk cId="3347459700" sldId="349"/>
            <ac:inkMk id="21" creationId="{B209F875-AB93-ED69-21C1-8348796E8509}"/>
          </ac:inkMkLst>
        </pc:inkChg>
        <pc:cxnChg chg="add">
          <ac:chgData name="Jin Hwan Choi" userId="ee150ab194a702d7" providerId="LiveId" clId="{9FBAF197-DFCA-4045-86EF-DCF412989873}" dt="2024-11-30T14:51:24.407" v="506" actId="11529"/>
          <ac:cxnSpMkLst>
            <pc:docMk/>
            <pc:sldMk cId="3347459700" sldId="349"/>
            <ac:cxnSpMk id="10" creationId="{4D990439-F35F-275C-ADE9-4611B151B29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F4407-DE83-455F-85DA-F89894FA28B8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8D78FB-6EF0-4779-9985-1FF650F70C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37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44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841 563 24575,'-19'20'0,"-1"-1"0,0-1 0,-2-1 0,-40 25 0,44-31 0,0 0 0,1 1 0,0 0 0,1 2 0,1 0 0,0 1 0,1 0 0,0 1 0,1 0 0,1 1 0,1 1 0,0 0 0,-14 35 0,0 10 0,10-22 0,-2 0 0,-1-2 0,-30 47 0,21-41 0,2 1 0,-37 96 0,7-13 0,39-92 0,0 0 0,3 1 0,-13 55 0,-40 162 0,51-193 0,4-18 0,1 0 0,3 0 0,-3 52 0,10 406 0,2-215 0,0-265 0,0 0 0,1 0 0,1 0 0,1 0 0,1-1 0,1 1 0,1-2 0,16 33 0,12 12 0,52 70 0,-82-126 0,9 12 0,1-1 0,1-1 0,1-1 0,0 0 0,1-1 0,1-1 0,1-1 0,26 15 0,1-5 0,0-1 0,95 30 0,-84-31 0,58 31 0,-76-33 0,0-2 0,2-2 0,0-1 0,45 9 0,-1-8 0,124 27 0,-120-25 0,2-3 0,94 2 0,19 4 0,-70-10 0,221-8 0,-184-7 0,-152 2 0,-1-1 0,0-1 0,0-1 0,-1-1 0,1 0 0,-1-1 0,29-15 0,-33 13 0,-1-1 0,0-1 0,-1 0 0,0-1 0,0 0 0,13-16 0,-4 2 0,-1-1 0,21-35 0,-18 23 0,-2-1 0,-1-1 0,-3-1 0,23-70 0,-18 34 0,-8 31 0,13-73 0,3-44 0,-16 91 0,-3-1 0,5-94 0,-19 41 0,3-61 0,2 166 0,1 0 0,10-37 0,-7 35 0,7-45 0,-6-50 0,-9-120 0,-1 84 0,2-535 0,-1 660 0,-2 1 0,-1-1 0,0 0 0,-3 1 0,0 0 0,-2 0 0,-16-36 0,-14-17 0,-51-78 0,45 83 0,13 22 0,-2 1 0,-3 1 0,-2 2 0,-46-46 0,-59-34 0,119 111 0,-2 1 0,0 0 0,-58-25 0,47 26 0,13 6 0,0 0 0,-1 1 0,0 2 0,-54-10 0,1 12 0,-114 6 0,78 2 0,-79-3 0,-192 3 0,327 2 0,1 3 0,-1 3 0,2 2 0,0 3 0,0 2 0,2 2 0,-64 32 0,86-35 0,14-8 0,1 0 0,-1 2 0,2 0 0,-1 1 0,1 1 0,1 0 0,-15 16 0,-116 151 0,18-18 0,121-152 0,1 0 0,1 1 0,-1 0 0,2 0 0,-1 0 0,-6 19 0,-16 70 0,7-22 0,7-38 0,2 2 0,2-1 0,1 2 0,3-1 0,-3 84 0,11 107 0,-2-225-1365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2:03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54 143 24575,'1'10'0,"0"1"0,0-1 0,1 0 0,0 0 0,1 0 0,0 0 0,1-1 0,0 1 0,6 10 0,8 10 0,28 37 0,-33-49 0,-7-11 0,-1-1 0,1 1 0,0-2 0,0 1 0,1-1 0,0 0 0,0 0 0,0 0 0,1-1 0,-1-1 0,1 1 0,0-1 0,0 0 0,14 2 0,-3-1 0,0-1 0,0-1 0,1-1 0,-1-1 0,25-3 0,-41 3 0,-1 0 0,1-1 0,0 1 0,-1-1 0,1 0 0,0 0 0,-1 0 0,1 0 0,-1 0 0,1-1 0,-1 1 0,0-1 0,0 1 0,0-1 0,0 0 0,0 0 0,0 0 0,0 0 0,0 0 0,-1 0 0,1-1 0,-1 1 0,1 0 0,-1-1 0,0 1 0,0-1 0,0 0 0,-1 1 0,1-1 0,0-4 0,1-8 0,-1 0 0,-1 0 0,0 0 0,-3-23 0,0 6 0,2 10 0,1 3 0,-1 0 0,-1 0 0,-1 0 0,-6-23 0,8 38 0,0 0 0,-1 0 0,1 0 0,-1 1 0,0-1 0,0 0 0,0 1 0,-1-1 0,1 1 0,-1 0 0,0 0 0,0 0 0,0 0 0,0 0 0,0 0 0,-1 1 0,1 0 0,-1 0 0,0 0 0,1 0 0,-1 0 0,0 1 0,0 0 0,0 0 0,-4-1 0,-86-19 0,66 13 0,1 2 0,-1 1 0,-30-2 0,45 6 0,2 1 0,1-1 0,-1 1 0,1 1 0,-15 2 0,22-2 0,0 0 0,0-1 0,1 1 0,-1 1 0,0-1 0,1 0 0,-1 1 0,1-1 0,0 1 0,-1 0 0,1-1 0,0 1 0,0 1 0,0-1 0,0 0 0,0 0 0,1 1 0,-1-1 0,1 0 0,-2 5 0,-2 7-105,2-1 0,0 0 0,0 1 0,1-1 0,1 1 0,0 0 0,1-1 0,0 1 0,1 0 0,1-1 0,0 1 0,6 17 0,-2-10-6721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2:0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1 273 24575,'41'-1'0,"1"-3"0,-1-1 0,61-15 0,121-47 0,-110 31 0,43-9 0,114-37 0,-266 81-77,1-1-137,2-1-1,-1 1 0,0 1 0,0-1 1,10 0-1,-3 3-6611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2:0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24575,'-1'0'0,"0"1"0,0-1 0,0 1 0,0-1 0,0 1 0,0-1 0,0 1 0,1 0 0,-1-1 0,0 1 0,0 0 0,1-1 0,-1 1 0,0 0 0,1 0 0,-1 0 0,1 0 0,-1 0 0,1 0 0,0 0 0,-1 0 0,1 0 0,0 0 0,0 0 0,0 0 0,-1 0 0,1 1 0,-4 35 0,4-31 0,-5 56 0,3-1 0,7 67 0,-1-104 0,2 0 0,0-1 0,14 35 0,-10-33 0,-1 1 0,7 40 0,-14-52-151,1 0-1,1 0 0,0 0 0,1 0 1,0-1-1,1 0 0,1 0 1,13 20-1,-5-16-6674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2:06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0 24575,'-3'0'0,"1"0"0,-1 0 0,0 0 0,1 1 0,-1-1 0,0 0 0,1 1 0,-1 0 0,1 0 0,-1-1 0,1 2 0,-1-1 0,1 0 0,0 0 0,-1 1 0,1-1 0,0 1 0,0 0 0,0 0 0,0-1 0,0 1 0,-1 3 0,0 0 0,1 0 0,0 1 0,0-1 0,0 0 0,1 1 0,0-1 0,0 1 0,0-1 0,0 11 0,2 188 0,1-82 0,-1-103 0,1 1 0,1-1 0,1 0 0,8 24 0,8 40 0,-10-9 0,1 2 0,20 77 0,-23-111 0,-1 0 0,3 81 0,6 39 0,36 205 0,-24-190-194,-19-132-977,-5-19-5655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4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873 269 24575,'0'12'0,"0"0"0,-1-1 0,0 1 0,0-1 0,-2 1 0,1-1 0,-2 0 0,1 1 0,-1-2 0,-1 1 0,0 0 0,-1-1 0,0 0 0,-7 10 0,-53 59 0,-2-2 0,-82 69 0,108-106 0,-411 362 0,449-398 0,-26 23 0,30-26 0,-1-1 0,1 0 0,-1 1 0,1-1 0,-1 1 0,1-1 0,0 1 0,-1-1 0,1 1 0,0 0 0,-1-1 0,1 1 0,0-1 0,0 1 0,0 0 0,-1-1 0,1 1 0,0-1 0,0 1 0,0 0 0,0-1 0,0 1 0,0 0 0,0-1 0,0 1 0,1 0 0,-1-1 0,0 1 0,0-1 0,0 1 0,1 0 0,-1-1 0,0 1 0,1-1 0,-1 1 0,0-1 0,1 1 0,-1-1 0,1 1 0,-1-1 0,1 1 0,-1-1 0,1 0 0,-1 1 0,1-1 0,-1 0 0,1 1 0,-1-1 0,1 0 0,0 1 0,13 2 0,-1 0 0,0-1 0,1 0 0,-1-1 0,1 0 0,-1-1 0,20-3 0,11 2 0,139-3 0,-2-7 0,0-8 0,224-54 0,-375 66 0,80-23 0,-99 25 0,1 1 0,-1-1 0,0-1 0,0 0 0,0-1 0,17-14 0,-27 20 0,1 0 0,0-1 0,-1 1 0,1 0 0,0-1 0,-1 0 0,0 1 0,1-1 0,-1 0 0,0 0 0,0 1 0,0-1 0,0 0 0,0 0 0,-1 0 0,1 0 0,0 0 0,-1-1 0,0 1 0,1 0 0,-1 0 0,0 0 0,0 0 0,0 0 0,0-1 0,-1 1 0,1 0 0,0 0 0,-1 0 0,0 0 0,1 0 0,-1 0 0,0 0 0,0 0 0,0 0 0,0 1 0,-1-1 0,1 0 0,0 0 0,-1 1 0,1-1 0,-1 1 0,0 0 0,-3-3 0,-8-5 0,0 0 0,-1 0 0,0 2 0,-26-11 0,35 16 0,-95-35 0,-156-35 0,80 25 0,158 42 0,-19-6 0,1-1 0,-39-18 0,40 15 0,-38-12 0,-27-10 0,97 35 0,-1 0 0,1 1 0,-1 0 0,1-1 0,-1 1 0,-6-1 0,9 2 0,1 0 0,-1 0 0,1 1 0,0-1 0,-1 0 0,1 0 0,0 0 0,-1 0 0,1 0 0,-1 0 0,1 0 0,0 1 0,-1-1 0,1 0 0,0 0 0,-1 0 0,1 1 0,0-1 0,-1 0 0,1 1 0,0-1 0,0 0 0,-1 0 0,1 1 0,0-1 0,0 1 0,1 19 0,7 3 0,1 0 0,0-1 0,22 35 0,49 64 0,-20-32 0,-46-67 0,145 210 0,33-9 0,-191-222 0,0 0 0,0 0 0,0 0 0,0 0 0,0 0 0,0 0 0,0 0 0,0 0 0,0-1 0,0 1 0,1 0 0,-1-1 0,0 1 0,0-1 0,3 1 0,-3-1 0,-1 0 0,1 0 0,-1 0 0,1-1 0,-1 1 0,1 0 0,0 0 0,-1-1 0,0 1 0,1 0 0,-1 0 0,1-1 0,-1 1 0,1-1 0,-1 1 0,0 0 0,1-1 0,-1 1 0,0-1 0,1 1 0,-1-1 0,0 1 0,0-1 0,1 1 0,-1-1 0,0 0 0,2-6 0,0 0 0,-1 0 0,0 0 0,-1-13 0,1 15 0,2-75 0,-4 0 0,-3 0 0,-4 1 0,-34-151 0,-22 8 0,-15-56 0,64 221 0,-37-86 0,42 113-421,1 0-1,-5-34 0,14 63 322,-5-27-6726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56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24575,'4'0'0,"6"0"0,8 8 0,9 6 0,9 10 0,1 7 0,7 12 0,0 1 0,-5-6 0,-7-6 0,-2 0 0,-7-6-8191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57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 24575,'8'0'0,"18"0"0,29 0 0,21 0 0,25 0 0,15 0 0,12-12 0,0-3 0,-14 0 0,-22 3 0,-19 3 0,-22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5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98 24575,'-2'1'0,"1"0"0,-1 0 0,1 0 0,-1 0 0,1 1 0,-1-1 0,1 1 0,0-1 0,0 1 0,0 0 0,0-1 0,0 1 0,0 0 0,0-1 0,0 5 0,-2-1 0,-6 14 0,1 1 0,1 1 0,0-1 0,2 1 0,0 1 0,1-1 0,2 0 0,0 1 0,1 26 0,1-45 0,0-1 0,1 1 0,-1-1 0,1 1 0,-1-1 0,1 1 0,0-1 0,-1 1 0,1-1 0,1 0 0,-1 0 0,0 1 0,0-1 0,1 0 0,0 0 0,-1 0 0,1-1 0,0 1 0,0 0 0,0 0 0,0-1 0,0 0 0,0 1 0,3 1 0,4 0 0,-1 0 0,1-1 0,0 0 0,0-1 0,14 2 0,14 2 0,3 4 0,63 12 0,-90-19 0,0-1 0,0 0 0,-1-1 0,1-1 0,24-3 0,-33 3 0,-1-1 0,1 1 0,0 0 0,-1-1 0,1 0 0,-1 0 0,0 0 0,1 0 0,-1 0 0,0-1 0,-1 1 0,1-1 0,0 0 0,-1 0 0,1 0 0,-1 0 0,0-1 0,0 1 0,0 0 0,0-1 0,-1 1 0,0-1 0,1 0 0,-1 0 0,-1 1 0,2-8 0,0-10 0,0 1 0,-2-1 0,-4-39 0,2 30 0,1 19 0,-1 0 0,0 0 0,0 0 0,-1 1 0,-1-1 0,1 1 0,-2 0 0,1 0 0,-2 0 0,1 0 0,-1 1 0,0 0 0,-1 1 0,0-1 0,-1 1 0,0 0 0,0 1 0,0 0 0,-1 0 0,0 1 0,0 0 0,-1 1 0,0 0 0,0 0 0,0 1 0,0 0 0,-1 1 0,0 0 0,1 1 0,-1 0 0,0 1 0,-13-1 0,13 2 17,1 1 0,-1-1 1,1 1-1,-1 1 0,1 0 0,-18 6 0,22-5-123,1-1 0,-1 1 0,1-1 0,0 1 0,0 1 0,0-1-1,0 1 1,1 0 0,0 0 0,-1 0 0,2 1 0,-1-1 0,-4 8 0,-3 7-6720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5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24575,'-1'66'0,"0"27"0,21 185 0,-1-174 0,16 107 0,-30-189 120,-1-12-321,-4-10 180,0 0 1,0 1-1,0-1 0,0 0 0,0 0 1,0 0-1,1 0 0,-1 0 1,0 0-1,0 0 0,0 0 0,0 0 1,0 0-1,0 0 0,0 0 1,0 0-1,0 1 0,0-1 0,0 0 1,1 0-1,-1 0 0,0 0 1,0 0-1,0 0 0,0 0 1,0 0-1,0 0 0,0 0 0,0 0 1,0 0-1,1 0 0,-1 0 1,0 0-1,0 0 0,0 0 0,0 0 1,0 0-1,0 0 0,0 0 1,0 0-1,0-1 0,1 1 0,-1 0 1,0 0-1,0 0 0,0 0 1,0 0-1,0 0 0,0 0 0,0 0 1,0 0-1,0 0 0,0 0 1,0 0-1,0-1 0,0 1 0,0 0 1,0 0-1,0 0 0,0 0 1,0 0-1,4-11-6805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5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 24575,'4'-3'0,"5"-3"0,1-3 0,7 0 0,5 1 0,2 3 0,1 1 0,0-3 0,-3 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1:59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24575,'0'1052'0,"1"-1039"-341,0 0 0,0 0-1,6 21 1,-2-16-6485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5:32:01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77 24575,'-12'0'0,"1"0"0,0 1 0,-1 0 0,1 1 0,0 0 0,-12 4 0,19-4 0,0 0 0,0-1 0,0 1 0,1 1 0,-1-1 0,1 0 0,-1 1 0,1 0 0,0 0 0,0 0 0,0 0 0,0 0 0,1 1 0,-1-1 0,1 1 0,0 0 0,0-1 0,0 1 0,-1 7 0,-3 8 0,2 1 0,0 0 0,1 0 0,0 29 0,6 87 0,0-57 0,-4-33 0,0-32 0,0 0 0,1 0 0,1 1 0,0-1 0,1 0 0,4 17 0,-5-29 0,0 0 0,0 0 0,0 0 0,0-1 0,1 1 0,-1 0 0,0 0 0,1-1 0,0 1 0,-1-1 0,1 1 0,0-1 0,0 0 0,0 0 0,0 0 0,0 0 0,0 0 0,0 0 0,0 0 0,0 0 0,0-1 0,1 0 0,-1 1 0,0-1 0,0 0 0,1 0 0,-1 0 0,0 0 0,0 0 0,3-1 0,2 0 0,-1 0 0,1-1 0,-1 1 0,1-1 0,-1-1 0,0 1 0,0-1 0,0 0 0,6-5 0,0-1 0,-1-1 0,0 0 0,0-1 0,-1 0 0,-1-1 0,0 0 0,0 0 0,9-19 0,-8 11 0,-1-1 0,-1 0 0,0 0 0,-2-1 0,4-22 0,18-72 0,-18 85 0,-2 0 0,-1 0 0,-2 0 0,-1-1 0,0-33 0,-4 63 0,-1-1 0,1 0 0,0 1 0,-1-1 0,0 1 0,1-1 0,-1 1 0,0 0 0,0-1 0,0 1 0,-1 0 0,1-1 0,0 1 0,-1 0 0,1 0 0,-1 0 0,0 1 0,0-1 0,0 0 0,0 0 0,0 1 0,0 0 0,0-1 0,-1 1 0,1 0 0,0 0 0,-1 0 0,1 0 0,-1 0 0,1 1 0,-1-1 0,1 1 0,-1 0 0,1 0 0,-5 0 0,0 0 0,0 0 0,0 0 0,0 1 0,0 0 0,0 1 0,0-1 0,0 1 0,1 1 0,-1-1 0,0 1 0,1 0 0,-7 5 0,-5 6-1365,3-1-5461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72E7-1F3B-4474-86CC-7F1AA993946F}" type="datetimeFigureOut">
              <a:rPr lang="ko-KR" altLang="en-US" smtClean="0"/>
              <a:pPr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6096C-C8E9-4554-9AA8-13F50A35DEA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/>
              <a:t> / 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4" imgW="6750000" imgH="1165000" progId="">
                  <p:embed/>
                </p:oleObj>
              </mc:Choice>
              <mc:Fallback>
                <p:oleObj name="Image" r:id="rId14" imgW="6750000" imgH="1165000" progId="">
                  <p:embed/>
                  <p:pic>
                    <p:nvPicPr>
                      <p:cNvPr id="103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5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4.png"/><Relationship Id="rId24" Type="http://schemas.openxmlformats.org/officeDocument/2006/relationships/customXml" Target="../ink/ink11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1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주제</a:t>
            </a:r>
            <a:r>
              <a:rPr lang="en-US" altLang="ko-KR" sz="3200" b="1" dirty="0">
                <a:latin typeface="Vani" pitchFamily="34" charset="0"/>
                <a:ea typeface="HY견고딕" pitchFamily="18" charset="-127"/>
                <a:cs typeface="Vani" pitchFamily="34" charset="0"/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altLang="ko-KR" sz="2400" b="1" spc="-150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3347864" y="3501009"/>
            <a:ext cx="5688632" cy="280831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오후반 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2020100057  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이태균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2020100203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이름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최진환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2019100959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박규태</a:t>
            </a:r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</a:t>
            </a:r>
            <a:r>
              <a:rPr lang="en-US" altLang="ko-KR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2020100025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  </a:t>
            </a:r>
            <a:r>
              <a:rPr lang="ko-KR" altLang="en-US" sz="24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이름: </a:t>
            </a:r>
            <a:r>
              <a:rPr lang="ko-KR" altLang="en-US" sz="1800" b="1" kern="0" spc="0" dirty="0" err="1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류지협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kumimoji="0" lang="ko-KR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2880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DBP</a:t>
            </a:r>
          </a:p>
          <a:p>
            <a:r>
              <a:rPr lang="ko-KR" altLang="en-US" sz="2800" b="1" i="1" dirty="0">
                <a:solidFill>
                  <a:schemeClr val="bg1"/>
                </a:solidFill>
                <a:latin typeface="Vani" pitchFamily="34" charset="0"/>
                <a:cs typeface="Vani" pitchFamily="34" charset="0"/>
              </a:rPr>
              <a:t>과제 프로젝트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77BE16-8D6C-C818-96F7-F8458216311E}"/>
              </a:ext>
            </a:extLst>
          </p:cNvPr>
          <p:cNvSpPr txBox="1"/>
          <p:nvPr/>
        </p:nvSpPr>
        <p:spPr>
          <a:xfrm>
            <a:off x="4324636" y="176954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/>
                </a:solidFill>
              </a:rPr>
              <a:t>음원 관리 프로그램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300" b="1"/>
              <a:t>역할 분담</a:t>
            </a:r>
            <a:endParaRPr lang="ko-KR" altLang="en-US" sz="3300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5A46857B-7BB7-BDE6-ECD6-C2082994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507" y="1371600"/>
            <a:ext cx="5494986" cy="4876800"/>
          </a:xfrm>
          <a:prstGeom prst="rect">
            <a:avLst/>
          </a:prstGeom>
          <a:noFill/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141608F-39CA-ACE1-A989-EDF0BC90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</p:spPr>
        <p:txBody>
          <a:bodyPr/>
          <a:lstStyle/>
          <a:p>
            <a:pPr>
              <a:spcAft>
                <a:spcPts val="600"/>
              </a:spcAft>
            </a:pPr>
            <a:fld id="{26B2A001-F457-4514-877C-731DD0A1DCF4}" type="slidenum">
              <a:rPr lang="en-US" altLang="ko-KR" smtClean="0"/>
              <a:pPr>
                <a:spcAft>
                  <a:spcPts val="600"/>
                </a:spcAft>
              </a:pPr>
              <a:t>10</a:t>
            </a:fld>
            <a:r>
              <a:rPr lang="en-US" altLang="ko-KR"/>
              <a:t> / 17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0" name="Picture 2" descr="난 몰라! 기억이 안나!">
            <a:extLst>
              <a:ext uri="{FF2B5EF4-FFF2-40B4-BE49-F238E27FC236}">
                <a16:creationId xmlns:a16="http://schemas.microsoft.com/office/drawing/2014/main" id="{244711CF-4698-8A69-A2B8-17832160D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32" y="1484784"/>
            <a:ext cx="4542135" cy="454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(1/N)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3528" y="1484784"/>
            <a:ext cx="7920880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1 :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구현한 기능별로 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화면 캡쳐와 간단한 설명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spc="200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메인화면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8B40CB91-8051-208C-F217-F13C3AE7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71691"/>
            <a:ext cx="6336704" cy="46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1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(2/N)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412776"/>
            <a:ext cx="7920880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2 :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구현한 기능별로 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화면 캡쳐와 간단한 설명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음원 업로드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046F5310-A49C-FAEF-E9AB-D0CAAFB81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660" y="1982054"/>
            <a:ext cx="6016162" cy="415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7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(3/N)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340768"/>
            <a:ext cx="7920880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3 :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구현한 기능별로 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화면 캡쳐와 간단한 설명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음원 구매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그림 3" descr="텍스트, 스크린샷, 소프트웨어, 의류이(가) 표시된 사진&#10;&#10;자동 생성된 설명">
            <a:extLst>
              <a:ext uri="{FF2B5EF4-FFF2-40B4-BE49-F238E27FC236}">
                <a16:creationId xmlns:a16="http://schemas.microsoft.com/office/drawing/2014/main" id="{6ACB9E9A-CAD9-8031-E763-27549DD4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1844824"/>
            <a:ext cx="6058470" cy="399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CAA81-D2E1-C574-E1FD-78EB9C0FF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76F63C1-5134-B3BD-5989-28372D93F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6" y="2636912"/>
            <a:ext cx="6948334" cy="35020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B0405E-7326-E849-FA08-2816C4FA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(4/N)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CAC04-92CB-B829-6A44-CEEAEE4D51AE}"/>
              </a:ext>
            </a:extLst>
          </p:cNvPr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Moneybag-HOME</a:t>
            </a:r>
            <a:endParaRPr lang="ko-KR" altLang="en-US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54992-D342-6D75-20A4-C1F036A864AF}"/>
              </a:ext>
            </a:extLst>
          </p:cNvPr>
          <p:cNvSpPr txBox="1"/>
          <p:nvPr/>
        </p:nvSpPr>
        <p:spPr>
          <a:xfrm>
            <a:off x="251520" y="1340768"/>
            <a:ext cx="7920880" cy="62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기능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4 : 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구현한 기능별로 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UI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화면 캡쳐와 간단한 설명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 음원 수정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FF2703-EE7E-3B33-5538-ECF3917D3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560" y="1844824"/>
            <a:ext cx="4045680" cy="27390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3D5B6-1166-149D-4C06-417CA93013E4}"/>
              </a:ext>
            </a:extLst>
          </p:cNvPr>
          <p:cNvSpPr txBox="1"/>
          <p:nvPr/>
        </p:nvSpPr>
        <p:spPr>
          <a:xfrm>
            <a:off x="1029445" y="6281340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내가 올린 음악에서 더블 클릭하여 노래의 정보를 수정가능</a:t>
            </a:r>
          </a:p>
        </p:txBody>
      </p:sp>
    </p:spTree>
    <p:extLst>
      <p:ext uri="{BB962C8B-B14F-4D97-AF65-F5344CB8AC3E}">
        <p14:creationId xmlns:p14="http://schemas.microsoft.com/office/powerpoint/2010/main" val="2892861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 연</a:t>
            </a:r>
          </a:p>
        </p:txBody>
      </p:sp>
    </p:spTree>
    <p:extLst>
      <p:ext uri="{BB962C8B-B14F-4D97-AF65-F5344CB8AC3E}">
        <p14:creationId xmlns:p14="http://schemas.microsoft.com/office/powerpoint/2010/main" val="2400656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483635" y="4221169"/>
            <a:ext cx="8136904" cy="172819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14350" indent="-514350">
              <a:buFont typeface="+mj-lt"/>
              <a:buAutoNum type="arabicPeriod"/>
            </a:pPr>
            <a:r>
              <a:rPr lang="ko-KR" altLang="en-US" sz="1200" dirty="0"/>
              <a:t>좌절감</a:t>
            </a:r>
            <a:r>
              <a:rPr lang="en-US" altLang="ko-KR" sz="1200" dirty="0"/>
              <a:t>: </a:t>
            </a:r>
            <a:r>
              <a:rPr lang="ko-KR" altLang="en-US" sz="1200" dirty="0"/>
              <a:t>오류를 디버깅 할 때마다</a:t>
            </a:r>
            <a:r>
              <a:rPr lang="en-US" altLang="ko-KR" sz="1200" dirty="0"/>
              <a:t>, “</a:t>
            </a:r>
            <a:r>
              <a:rPr lang="ko-KR" altLang="en-US" sz="1200" dirty="0"/>
              <a:t>여기서 벽을 느끼면 앞으로 어떡하나</a:t>
            </a:r>
            <a:r>
              <a:rPr lang="en-US" altLang="ko-KR" sz="1200" dirty="0"/>
              <a:t>…”</a:t>
            </a:r>
            <a:r>
              <a:rPr lang="ko-KR" altLang="en-US" sz="1200" dirty="0"/>
              <a:t>하는 생각이 들었습니다</a:t>
            </a:r>
            <a:r>
              <a:rPr lang="en-US" altLang="ko-KR" sz="1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200" dirty="0"/>
              <a:t>성취감</a:t>
            </a:r>
            <a:r>
              <a:rPr lang="en-US" altLang="ko-KR" sz="1200" dirty="0"/>
              <a:t>: </a:t>
            </a:r>
            <a:r>
              <a:rPr lang="ko-KR" altLang="en-US" sz="1200" dirty="0"/>
              <a:t>그래도 한 걸음씩 프로젝트가 진행되고 의도대로 작동하는 순간들 마다</a:t>
            </a:r>
            <a:r>
              <a:rPr lang="en-US" altLang="ko-KR" sz="1200" dirty="0"/>
              <a:t>, </a:t>
            </a:r>
            <a:r>
              <a:rPr lang="ko-KR" altLang="en-US" sz="1200" dirty="0"/>
              <a:t>자신감을 얻었습니다</a:t>
            </a:r>
            <a:r>
              <a:rPr lang="en-US" altLang="ko-KR" sz="1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12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1200" dirty="0"/>
              <a:t>동료애</a:t>
            </a:r>
            <a:r>
              <a:rPr lang="en-US" altLang="ko-KR" sz="1200" dirty="0"/>
              <a:t>: 3~4</a:t>
            </a:r>
            <a:r>
              <a:rPr lang="ko-KR" altLang="en-US" sz="1200" dirty="0"/>
              <a:t>명씩 팀을 이루어서 프로젝트를 하는 걸 이번에 처음 겪었습니다</a:t>
            </a:r>
            <a:r>
              <a:rPr lang="en-US" altLang="ko-KR" sz="1200" dirty="0"/>
              <a:t>. </a:t>
            </a:r>
            <a:r>
              <a:rPr lang="ko-KR" altLang="en-US" sz="1200" dirty="0"/>
              <a:t>혼자서 무언가를 만드는 것 보다 팀과 함께 만드니까 서로 동료애도 생기고 성취감도 배가 되는 것 같습니다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•"/>
            </a:pP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65046" tIns="687324" rIns="665046" bIns="234696" numCol="1" spcCol="1270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•"/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blackWhite">
          <a:xfrm>
            <a:off x="548189" y="3625115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83568" y="2098564"/>
            <a:ext cx="8136904" cy="13681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sz="28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E0994-5A10-39B5-115F-7F3EC8464150}"/>
              </a:ext>
            </a:extLst>
          </p:cNvPr>
          <p:cNvSpPr txBox="1"/>
          <p:nvPr/>
        </p:nvSpPr>
        <p:spPr>
          <a:xfrm>
            <a:off x="1259632" y="2608247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적용</a:t>
            </a:r>
            <a:r>
              <a:rPr lang="en-US" altLang="ko-KR" dirty="0"/>
              <a:t>, </a:t>
            </a:r>
            <a:r>
              <a:rPr lang="ko-KR" altLang="en-US" dirty="0" err="1"/>
              <a:t>좋아요나</a:t>
            </a:r>
            <a:r>
              <a:rPr lang="ko-KR" altLang="en-US" dirty="0"/>
              <a:t> 조회수 관련 로직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</a:p>
        </p:txBody>
      </p:sp>
    </p:spTree>
    <p:extLst>
      <p:ext uri="{BB962C8B-B14F-4D97-AF65-F5344CB8AC3E}">
        <p14:creationId xmlns:p14="http://schemas.microsoft.com/office/powerpoint/2010/main" val="76892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620960" y="1446944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724795" y="4112669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역할 분담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655127" y="3509342"/>
            <a:ext cx="4422003" cy="577086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170094" y="238173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752600" y="1843592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941053" y="13054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664653" y="1378436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400226" y="1974863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781226" y="2540751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074668" y="3058205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14655" y="3633994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45274" y="462685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일정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77149" y="4184471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045002" y="51306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677313" y="5050466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600196" y="5652545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221555" y="5652545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70" name="AutoShape 49"/>
          <p:cNvSpPr>
            <a:spLocks noChangeArrowheads="1"/>
          </p:cNvSpPr>
          <p:nvPr/>
        </p:nvSpPr>
        <p:spPr bwMode="gray">
          <a:xfrm>
            <a:off x="936071" y="618059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 및 개발 후기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8" name="AutoShape 50"/>
          <p:cNvSpPr>
            <a:spLocks noChangeArrowheads="1"/>
          </p:cNvSpPr>
          <p:nvPr/>
        </p:nvSpPr>
        <p:spPr bwMode="gray">
          <a:xfrm>
            <a:off x="2490582" y="295306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데이터베이스 설계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ERD</a:t>
            </a:r>
          </a:p>
        </p:txBody>
      </p:sp>
      <p:grpSp>
        <p:nvGrpSpPr>
          <p:cNvPr id="79" name="Group 81"/>
          <p:cNvGrpSpPr>
            <a:grpSpLocks/>
          </p:cNvGrpSpPr>
          <p:nvPr/>
        </p:nvGrpSpPr>
        <p:grpSpPr bwMode="auto">
          <a:xfrm>
            <a:off x="486853" y="6160545"/>
            <a:ext cx="355600" cy="381000"/>
            <a:chOff x="2078" y="1680"/>
            <a:chExt cx="1615" cy="1615"/>
          </a:xfrm>
        </p:grpSpPr>
        <p:sp>
          <p:nvSpPr>
            <p:cNvPr id="80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1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2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3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4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5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86" name="Group 74"/>
          <p:cNvGrpSpPr>
            <a:grpSpLocks/>
          </p:cNvGrpSpPr>
          <p:nvPr/>
        </p:nvGrpSpPr>
        <p:grpSpPr bwMode="auto">
          <a:xfrm>
            <a:off x="2007249" y="4630659"/>
            <a:ext cx="381000" cy="381000"/>
            <a:chOff x="2078" y="1680"/>
            <a:chExt cx="1615" cy="1615"/>
          </a:xfrm>
        </p:grpSpPr>
        <p:sp>
          <p:nvSpPr>
            <p:cNvPr id="8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8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539552" y="2060848"/>
            <a:ext cx="8136904" cy="295232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348880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주제 요약</a:t>
            </a:r>
            <a:endParaRPr lang="en-US" altLang="ko-KR" sz="1600" b="1" spc="2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683568" y="1556792"/>
            <a:ext cx="302433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4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endParaRPr lang="en-US" altLang="ko-KR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EA1E2-403E-292B-44A6-A44D8EBEC9C4}"/>
              </a:ext>
            </a:extLst>
          </p:cNvPr>
          <p:cNvSpPr txBox="1"/>
          <p:nvPr/>
        </p:nvSpPr>
        <p:spPr>
          <a:xfrm>
            <a:off x="727543" y="3063305"/>
            <a:ext cx="7920880" cy="157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466850" latinLnBrk="1">
              <a:spcAft>
                <a:spcPct val="15000"/>
              </a:spcAft>
            </a:pPr>
            <a:r>
              <a:rPr lang="ko-KR" altLang="en-US" sz="1800" b="1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음원 관리 시스템</a:t>
            </a:r>
            <a:endParaRPr lang="en-US" altLang="ko-KR" sz="1800" b="1" kern="0" spc="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lvl="1" defTabSz="1466850" latinLnBrk="1">
              <a:spcAft>
                <a:spcPct val="15000"/>
              </a:spcAft>
            </a:pP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kern="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sym typeface="Wingdings" panose="05000000000000000000" pitchFamily="2" charset="2"/>
              </a:rPr>
              <a:t>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사용자가 음원을 올릴 수 있고 다른 사용자가 업로드한 음원을 살 수 있는 음원 관리 시스템 개발을 목표로 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endParaRPr lang="en-US" altLang="ko-KR" sz="1600" b="1" spc="200" dirty="0">
              <a:solidFill>
                <a:srgbClr val="0000FF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 bwMode="auto">
          <a:xfrm>
            <a:off x="320090" y="3685490"/>
            <a:ext cx="8280920" cy="2845485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프로젝트 개요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3922325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5036" y="3130885"/>
            <a:ext cx="2711452" cy="791440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목표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8122" y="3967166"/>
            <a:ext cx="8061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개발 목표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 bwMode="auto">
          <a:xfrm>
            <a:off x="284086" y="1861642"/>
            <a:ext cx="8136904" cy="113531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endParaRPr lang="en-US" altLang="ko-KR" sz="1400" dirty="0">
              <a:latin typeface="Verdana" pitchFamily="34" charset="0"/>
              <a:ea typeface="굴림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0000" tIns="46800" rIns="90000" bIns="46800" numCol="1" spcCol="127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</a:pPr>
            <a:endParaRPr lang="ko-KR" altLang="en-US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개발 동기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060154"/>
            <a:ext cx="7920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개발 동기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F27E0-EA62-253E-350A-975DECE43306}"/>
              </a:ext>
            </a:extLst>
          </p:cNvPr>
          <p:cNvSpPr txBox="1"/>
          <p:nvPr/>
        </p:nvSpPr>
        <p:spPr>
          <a:xfrm>
            <a:off x="552397" y="235147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466850" latinLnBrk="1">
              <a:spcAft>
                <a:spcPct val="15000"/>
              </a:spcAft>
            </a:pPr>
            <a:r>
              <a:rPr lang="ko-KR" altLang="en-US" sz="1400" b="1" spc="200" dirty="0">
                <a:latin typeface="맑은 고딕" pitchFamily="50" charset="-127"/>
                <a:ea typeface="맑은 고딕" pitchFamily="50" charset="-127"/>
              </a:rPr>
              <a:t>유통사의 도움 없이 개인이 직접 음원을 업로드하고 음원 수입을 얻을 수 있는 플랫폼을 만들어보자</a:t>
            </a:r>
            <a:r>
              <a:rPr lang="en-US" altLang="ko-KR" sz="14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4228D-C8F6-D1D0-1E70-C8B13A670905}"/>
              </a:ext>
            </a:extLst>
          </p:cNvPr>
          <p:cNvSpPr txBox="1"/>
          <p:nvPr/>
        </p:nvSpPr>
        <p:spPr>
          <a:xfrm>
            <a:off x="500110" y="4350561"/>
            <a:ext cx="7920880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466850" latinLnBrk="1">
              <a:spcAft>
                <a:spcPct val="15000"/>
              </a:spcAft>
            </a:pPr>
            <a:r>
              <a:rPr lang="en-US" altLang="ko-KR" sz="1200" b="1" spc="2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1200" b="1" spc="200" dirty="0">
                <a:latin typeface="맑은 고딕" pitchFamily="50" charset="-127"/>
                <a:ea typeface="맑은 고딕" pitchFamily="50" charset="-127"/>
              </a:rPr>
              <a:t>사용자 친화적인 음원 관리 플랫폼 개발</a:t>
            </a:r>
          </a:p>
          <a:p>
            <a:pPr marL="0" lvl="1" defTabSz="1466850" latinLnBrk="1">
              <a:spcAft>
                <a:spcPct val="15000"/>
              </a:spcAft>
            </a:pPr>
            <a:endParaRPr lang="ko-KR" altLang="en-US" sz="12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ko-KR" altLang="en-US" sz="1200" b="1" spc="200" dirty="0">
                <a:latin typeface="맑은 고딕" pitchFamily="50" charset="-127"/>
                <a:ea typeface="맑은 고딕" pitchFamily="50" charset="-127"/>
              </a:rPr>
              <a:t>사용자가 쉽게 음원을 업로드하고 관리할 수 있는 직관적인 인터페이스를 제공한다</a:t>
            </a:r>
            <a:r>
              <a:rPr lang="en-US" altLang="ko-KR" sz="12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 defTabSz="1466850" latinLnBrk="1">
              <a:spcAft>
                <a:spcPct val="15000"/>
              </a:spcAft>
            </a:pPr>
            <a:r>
              <a:rPr lang="ko-KR" altLang="en-US" sz="1200" b="1" spc="200" dirty="0">
                <a:latin typeface="맑은 고딕" pitchFamily="50" charset="-127"/>
                <a:ea typeface="맑은 고딕" pitchFamily="50" charset="-127"/>
              </a:rPr>
              <a:t>구매자와 판매자 모두에게 간편한 사용자 경험을 보장한다</a:t>
            </a:r>
            <a:r>
              <a:rPr lang="en-US" altLang="ko-KR" sz="12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 defTabSz="1466850" latinLnBrk="1">
              <a:spcAft>
                <a:spcPct val="15000"/>
              </a:spcAft>
            </a:pPr>
            <a:endParaRPr lang="en-US" altLang="ko-KR" sz="12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200" b="1" spc="200" dirty="0">
                <a:latin typeface="맑은 고딕" pitchFamily="50" charset="-127"/>
                <a:ea typeface="맑은 고딕" pitchFamily="50" charset="-127"/>
              </a:rPr>
              <a:t>2.</a:t>
            </a:r>
            <a:r>
              <a:rPr lang="ko-KR" altLang="en-US" sz="1200" b="1" spc="200" dirty="0">
                <a:latin typeface="맑은 고딕" pitchFamily="50" charset="-127"/>
                <a:ea typeface="맑은 고딕" pitchFamily="50" charset="-127"/>
              </a:rPr>
              <a:t>음원 업로드 및 거래 기능 구현</a:t>
            </a:r>
          </a:p>
          <a:p>
            <a:pPr marL="0" lvl="1" defTabSz="1466850" latinLnBrk="1">
              <a:spcAft>
                <a:spcPct val="15000"/>
              </a:spcAft>
            </a:pPr>
            <a:endParaRPr lang="ko-KR" altLang="en-US" sz="12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ko-KR" altLang="en-US" sz="1200" b="1" spc="200" dirty="0" err="1">
                <a:latin typeface="맑은 고딕" pitchFamily="50" charset="-127"/>
                <a:ea typeface="맑은 고딕" pitchFamily="50" charset="-127"/>
              </a:rPr>
              <a:t>업로드된</a:t>
            </a:r>
            <a:r>
              <a:rPr lang="ko-KR" altLang="en-US" sz="1200" b="1" spc="200" dirty="0">
                <a:latin typeface="맑은 고딕" pitchFamily="50" charset="-127"/>
                <a:ea typeface="맑은 고딕" pitchFamily="50" charset="-127"/>
              </a:rPr>
              <a:t> 음원을 다른 사용자가 구매할 수 있는 기능을 개발한다</a:t>
            </a:r>
            <a:r>
              <a:rPr lang="en-US" altLang="ko-KR" sz="12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0" lvl="1" defTabSz="1466850" latinLnBrk="1">
              <a:spcAft>
                <a:spcPct val="15000"/>
              </a:spcAft>
            </a:pPr>
            <a:r>
              <a:rPr lang="ko-KR" altLang="en-US" sz="1200" b="1" spc="200" dirty="0">
                <a:latin typeface="맑은 고딕" pitchFamily="50" charset="-127"/>
                <a:ea typeface="맑은 고딕" pitchFamily="50" charset="-127"/>
              </a:rPr>
              <a:t>거래 내역을 관리하는 안정적이고 신뢰할 수 있는 시스템을 구축한다</a:t>
            </a:r>
            <a:r>
              <a:rPr lang="en-US" altLang="ko-KR" sz="1200" b="1" spc="2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(1/2)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5325" y="1612316"/>
            <a:ext cx="6896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시스템 개요를 간단히 그림으로 표현 및 설명 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E6A4A4F-0217-FCAA-DC30-303CDC3F9647}"/>
              </a:ext>
            </a:extLst>
          </p:cNvPr>
          <p:cNvSpPr/>
          <p:nvPr/>
        </p:nvSpPr>
        <p:spPr bwMode="auto">
          <a:xfrm>
            <a:off x="539552" y="2348880"/>
            <a:ext cx="3024336" cy="34563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BC9758E-8854-2134-2DCF-36319EF72FB6}"/>
              </a:ext>
            </a:extLst>
          </p:cNvPr>
          <p:cNvSpPr/>
          <p:nvPr/>
        </p:nvSpPr>
        <p:spPr bwMode="auto">
          <a:xfrm>
            <a:off x="5292080" y="2348880"/>
            <a:ext cx="3024336" cy="3456384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5B53A1C-18B3-944B-ABF8-16F1195BA534}"/>
              </a:ext>
            </a:extLst>
          </p:cNvPr>
          <p:cNvSpPr/>
          <p:nvPr/>
        </p:nvSpPr>
        <p:spPr bwMode="auto">
          <a:xfrm>
            <a:off x="3923928" y="3681028"/>
            <a:ext cx="864096" cy="792088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i="0" u="none" strike="noStrike" normalizeH="0" baseline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4339-FA7E-9D94-C8A1-A447CD855A86}"/>
              </a:ext>
            </a:extLst>
          </p:cNvPr>
          <p:cNvSpPr txBox="1"/>
          <p:nvPr/>
        </p:nvSpPr>
        <p:spPr>
          <a:xfrm>
            <a:off x="827584" y="2567517"/>
            <a:ext cx="245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음원 스트리밍 서비스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D4B63E-1817-C690-AE2C-7B52A2C197BE}"/>
              </a:ext>
            </a:extLst>
          </p:cNvPr>
          <p:cNvSpPr txBox="1"/>
          <p:nvPr/>
        </p:nvSpPr>
        <p:spPr>
          <a:xfrm>
            <a:off x="5575067" y="2576500"/>
            <a:ext cx="245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전자 상거래 플랫폼</a:t>
            </a:r>
          </a:p>
        </p:txBody>
      </p:sp>
      <p:pic>
        <p:nvPicPr>
          <p:cNvPr id="1026" name="Picture 2" descr="스포티파이, 2021년 상반기 한국 서비스 론칭 계획 발표 - 뉴스와이어">
            <a:extLst>
              <a:ext uri="{FF2B5EF4-FFF2-40B4-BE49-F238E27FC236}">
                <a16:creationId xmlns:a16="http://schemas.microsoft.com/office/drawing/2014/main" id="{3730770D-E1B2-9CEA-EEB9-248FD295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68680"/>
            <a:ext cx="1148690" cy="6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멜론 로고">
            <a:extLst>
              <a:ext uri="{FF2B5EF4-FFF2-40B4-BE49-F238E27FC236}">
                <a16:creationId xmlns:a16="http://schemas.microsoft.com/office/drawing/2014/main" id="{9B382BF3-416F-94FC-2CAB-0EB0CC7DF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61" y="3879935"/>
            <a:ext cx="1212348" cy="49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p 리뷰] SoundCloud의 모든 것 &lt; 비지니스 &lt; 기사본문 - 소비자평가">
            <a:extLst>
              <a:ext uri="{FF2B5EF4-FFF2-40B4-BE49-F238E27FC236}">
                <a16:creationId xmlns:a16="http://schemas.microsoft.com/office/drawing/2014/main" id="{572C67F7-6C26-3FCD-C110-5F99B450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62" y="4496941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쿠팡 (Coupang) - Google Play 앱">
            <a:extLst>
              <a:ext uri="{FF2B5EF4-FFF2-40B4-BE49-F238E27FC236}">
                <a16:creationId xmlns:a16="http://schemas.microsoft.com/office/drawing/2014/main" id="{030EAE0C-724C-7676-DBA8-7040FB3F1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72" y="2945832"/>
            <a:ext cx="1144705" cy="114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옥션 (Auction)">
            <a:extLst>
              <a:ext uri="{FF2B5EF4-FFF2-40B4-BE49-F238E27FC236}">
                <a16:creationId xmlns:a16="http://schemas.microsoft.com/office/drawing/2014/main" id="{FAEE4D55-C3FC-0CF1-39CE-FA8E5D1C7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532" y="3906886"/>
            <a:ext cx="800228" cy="80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마켓 - 지금부터의 마켓">
            <a:extLst>
              <a:ext uri="{FF2B5EF4-FFF2-40B4-BE49-F238E27FC236}">
                <a16:creationId xmlns:a16="http://schemas.microsoft.com/office/drawing/2014/main" id="{CD9F5A12-40A1-900A-703A-235CB28F0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619249"/>
            <a:ext cx="800228" cy="800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95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>
                <a:latin typeface="맑은 고딕" pitchFamily="50" charset="-127"/>
                <a:ea typeface="맑은 고딕" pitchFamily="50" charset="-127"/>
              </a:rPr>
              <a:t>시스템 개요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(2/2)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1520" y="1700808"/>
            <a:ext cx="4104456" cy="115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 pitchFamily="34" charset="0"/>
              <a:buChar char="•"/>
            </a:pPr>
            <a:r>
              <a:rPr lang="ko-KR" altLang="en-US" sz="1600" b="1" spc="200" dirty="0">
                <a:latin typeface="맑은 고딕" pitchFamily="50" charset="-127"/>
                <a:ea typeface="맑은 고딕" pitchFamily="50" charset="-127"/>
              </a:rPr>
              <a:t>시스템 전체 기능도 표현 및 설명</a:t>
            </a: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   </a:t>
            </a:r>
          </a:p>
          <a:p>
            <a:pPr marL="0" lvl="1" defTabSz="1466850" latinLnBrk="1">
              <a:spcAft>
                <a:spcPct val="15000"/>
              </a:spcAft>
            </a:pP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spc="2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기능 구성도를 트리 구조로 표현하고 간단히 각 기능 설명</a:t>
            </a:r>
            <a:r>
              <a:rPr lang="en-US" altLang="ko-KR" sz="1600" b="1" spc="200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pic>
        <p:nvPicPr>
          <p:cNvPr id="4" name="그림 3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F48AA45F-9585-A856-5CB4-97B982879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033117"/>
            <a:ext cx="3654733" cy="585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7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215968" y="1575989"/>
            <a:ext cx="8136000" cy="4939649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atinLnBrk="1">
              <a:lnSpc>
                <a:spcPct val="150000"/>
              </a:lnSpc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spc="200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 latinLnBrk="1">
              <a:buFont typeface="Arial" panose="020B0604020202020204" pitchFamily="34" charset="0"/>
              <a:buChar char="•"/>
            </a:pP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539552" y="1224705"/>
            <a:ext cx="2928860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ko-KR" altLang="en-US" sz="2800" b="1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t>시스템 요구 분석</a:t>
            </a:r>
            <a:endParaRPr lang="en-US" altLang="ko-KR" sz="2800" b="1" dirty="0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6ECC-EDD2-884B-2ED6-D4368B12A823}"/>
              </a:ext>
            </a:extLst>
          </p:cNvPr>
          <p:cNvSpPr txBox="1"/>
          <p:nvPr/>
        </p:nvSpPr>
        <p:spPr>
          <a:xfrm>
            <a:off x="899592" y="2419689"/>
            <a:ext cx="67687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요구 분석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프로젝트 주제에서 중심적으로 기획한 요소 또는 방향성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음원 업로드</a:t>
            </a:r>
            <a:r>
              <a:rPr lang="en-US" altLang="ko-KR" dirty="0"/>
              <a:t>: </a:t>
            </a:r>
            <a:r>
              <a:rPr lang="ko-KR" altLang="en-US" dirty="0"/>
              <a:t>사용자가 직접 제목</a:t>
            </a:r>
            <a:r>
              <a:rPr lang="en-US" altLang="ko-KR" dirty="0"/>
              <a:t>,</a:t>
            </a:r>
            <a:r>
              <a:rPr lang="ko-KR" altLang="en-US" dirty="0"/>
              <a:t>가격을 설정해서 올린다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음원 거래</a:t>
            </a:r>
            <a:r>
              <a:rPr lang="en-US" altLang="ko-KR" dirty="0"/>
              <a:t>: </a:t>
            </a:r>
            <a:r>
              <a:rPr lang="ko-KR" altLang="en-US" dirty="0"/>
              <a:t>음원 거래 후 거래 내역</a:t>
            </a:r>
            <a:r>
              <a:rPr lang="en-US" altLang="ko-KR" dirty="0"/>
              <a:t>(</a:t>
            </a:r>
            <a:r>
              <a:rPr lang="ko-KR" altLang="en-US" dirty="0"/>
              <a:t>구매자</a:t>
            </a:r>
            <a:r>
              <a:rPr lang="en-US" altLang="ko-KR" dirty="0"/>
              <a:t>, </a:t>
            </a:r>
            <a:r>
              <a:rPr lang="ko-KR" altLang="en-US" dirty="0"/>
              <a:t>판매자</a:t>
            </a:r>
            <a:r>
              <a:rPr lang="en-US" altLang="ko-KR" dirty="0"/>
              <a:t>, </a:t>
            </a:r>
            <a:r>
              <a:rPr lang="ko-KR" altLang="en-US" dirty="0"/>
              <a:t>구매일자 등</a:t>
            </a:r>
            <a:r>
              <a:rPr lang="en-US" altLang="ko-KR" dirty="0"/>
              <a:t>) </a:t>
            </a:r>
            <a:r>
              <a:rPr lang="ko-KR" altLang="en-US" dirty="0"/>
              <a:t>을 알 수 있도록 거래 내역을 볼 수 </a:t>
            </a:r>
            <a:r>
              <a:rPr lang="ko-KR" altLang="en-US" dirty="0" err="1"/>
              <a:t>있게한다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355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데이터베이스 설계 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ERD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35496" y="1700808"/>
            <a:ext cx="9073008" cy="496855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285750" marR="0" lvl="0" indent="-28575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1" i="0" u="none" strike="noStrike" kern="1200" cap="none" spc="20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285750" marR="0" lvl="0" indent="-28575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395536" y="1196752"/>
            <a:ext cx="3720948" cy="702568"/>
          </a:xfrm>
          <a:prstGeom prst="roundRect">
            <a:avLst>
              <a:gd name="adj" fmla="val 9106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lvl="0" algn="ctr" eaLnBrk="0" hangingPunct="0"/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논리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ERD/</a:t>
            </a:r>
            <a:r>
              <a:rPr lang="ko-KR" altLang="en-US" sz="2800" b="1" dirty="0">
                <a:latin typeface="맑은 고딕" pitchFamily="50" charset="-127"/>
                <a:ea typeface="맑은 고딕" pitchFamily="50" charset="-127"/>
              </a:rPr>
              <a:t>물리 </a:t>
            </a: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ERD</a:t>
            </a:r>
            <a:endParaRPr kumimoji="0" lang="en-US" altLang="ko-KR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pic>
        <p:nvPicPr>
          <p:cNvPr id="4" name="그림 3" descr="텍스트, 도표, 평면도, 스크린샷이(가) 표시된 사진&#10;&#10;자동 생성된 설명">
            <a:extLst>
              <a:ext uri="{FF2B5EF4-FFF2-40B4-BE49-F238E27FC236}">
                <a16:creationId xmlns:a16="http://schemas.microsoft.com/office/drawing/2014/main" id="{6178997B-2E37-70F1-0CC3-5B9A84114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2" y="2204864"/>
            <a:ext cx="4072101" cy="2951708"/>
          </a:xfrm>
          <a:prstGeom prst="rect">
            <a:avLst/>
          </a:prstGeom>
        </p:spPr>
      </p:pic>
      <p:pic>
        <p:nvPicPr>
          <p:cNvPr id="8" name="그림 7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66E41D4-C33E-226F-F363-F947EB32B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93" y="2204864"/>
            <a:ext cx="4601007" cy="2951708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990439-F35F-275C-ADE9-4611B151B292}"/>
              </a:ext>
            </a:extLst>
          </p:cNvPr>
          <p:cNvCxnSpPr/>
          <p:nvPr/>
        </p:nvCxnSpPr>
        <p:spPr bwMode="auto">
          <a:xfrm>
            <a:off x="4211960" y="1899320"/>
            <a:ext cx="0" cy="477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EDBB7816-B6BD-1000-F38E-82E263BE5096}"/>
              </a:ext>
            </a:extLst>
          </p:cNvPr>
          <p:cNvGrpSpPr/>
          <p:nvPr/>
        </p:nvGrpSpPr>
        <p:grpSpPr>
          <a:xfrm>
            <a:off x="2018104" y="3644772"/>
            <a:ext cx="1229760" cy="1775520"/>
            <a:chOff x="2018104" y="3644772"/>
            <a:chExt cx="1229760" cy="177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C876AC9B-65A4-2DB1-423E-69DE978E67E8}"/>
                    </a:ext>
                  </a:extLst>
                </p14:cNvPr>
                <p14:cNvContentPartPr/>
                <p14:nvPr/>
              </p14:nvContentPartPr>
              <p14:xfrm>
                <a:off x="2062744" y="3933132"/>
                <a:ext cx="1185120" cy="148716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C876AC9B-65A4-2DB1-423E-69DE978E67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53744" y="3924492"/>
                  <a:ext cx="1202760" cy="15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822503A-D428-84A9-B84B-03A25DA334CD}"/>
                    </a:ext>
                  </a:extLst>
                </p14:cNvPr>
                <p14:cNvContentPartPr/>
                <p14:nvPr/>
              </p14:nvContentPartPr>
              <p14:xfrm>
                <a:off x="2018104" y="3644772"/>
                <a:ext cx="500760" cy="5277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822503A-D428-84A9-B84B-03A25DA334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9104" y="3636132"/>
                  <a:ext cx="518400" cy="54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A3F5762-5447-EA43-1A65-A43D4C91347A}"/>
              </a:ext>
            </a:extLst>
          </p:cNvPr>
          <p:cNvGrpSpPr/>
          <p:nvPr/>
        </p:nvGrpSpPr>
        <p:grpSpPr>
          <a:xfrm>
            <a:off x="2222944" y="5419212"/>
            <a:ext cx="1047600" cy="758160"/>
            <a:chOff x="2222944" y="5419212"/>
            <a:chExt cx="104760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12B13F0-9FF6-6700-2790-E9FC052604F1}"/>
                    </a:ext>
                  </a:extLst>
                </p14:cNvPr>
                <p14:cNvContentPartPr/>
                <p14:nvPr/>
              </p14:nvContentPartPr>
              <p14:xfrm>
                <a:off x="2306824" y="5444052"/>
                <a:ext cx="124200" cy="1054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12B13F0-9FF6-6700-2790-E9FC052604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97824" y="5435412"/>
                  <a:ext cx="141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253B30E-A656-BC44-73B9-E5483651A3AB}"/>
                    </a:ext>
                  </a:extLst>
                </p14:cNvPr>
                <p14:cNvContentPartPr/>
                <p14:nvPr/>
              </p14:nvContentPartPr>
              <p14:xfrm>
                <a:off x="2222944" y="5570412"/>
                <a:ext cx="348840" cy="24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253B30E-A656-BC44-73B9-E5483651A3A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13944" y="5561772"/>
                  <a:ext cx="366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E7EF01D-15D0-22F7-6CF2-FBF6C365CAE7}"/>
                    </a:ext>
                  </a:extLst>
                </p14:cNvPr>
                <p14:cNvContentPartPr/>
                <p14:nvPr/>
              </p14:nvContentPartPr>
              <p14:xfrm>
                <a:off x="2364784" y="5644212"/>
                <a:ext cx="163800" cy="169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E7EF01D-15D0-22F7-6CF2-FBF6C365CA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5784" y="5635212"/>
                  <a:ext cx="1814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F9A36B7-72FA-C79D-F8A2-1D4D72AFC1CC}"/>
                    </a:ext>
                  </a:extLst>
                </p14:cNvPr>
                <p14:cNvContentPartPr/>
                <p14:nvPr/>
              </p14:nvContentPartPr>
              <p14:xfrm>
                <a:off x="2624704" y="5494452"/>
                <a:ext cx="33120" cy="283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F9A36B7-72FA-C79D-F8A2-1D4D72AFC1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6064" y="5485812"/>
                  <a:ext cx="507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BAAEC863-4112-3DD0-1873-8E9D46066708}"/>
                    </a:ext>
                  </a:extLst>
                </p14:cNvPr>
                <p14:cNvContentPartPr/>
                <p14:nvPr/>
              </p14:nvContentPartPr>
              <p14:xfrm>
                <a:off x="2659264" y="5650332"/>
                <a:ext cx="56880" cy="208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BAAEC863-4112-3DD0-1873-8E9D460667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50264" y="5641332"/>
                  <a:ext cx="74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6A6035E-148E-7948-700E-A418FC59B4F9}"/>
                    </a:ext>
                  </a:extLst>
                </p14:cNvPr>
                <p14:cNvContentPartPr/>
                <p14:nvPr/>
              </p14:nvContentPartPr>
              <p14:xfrm>
                <a:off x="2734864" y="5444052"/>
                <a:ext cx="5400" cy="412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6A6035E-148E-7948-700E-A418FC59B4F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5864" y="5435412"/>
                  <a:ext cx="230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2785EA7-071D-6F05-294E-897B8BF96903}"/>
                    </a:ext>
                  </a:extLst>
                </p14:cNvPr>
                <p14:cNvContentPartPr/>
                <p14:nvPr/>
              </p14:nvContentPartPr>
              <p14:xfrm>
                <a:off x="2622904" y="5928612"/>
                <a:ext cx="129240" cy="2487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2785EA7-071D-6F05-294E-897B8BF969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13904" y="5919972"/>
                  <a:ext cx="1468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7C8AD43-0108-70BB-047A-1B7F0D739B93}"/>
                    </a:ext>
                  </a:extLst>
                </p14:cNvPr>
                <p14:cNvContentPartPr/>
                <p14:nvPr/>
              </p14:nvContentPartPr>
              <p14:xfrm>
                <a:off x="2816224" y="5535492"/>
                <a:ext cx="173520" cy="1627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7C8AD43-0108-70BB-047A-1B7F0D739B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07584" y="5526492"/>
                  <a:ext cx="191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52A5B426-CDE4-A07A-B2E3-C1034145C132}"/>
                    </a:ext>
                  </a:extLst>
                </p14:cNvPr>
                <p14:cNvContentPartPr/>
                <p14:nvPr/>
              </p14:nvContentPartPr>
              <p14:xfrm>
                <a:off x="2818384" y="5748612"/>
                <a:ext cx="378720" cy="986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52A5B426-CDE4-A07A-B2E3-C1034145C1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9744" y="5739612"/>
                  <a:ext cx="396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FCBC0975-016C-8F77-9AB0-AEA19B64713E}"/>
                    </a:ext>
                  </a:extLst>
                </p14:cNvPr>
                <p14:cNvContentPartPr/>
                <p14:nvPr/>
              </p14:nvContentPartPr>
              <p14:xfrm>
                <a:off x="2985064" y="5821692"/>
                <a:ext cx="53280" cy="2602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FCBC0975-016C-8F77-9AB0-AEA19B6471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6064" y="5813052"/>
                  <a:ext cx="70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B209F875-AB93-ED69-21C1-8348796E8509}"/>
                    </a:ext>
                  </a:extLst>
                </p14:cNvPr>
                <p14:cNvContentPartPr/>
                <p14:nvPr/>
              </p14:nvContentPartPr>
              <p14:xfrm>
                <a:off x="3187024" y="5419212"/>
                <a:ext cx="83520" cy="6861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B209F875-AB93-ED69-21C1-8348796E85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78024" y="5410212"/>
                  <a:ext cx="101160" cy="70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745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467544" y="3140968"/>
            <a:ext cx="4464496" cy="1512168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개발도구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67544" y="4768577"/>
            <a:ext cx="4464496" cy="154074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sz="7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개발언어</a:t>
              </a: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67544" y="1484784"/>
            <a:ext cx="4464496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lvl="1"/>
              <a:endParaRPr lang="en-US" altLang="ko-KR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ko-KR" altLang="en-US" sz="280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운영체제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A1BB8DD-88F5-CFDC-A152-3CADDBE00C9B}"/>
              </a:ext>
            </a:extLst>
          </p:cNvPr>
          <p:cNvSpPr txBox="1"/>
          <p:nvPr/>
        </p:nvSpPr>
        <p:spPr>
          <a:xfrm>
            <a:off x="899592" y="2395715"/>
            <a:ext cx="27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Windows OS, Mac OS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77177-95AC-DD48-F410-1E5D4AEECE4A}"/>
              </a:ext>
            </a:extLst>
          </p:cNvPr>
          <p:cNvSpPr txBox="1"/>
          <p:nvPr/>
        </p:nvSpPr>
        <p:spPr>
          <a:xfrm>
            <a:off x="395536" y="4003449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Visual Studio 2022, </a:t>
            </a:r>
            <a:r>
              <a:rPr lang="en-US" altLang="ko-KR" dirty="0" err="1"/>
              <a:t>sqlplus</a:t>
            </a:r>
            <a:r>
              <a:rPr lang="en-US" altLang="ko-KR" dirty="0"/>
              <a:t>, SQL Developer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EAF92-1DAC-A836-6350-1A6C410FC71B}"/>
              </a:ext>
            </a:extLst>
          </p:cNvPr>
          <p:cNvSpPr txBox="1"/>
          <p:nvPr/>
        </p:nvSpPr>
        <p:spPr>
          <a:xfrm>
            <a:off x="755576" y="5649106"/>
            <a:ext cx="278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Oracle 11g, C#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02AAE"/>
        </a:accent1>
        <a:accent2>
          <a:srgbClr val="CC5D36"/>
        </a:accent2>
        <a:accent3>
          <a:srgbClr val="FFFFFF"/>
        </a:accent3>
        <a:accent4>
          <a:srgbClr val="2A2A2A"/>
        </a:accent4>
        <a:accent5>
          <a:srgbClr val="ABACD3"/>
        </a:accent5>
        <a:accent6>
          <a:srgbClr val="B95330"/>
        </a:accent6>
        <a:hlink>
          <a:srgbClr val="1F7CD1"/>
        </a:hlink>
        <a:folHlink>
          <a:srgbClr val="6544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333333"/>
        </a:dk1>
        <a:lt1>
          <a:srgbClr val="FFFFFF"/>
        </a:lt1>
        <a:dk2>
          <a:srgbClr val="FFFFFF"/>
        </a:dk2>
        <a:lt2>
          <a:srgbClr val="B2B2B2"/>
        </a:lt2>
        <a:accent1>
          <a:srgbClr val="2C8EC4"/>
        </a:accent1>
        <a:accent2>
          <a:srgbClr val="CFBE6B"/>
        </a:accent2>
        <a:accent3>
          <a:srgbClr val="FFFFFF"/>
        </a:accent3>
        <a:accent4>
          <a:srgbClr val="2A2A2A"/>
        </a:accent4>
        <a:accent5>
          <a:srgbClr val="ACC6DE"/>
        </a:accent5>
        <a:accent6>
          <a:srgbClr val="BBAC60"/>
        </a:accent6>
        <a:hlink>
          <a:srgbClr val="7047D7"/>
        </a:hlink>
        <a:folHlink>
          <a:srgbClr val="185A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058089"/>
        </a:accent1>
        <a:accent2>
          <a:srgbClr val="99CC00"/>
        </a:accent2>
        <a:accent3>
          <a:srgbClr val="FFFFFF"/>
        </a:accent3>
        <a:accent4>
          <a:srgbClr val="404040"/>
        </a:accent4>
        <a:accent5>
          <a:srgbClr val="AAC0C4"/>
        </a:accent5>
        <a:accent6>
          <a:srgbClr val="8AB900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[2차발표]2조-신인재,_장지혜</Template>
  <TotalTime>6229</TotalTime>
  <Words>492</Words>
  <Application>Microsoft Office PowerPoint</Application>
  <PresentationFormat>화면 슬라이드 쇼(4:3)</PresentationFormat>
  <Paragraphs>105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HY견고딕</vt:lpstr>
      <vt:lpstr>HY헤드라인M</vt:lpstr>
      <vt:lpstr>맑은 고딕</vt:lpstr>
      <vt:lpstr>Arial</vt:lpstr>
      <vt:lpstr>Times New Roman</vt:lpstr>
      <vt:lpstr>Vani</vt:lpstr>
      <vt:lpstr>Verdana</vt:lpstr>
      <vt:lpstr>Wingdings</vt:lpstr>
      <vt:lpstr>cdb2004c042l</vt:lpstr>
      <vt:lpstr>Image</vt:lpstr>
      <vt:lpstr>주제:</vt:lpstr>
      <vt:lpstr>목차</vt:lpstr>
      <vt:lpstr>프로젝트 개요 (1/2)</vt:lpstr>
      <vt:lpstr>프로젝트 개요 (2/2)</vt:lpstr>
      <vt:lpstr>시스템 개요(1/2)</vt:lpstr>
      <vt:lpstr>시스템 개요(2/2)</vt:lpstr>
      <vt:lpstr>시스템 요구분석</vt:lpstr>
      <vt:lpstr>데이터베이스 설계 ERD</vt:lpstr>
      <vt:lpstr>개발 환경</vt:lpstr>
      <vt:lpstr>역할 분담</vt:lpstr>
      <vt:lpstr>개발 일정</vt:lpstr>
      <vt:lpstr>시스템 주요 기능(1/N)</vt:lpstr>
      <vt:lpstr>시스템 주요 기능(2/N)</vt:lpstr>
      <vt:lpstr>시스템 주요 기능(3/N)</vt:lpstr>
      <vt:lpstr>시스템 주요 기능(4/N)</vt:lpstr>
      <vt:lpstr>시 연</vt:lpstr>
      <vt:lpstr>보완 사항 및 개발 후기</vt:lpstr>
    </vt:vector>
  </TitlesOfParts>
  <Company>KR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DESKTOP</dc:creator>
  <cp:lastModifiedBy>Jin Hwan Choi</cp:lastModifiedBy>
  <cp:revision>954</cp:revision>
  <cp:lastPrinted>2018-06-01T07:06:01Z</cp:lastPrinted>
  <dcterms:created xsi:type="dcterms:W3CDTF">2009-05-26T07:01:49Z</dcterms:created>
  <dcterms:modified xsi:type="dcterms:W3CDTF">2024-12-05T05:47:30Z</dcterms:modified>
</cp:coreProperties>
</file>