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7" r:id="rId4"/>
    <p:sldId id="268" r:id="rId5"/>
    <p:sldId id="281" r:id="rId6"/>
    <p:sldId id="280" r:id="rId7"/>
    <p:sldId id="276" r:id="rId8"/>
    <p:sldId id="282" r:id="rId9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209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2024-12-05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2024-12-05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2024-12-05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2024-12-05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2024-12-05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2024-12-05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2024-12-05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2024-12-05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2024-12-05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2024-12-05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76D3-F800-4F3A-A674-29C63AEB7C70}" type="datetimeFigureOut">
              <a:rPr lang="ko-KR" altLang="en-US" smtClean="0"/>
              <a:pPr/>
              <a:t>2024-12-05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276D3-F800-4F3A-A674-29C63AEB7C70}" type="datetimeFigureOut">
              <a:rPr lang="ko-KR" altLang="en-US" smtClean="0"/>
              <a:pPr/>
              <a:t>2024-12-05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1DB89-6E7D-4180-BA20-A774356C1D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1428737"/>
            <a:ext cx="9001156" cy="2171714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개별 과제 프로젝트 보고서 </a:t>
            </a:r>
            <a:r>
              <a:rPr lang="en-US" altLang="ko-KR" sz="3600" dirty="0"/>
              <a:t>: DBP </a:t>
            </a:r>
            <a:r>
              <a:rPr lang="ko-KR" altLang="en-US" sz="3600" dirty="0"/>
              <a:t>과제 프로젝트</a:t>
            </a:r>
            <a:br>
              <a:rPr lang="en-US" altLang="ko-KR" sz="3600" dirty="0"/>
            </a:br>
            <a:r>
              <a:rPr lang="en-US" altLang="ko-KR" sz="3600" dirty="0"/>
              <a:t>( </a:t>
            </a:r>
            <a:r>
              <a:rPr lang="ko-KR" altLang="en-US" sz="3600" dirty="0"/>
              <a:t>주제</a:t>
            </a:r>
            <a:r>
              <a:rPr lang="en-US" altLang="ko-KR" sz="3600" dirty="0"/>
              <a:t>:  </a:t>
            </a:r>
            <a:r>
              <a:rPr lang="ko-KR" altLang="en-US" sz="3600" dirty="0"/>
              <a:t>음원 관리 시스템</a:t>
            </a:r>
            <a:r>
              <a:rPr lang="en-US" altLang="ko-KR" sz="3600" dirty="0"/>
              <a:t>   )</a:t>
            </a:r>
            <a:br>
              <a:rPr lang="en-US" altLang="ko-KR" sz="3600" dirty="0"/>
            </a:b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4000504"/>
            <a:ext cx="7240888" cy="204519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altLang="ko-KR" dirty="0"/>
              <a:t>   </a:t>
            </a:r>
          </a:p>
          <a:p>
            <a:pPr algn="r"/>
            <a:r>
              <a:rPr lang="ko-KR" altLang="en-US" dirty="0"/>
              <a:t>반</a:t>
            </a:r>
            <a:r>
              <a:rPr lang="en-US" altLang="ko-KR" dirty="0"/>
              <a:t>: </a:t>
            </a:r>
            <a:r>
              <a:rPr lang="ko-KR" altLang="en-US" dirty="0"/>
              <a:t>오후</a:t>
            </a:r>
            <a:r>
              <a:rPr lang="en-US" altLang="ko-KR" dirty="0"/>
              <a:t>(</a:t>
            </a:r>
            <a:r>
              <a:rPr lang="ko-KR" altLang="en-US" dirty="0"/>
              <a:t>홀수</a:t>
            </a:r>
            <a:r>
              <a:rPr lang="en-US" altLang="ko-KR" dirty="0"/>
              <a:t>)</a:t>
            </a:r>
            <a:r>
              <a:rPr lang="ko-KR" altLang="en-US" dirty="0"/>
              <a:t>반</a:t>
            </a:r>
            <a:endParaRPr lang="en-US" altLang="ko-KR" dirty="0"/>
          </a:p>
          <a:p>
            <a:pPr algn="r"/>
            <a:r>
              <a:rPr lang="ko-KR" altLang="en-US" dirty="0"/>
              <a:t> 조</a:t>
            </a:r>
            <a:r>
              <a:rPr lang="en-US" altLang="ko-KR" dirty="0"/>
              <a:t>: 2</a:t>
            </a:r>
            <a:r>
              <a:rPr lang="ko-KR" altLang="en-US" dirty="0"/>
              <a:t>조</a:t>
            </a:r>
            <a:endParaRPr lang="en-US" altLang="ko-KR" dirty="0"/>
          </a:p>
          <a:p>
            <a:pPr algn="r"/>
            <a:r>
              <a:rPr lang="ko-KR" altLang="en-US" dirty="0"/>
              <a:t>학번</a:t>
            </a:r>
            <a:r>
              <a:rPr lang="en-US" altLang="ko-KR" dirty="0"/>
              <a:t>: 2019100959  </a:t>
            </a:r>
          </a:p>
          <a:p>
            <a:pPr algn="r"/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박규태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DB </a:t>
            </a:r>
            <a:r>
              <a:rPr lang="ko-KR" altLang="en-US" dirty="0"/>
              <a:t>설계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9" y="1600201"/>
            <a:ext cx="8109493" cy="204482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/>
              <a:t>화면 캡처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199" y="3921982"/>
            <a:ext cx="8229601" cy="2204181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/>
              <a:t>설계 설명 </a:t>
            </a:r>
            <a:r>
              <a:rPr lang="en-US" altLang="ko-KR" dirty="0"/>
              <a:t>: </a:t>
            </a:r>
            <a:r>
              <a:rPr lang="ko-KR" altLang="en-US" sz="1600" dirty="0"/>
              <a:t>초기의 </a:t>
            </a:r>
            <a:r>
              <a:rPr lang="en-US" altLang="ko-KR" sz="1600" dirty="0"/>
              <a:t>DB </a:t>
            </a:r>
            <a:r>
              <a:rPr lang="ko-KR" altLang="en-US" sz="1600" dirty="0"/>
              <a:t>설계이다</a:t>
            </a:r>
            <a:r>
              <a:rPr lang="en-US" altLang="ko-KR" sz="1600" dirty="0"/>
              <a:t>.  </a:t>
            </a:r>
            <a:r>
              <a:rPr lang="ko-KR" altLang="en-US" sz="1600" dirty="0"/>
              <a:t>회원관련 부분을 중점으로 가져왔다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CTG</a:t>
            </a:r>
            <a:r>
              <a:rPr lang="ko-KR" altLang="en-US" sz="1600" dirty="0"/>
              <a:t>는 회원분류</a:t>
            </a:r>
            <a:r>
              <a:rPr lang="en-US" altLang="ko-KR" sz="1600" dirty="0"/>
              <a:t>(</a:t>
            </a:r>
            <a:r>
              <a:rPr lang="ko-KR" altLang="en-US" sz="1600" dirty="0"/>
              <a:t>고객</a:t>
            </a:r>
            <a:r>
              <a:rPr lang="en-US" altLang="ko-KR" sz="1600" dirty="0"/>
              <a:t>, </a:t>
            </a:r>
            <a:r>
              <a:rPr lang="ko-KR" altLang="en-US" sz="1600" dirty="0"/>
              <a:t>아티스트</a:t>
            </a:r>
            <a:r>
              <a:rPr lang="en-US" altLang="ko-KR" sz="1600" dirty="0"/>
              <a:t>)</a:t>
            </a:r>
            <a:r>
              <a:rPr lang="ko-KR" altLang="en-US" sz="1600" dirty="0"/>
              <a:t>를 하기 위한 테이블로 </a:t>
            </a:r>
            <a:r>
              <a:rPr lang="en-US" altLang="ko-KR" sz="1600" dirty="0" err="1"/>
              <a:t>ctg_code</a:t>
            </a:r>
            <a:r>
              <a:rPr lang="ko-KR" altLang="en-US" sz="1600" dirty="0"/>
              <a:t>를 기본키로 가진다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EMP</a:t>
            </a:r>
            <a:r>
              <a:rPr lang="ko-KR" altLang="en-US" sz="1600" dirty="0"/>
              <a:t>는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custom_id</a:t>
            </a:r>
            <a:r>
              <a:rPr lang="ko-KR" altLang="en-US" sz="1600" dirty="0"/>
              <a:t>가 </a:t>
            </a:r>
            <a:r>
              <a:rPr lang="ko-KR" altLang="en-US" sz="1600" dirty="0" err="1"/>
              <a:t>기본키이며</a:t>
            </a:r>
            <a:r>
              <a:rPr lang="ko-KR" altLang="en-US" sz="1600" dirty="0"/>
              <a:t> 회원의 전반적인 정보를 다룬다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</a:t>
            </a:r>
            <a:r>
              <a:rPr lang="en-US" altLang="ko-KR" sz="1600" dirty="0"/>
              <a:t>, CTG</a:t>
            </a:r>
            <a:r>
              <a:rPr lang="ko-KR" altLang="en-US" sz="1600" dirty="0"/>
              <a:t>테이블의 </a:t>
            </a:r>
            <a:r>
              <a:rPr lang="en-US" altLang="ko-KR" sz="1600" dirty="0" err="1"/>
              <a:t>ctg_code</a:t>
            </a:r>
            <a:r>
              <a:rPr lang="ko-KR" altLang="en-US" sz="1600" dirty="0"/>
              <a:t>를 참조하고 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PROFILE</a:t>
            </a:r>
            <a:r>
              <a:rPr lang="ko-KR" altLang="en-US" sz="1600" dirty="0"/>
              <a:t>은 회원의 프로필 정보를 가지고 있다</a:t>
            </a:r>
            <a:r>
              <a:rPr lang="en-US" altLang="ko-KR" sz="1600" dirty="0"/>
              <a:t>. EMP </a:t>
            </a:r>
            <a:r>
              <a:rPr lang="ko-KR" altLang="en-US" sz="1600" dirty="0"/>
              <a:t>테이블의 </a:t>
            </a:r>
            <a:r>
              <a:rPr lang="en-US" altLang="ko-KR" sz="1600" dirty="0" err="1"/>
              <a:t>custom_id</a:t>
            </a:r>
            <a:r>
              <a:rPr lang="ko-KR" altLang="en-US" sz="1600" dirty="0"/>
              <a:t>를 참조하고 있으며 </a:t>
            </a:r>
            <a:r>
              <a:rPr lang="en-US" altLang="ko-KR" sz="1600" dirty="0" err="1"/>
              <a:t>custom_id</a:t>
            </a:r>
            <a:r>
              <a:rPr lang="ko-KR" altLang="en-US" sz="1600" dirty="0"/>
              <a:t>로 식별할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즉 </a:t>
            </a:r>
            <a:r>
              <a:rPr lang="en-US" altLang="ko-KR" sz="1600" dirty="0"/>
              <a:t>EMP</a:t>
            </a:r>
            <a:r>
              <a:rPr lang="ko-KR" altLang="en-US" sz="1600" dirty="0"/>
              <a:t>와 식별관계를 가진다</a:t>
            </a:r>
            <a:r>
              <a:rPr lang="en-US" altLang="ko-KR" sz="1600" dirty="0"/>
              <a:t>.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46F22D-D01F-93A1-A8F5-4D1D6BDF42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99"/>
          <a:stretch/>
        </p:blipFill>
        <p:spPr bwMode="auto">
          <a:xfrm>
            <a:off x="539496" y="2079447"/>
            <a:ext cx="8109493" cy="136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DB </a:t>
            </a:r>
            <a:r>
              <a:rPr lang="ko-KR" altLang="en-US" dirty="0"/>
              <a:t>설계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14800" cy="452596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ko-KR" altLang="en-US" dirty="0"/>
              <a:t>화면 캡처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43600" y="1600200"/>
            <a:ext cx="3843200" cy="5141168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dirty="0"/>
              <a:t>설계 설명 </a:t>
            </a:r>
            <a:r>
              <a:rPr lang="en-US" altLang="ko-KR" dirty="0"/>
              <a:t>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초기의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DB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설계이다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  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음악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관련 부분을 중점으로 가져왔다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MUSIC 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테이블은 </a:t>
            </a:r>
            <a:r>
              <a:rPr lang="en-US" altLang="ko-KR" sz="16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music_no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를 기본키로 가지며 음악의 정보를 가지고 있다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EMP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테이블의 </a:t>
            </a:r>
            <a:r>
              <a:rPr lang="en-US" altLang="ko-KR" sz="16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custom_id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를 참조하고 있으며 이는 음악을 업로드한 아티스트를 가리킨다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TRAN 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테이블은 거래정보를 가지고 있다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  <a:r>
              <a:rPr lang="en-US" altLang="ko-KR" sz="16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music_no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custom_id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는 각각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MUSIC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테이블과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EMP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의 기본키를 참조한다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  <a:r>
              <a:rPr lang="en-US" altLang="ko-KR" sz="16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tran_no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music_no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custom_id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를 </a:t>
            </a:r>
            <a:r>
              <a:rPr lang="ko-KR" altLang="en-US" sz="16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기본키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즉 복합키로 가진다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따라서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TRAN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테이블은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EMP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테이블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MUSIC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테이블과 식별관계를 가진다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b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</a:b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복합키로 설계한 이유는 고객이 여러 개의 음악을 살 수 있고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음악이 여러 고객에게 팔릴 수 있기 때문이다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6338BE-6D04-50DE-77A2-9543C5DDF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7" r="22395"/>
          <a:stretch/>
        </p:blipFill>
        <p:spPr bwMode="auto">
          <a:xfrm>
            <a:off x="288636" y="2132856"/>
            <a:ext cx="4451927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4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구현 기능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075240" cy="3477481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/>
              <a:t>화면 캡처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5257799"/>
            <a:ext cx="8363272" cy="132556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/>
              <a:t>기능 설명 </a:t>
            </a:r>
            <a:r>
              <a:rPr lang="en-US" altLang="ko-KR" dirty="0"/>
              <a:t>: </a:t>
            </a:r>
            <a:r>
              <a:rPr lang="ko-KR" altLang="en-US" sz="1600" dirty="0"/>
              <a:t>내가 </a:t>
            </a:r>
            <a:r>
              <a:rPr lang="ko-KR" altLang="en-US" sz="1600" dirty="0" err="1"/>
              <a:t>메인화면에서</a:t>
            </a:r>
            <a:r>
              <a:rPr lang="ko-KR" altLang="en-US" sz="1600" dirty="0"/>
              <a:t> 구현한 기능은 차트와 검색 기능이다</a:t>
            </a:r>
            <a:r>
              <a:rPr lang="en-US" altLang="ko-KR" sz="1600" dirty="0"/>
              <a:t>.</a:t>
            </a:r>
            <a:r>
              <a:rPr lang="ko-KR" altLang="en-US" sz="1600" dirty="0"/>
              <a:t> 인기차트와 최신차트는 노래를 각각 인기순과 최신순으로 정렬해서 보여준다</a:t>
            </a:r>
            <a:r>
              <a:rPr lang="en-US" altLang="ko-KR" sz="1600" dirty="0"/>
              <a:t>. </a:t>
            </a:r>
            <a:r>
              <a:rPr lang="ko-KR" altLang="en-US" sz="1600" dirty="0"/>
              <a:t>검색기능은 위에 </a:t>
            </a:r>
            <a:r>
              <a:rPr lang="en-US" altLang="ko-KR" sz="1600" dirty="0"/>
              <a:t>textbox</a:t>
            </a:r>
            <a:r>
              <a:rPr lang="ko-KR" altLang="en-US" sz="1600" dirty="0"/>
              <a:t>에 검색어를 입력하고 검색하면 된다</a:t>
            </a:r>
            <a:r>
              <a:rPr lang="en-US" altLang="ko-KR" sz="1600" dirty="0"/>
              <a:t>.</a:t>
            </a:r>
          </a:p>
          <a:p>
            <a:pPr marL="457200" lvl="1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4FD6297A-A409-390C-7952-CC3EDE127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268760"/>
            <a:ext cx="6033600" cy="38089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9C7CF-09D7-BFAE-7827-54A6300BF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795E4B-94EE-59C8-9BE8-327C9D73F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075240" cy="3477481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ko-KR" altLang="en-US" dirty="0"/>
              <a:t>화면 캡처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11771C9C-43A4-0405-1B72-A0553D4B2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280" y="548680"/>
            <a:ext cx="5544616" cy="350023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B55B565-D9F9-442D-1553-BF7D7C65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구현 기능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850AA-F5C8-1816-99FF-B96782150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5257799"/>
            <a:ext cx="8363272" cy="1483569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ko-KR" altLang="en-US" dirty="0"/>
              <a:t>기능 설명 </a:t>
            </a:r>
            <a:r>
              <a:rPr lang="en-US" altLang="ko-KR" dirty="0"/>
              <a:t>: </a:t>
            </a:r>
            <a:r>
              <a:rPr lang="ko-KR" altLang="en-US" sz="1600" dirty="0" err="1"/>
              <a:t>메인화면</a:t>
            </a:r>
            <a:r>
              <a:rPr lang="ko-KR" altLang="en-US" sz="1600" dirty="0"/>
              <a:t> 상단에서 검색이 가능하다</a:t>
            </a:r>
            <a:r>
              <a:rPr lang="en-US" altLang="ko-KR" sz="1600" dirty="0"/>
              <a:t>. </a:t>
            </a:r>
            <a:r>
              <a:rPr lang="ko-KR" altLang="en-US" sz="1600" dirty="0"/>
              <a:t>제목이라고 </a:t>
            </a:r>
            <a:r>
              <a:rPr lang="ko-KR" altLang="en-US" sz="1600" dirty="0" err="1"/>
              <a:t>써져있는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콤보박스를</a:t>
            </a:r>
            <a:r>
              <a:rPr lang="ko-KR" altLang="en-US" sz="1600" dirty="0"/>
              <a:t> 누르면 제목</a:t>
            </a:r>
            <a:r>
              <a:rPr lang="en-US" altLang="ko-KR" sz="1600" dirty="0"/>
              <a:t>, </a:t>
            </a:r>
            <a:r>
              <a:rPr lang="ko-KR" altLang="en-US" sz="1600" dirty="0"/>
              <a:t>가수</a:t>
            </a:r>
            <a:r>
              <a:rPr lang="en-US" altLang="ko-KR" sz="1600" dirty="0"/>
              <a:t>, </a:t>
            </a:r>
            <a:r>
              <a:rPr lang="ko-KR" altLang="en-US" sz="1600" dirty="0"/>
              <a:t>장르가 나와서 원하는 주제로 검색 가능하다</a:t>
            </a:r>
            <a:r>
              <a:rPr lang="en-US" altLang="ko-KR" sz="1600" dirty="0"/>
              <a:t>. </a:t>
            </a:r>
            <a:r>
              <a:rPr lang="ko-KR" altLang="en-US" sz="1600" dirty="0"/>
              <a:t>검색어를 입력하고 검색버튼을 누르면 검색 화면이 뜬다</a:t>
            </a:r>
            <a:r>
              <a:rPr lang="en-US" altLang="ko-KR" sz="1600" dirty="0"/>
              <a:t>. </a:t>
            </a:r>
            <a:r>
              <a:rPr lang="ko-KR" altLang="en-US" sz="1600" dirty="0"/>
              <a:t>검색으로 나온 노래의 노래제목</a:t>
            </a:r>
            <a:r>
              <a:rPr lang="en-US" altLang="ko-KR" sz="1600" dirty="0"/>
              <a:t>, </a:t>
            </a:r>
            <a:r>
              <a:rPr lang="ko-KR" altLang="en-US" sz="1600" dirty="0"/>
              <a:t>장르</a:t>
            </a:r>
            <a:r>
              <a:rPr lang="en-US" altLang="ko-KR" sz="1600" dirty="0"/>
              <a:t>, </a:t>
            </a:r>
            <a:r>
              <a:rPr lang="ko-KR" altLang="en-US" sz="1600" dirty="0"/>
              <a:t>가수</a:t>
            </a:r>
            <a:r>
              <a:rPr lang="en-US" altLang="ko-KR" sz="1600" dirty="0"/>
              <a:t>, </a:t>
            </a:r>
            <a:r>
              <a:rPr lang="ko-KR" altLang="en-US" sz="1600" dirty="0"/>
              <a:t>조회수 정보를 </a:t>
            </a:r>
            <a:r>
              <a:rPr lang="ko-KR" altLang="en-US" sz="1600" dirty="0" err="1"/>
              <a:t>리스트뷰로</a:t>
            </a:r>
            <a:r>
              <a:rPr lang="ko-KR" altLang="en-US" sz="1600" dirty="0"/>
              <a:t> 보여준다</a:t>
            </a:r>
            <a:r>
              <a:rPr lang="en-US" altLang="ko-KR" sz="1600" dirty="0"/>
              <a:t>. </a:t>
            </a:r>
            <a:r>
              <a:rPr lang="ko-KR" altLang="en-US" sz="1600" dirty="0"/>
              <a:t>원하는 노래를 클릭하고 구매버튼을 누르면 구매화면으로 넘어간다</a:t>
            </a:r>
            <a:r>
              <a:rPr lang="en-US" altLang="ko-KR" sz="160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9" name="그림 8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972DD03A-55A9-B111-456B-EEE5F39D5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01463"/>
            <a:ext cx="5964160" cy="359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5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87405-3E93-D83E-CD37-816B3668B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381B1-CD74-BBFE-6321-99C85D36D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구현 기능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3D4C8-0CB1-8A4E-AC38-8A7486E41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075240" cy="3477481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/>
              <a:t>화면 캡처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A2BE4D-FBA9-4A4D-486C-BC5938712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5257799"/>
            <a:ext cx="8363272" cy="132556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/>
              <a:t>기능 설명 </a:t>
            </a:r>
            <a:r>
              <a:rPr lang="en-US" altLang="ko-KR" dirty="0"/>
              <a:t>: </a:t>
            </a:r>
            <a:r>
              <a:rPr lang="ko-KR" altLang="en-US" sz="1600" dirty="0"/>
              <a:t>구매기능 또한 구현했다</a:t>
            </a:r>
            <a:r>
              <a:rPr lang="en-US" altLang="ko-KR" sz="1600" dirty="0"/>
              <a:t>. </a:t>
            </a:r>
            <a:r>
              <a:rPr lang="ko-KR" altLang="en-US" sz="1600" dirty="0"/>
              <a:t>차트에서 원하는 곡을 누르고 </a:t>
            </a:r>
            <a:r>
              <a:rPr lang="ko-KR" altLang="en-US" sz="1600" dirty="0" err="1"/>
              <a:t>우클릭을</a:t>
            </a:r>
            <a:r>
              <a:rPr lang="ko-KR" altLang="en-US" sz="1600" dirty="0"/>
              <a:t> 하면 구매하기 버튼이 나타난다</a:t>
            </a:r>
            <a:r>
              <a:rPr lang="en-US" altLang="ko-KR" sz="1600" dirty="0"/>
              <a:t>. </a:t>
            </a:r>
            <a:r>
              <a:rPr lang="ko-KR" altLang="en-US" sz="1600" dirty="0"/>
              <a:t>그것을 누르면 구매화면이 뜬다</a:t>
            </a:r>
            <a:r>
              <a:rPr lang="en-US" altLang="ko-KR" sz="1600" dirty="0"/>
              <a:t>. </a:t>
            </a:r>
            <a:r>
              <a:rPr lang="ko-KR" altLang="en-US" sz="1600" dirty="0"/>
              <a:t>노래제목</a:t>
            </a:r>
            <a:r>
              <a:rPr lang="en-US" altLang="ko-KR" sz="1600" dirty="0"/>
              <a:t>, </a:t>
            </a:r>
            <a:r>
              <a:rPr lang="ko-KR" altLang="en-US" sz="1600" dirty="0"/>
              <a:t>장르</a:t>
            </a:r>
            <a:r>
              <a:rPr lang="en-US" altLang="ko-KR" sz="1600" dirty="0"/>
              <a:t>, </a:t>
            </a:r>
            <a:r>
              <a:rPr lang="ko-KR" altLang="en-US" sz="1600" dirty="0"/>
              <a:t>가수이름</a:t>
            </a:r>
            <a:r>
              <a:rPr lang="en-US" altLang="ko-KR" sz="1600" dirty="0"/>
              <a:t>, </a:t>
            </a:r>
            <a:r>
              <a:rPr lang="ko-KR" altLang="en-US" sz="1600" dirty="0"/>
              <a:t>발행일</a:t>
            </a:r>
            <a:r>
              <a:rPr lang="en-US" altLang="ko-KR" sz="1600" dirty="0"/>
              <a:t>, </a:t>
            </a:r>
            <a:r>
              <a:rPr lang="ko-KR" altLang="en-US" sz="1600" dirty="0"/>
              <a:t>가격을 확인할 수 있으며 구매 버튼을 누르면 구매가 된다</a:t>
            </a:r>
            <a:r>
              <a:rPr lang="en-US" altLang="ko-KR" sz="160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88990928-84BE-3B02-C0CF-E0F116F42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876" y="1202097"/>
            <a:ext cx="5918740" cy="37184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B16A56-7AD9-7E77-8601-2D4E424DB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29" y="1417638"/>
            <a:ext cx="5821263" cy="3631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36745BB-C274-10D4-5BDD-EFB7F4135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36" y="1600201"/>
            <a:ext cx="5623161" cy="34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개발 후기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 팀 프로젝트를 하는 경험은 많은 편이 아니었다</a:t>
            </a:r>
            <a:r>
              <a:rPr lang="en-US" altLang="ko-KR" sz="1600" dirty="0"/>
              <a:t>. </a:t>
            </a:r>
            <a:r>
              <a:rPr lang="ko-KR" altLang="en-US" sz="1600" dirty="0"/>
              <a:t>더군다나 기획부터 설계 그리고 개발까지 전체의 프로젝트 개발 과정을 팀 프로젝트로 한 것은 처음이었다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그래서 중간중간에 과제가 어려울 수도 있을 거라고 생각한 적도 많지만 팀원분들이 각자가 맡은 일을 열심히 해주어서 잘 해낼 수 있던 것 같다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팀프로젝트를 할 때 조장을 돌아가면서 했는데</a:t>
            </a:r>
            <a:r>
              <a:rPr lang="en-US" altLang="ko-KR" sz="1600" dirty="0"/>
              <a:t>, </a:t>
            </a:r>
            <a:r>
              <a:rPr lang="ko-KR" altLang="en-US" sz="1600" dirty="0"/>
              <a:t>나는 조장할 때가 가장 부담이 되었던 것 같다</a:t>
            </a:r>
            <a:r>
              <a:rPr lang="en-US" altLang="ko-KR" sz="1600" dirty="0"/>
              <a:t>. </a:t>
            </a:r>
            <a:r>
              <a:rPr lang="ko-KR" altLang="en-US" sz="1600" dirty="0"/>
              <a:t>중간고사전에 가장 프로젝트 과제가 많은 주에 조장이 나였고 기말발표 주에 조장이 나였다</a:t>
            </a:r>
            <a:r>
              <a:rPr lang="en-US" altLang="ko-KR" sz="1600" dirty="0"/>
              <a:t>. </a:t>
            </a:r>
            <a:r>
              <a:rPr lang="ko-KR" altLang="en-US" sz="1600" dirty="0"/>
              <a:t>그때마다 가장 고민이 되었던 건 이 많은 과제들을 어떻게 </a:t>
            </a:r>
            <a:r>
              <a:rPr lang="ko-KR" altLang="en-US" sz="1600" dirty="0" err="1"/>
              <a:t>나누는게</a:t>
            </a:r>
            <a:r>
              <a:rPr lang="ko-KR" altLang="en-US" sz="1600" dirty="0"/>
              <a:t> 좋을지 생각하는 것과 </a:t>
            </a:r>
            <a:r>
              <a:rPr lang="ko-KR" altLang="en-US" sz="1600" dirty="0" err="1"/>
              <a:t>팀원분들과의</a:t>
            </a:r>
            <a:r>
              <a:rPr lang="ko-KR" altLang="en-US" sz="1600" dirty="0"/>
              <a:t> 소통이었다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en-US" altLang="ko-KR" sz="1600" dirty="0"/>
              <a:t> </a:t>
            </a:r>
            <a:r>
              <a:rPr lang="ko-KR" altLang="en-US" sz="1600" dirty="0"/>
              <a:t>과제를 공평하게 나누는 것도 어려웠고</a:t>
            </a:r>
            <a:r>
              <a:rPr lang="en-US" altLang="ko-KR" sz="1600" dirty="0"/>
              <a:t>, </a:t>
            </a:r>
            <a:r>
              <a:rPr lang="ko-KR" altLang="en-US" sz="1600" dirty="0"/>
              <a:t>오히려 나눠서 </a:t>
            </a:r>
            <a:r>
              <a:rPr lang="ko-KR" altLang="en-US" sz="1600" dirty="0" err="1"/>
              <a:t>하는게</a:t>
            </a:r>
            <a:r>
              <a:rPr lang="ko-KR" altLang="en-US" sz="1600" dirty="0"/>
              <a:t> 비효율적일 때도 있어서 고민되었다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 코딩을 나눠서 </a:t>
            </a:r>
            <a:r>
              <a:rPr lang="ko-KR" altLang="en-US" sz="1600" dirty="0" err="1"/>
              <a:t>하게되면</a:t>
            </a:r>
            <a:r>
              <a:rPr lang="ko-KR" altLang="en-US" sz="1600" dirty="0"/>
              <a:t> 오히려 나중에 합치는데 </a:t>
            </a:r>
            <a:r>
              <a:rPr lang="ko-KR" altLang="en-US" sz="1600" dirty="0" err="1"/>
              <a:t>오래걸렸다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en-US" altLang="ko-KR" sz="1600" dirty="0"/>
              <a:t> </a:t>
            </a:r>
            <a:r>
              <a:rPr lang="ko-KR" altLang="en-US" sz="1600" dirty="0" err="1"/>
              <a:t>팀원분들과의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소통같은</a:t>
            </a:r>
            <a:r>
              <a:rPr lang="ko-KR" altLang="en-US" sz="1600" dirty="0"/>
              <a:t> 경우에는 우리가 대화를 학교에서 하거나 아니면 카톡으로 하게 되었는데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이게 카톡으로 하게 되니까 말을 </a:t>
            </a:r>
            <a:r>
              <a:rPr lang="ko-KR" altLang="en-US" sz="1600" dirty="0" err="1"/>
              <a:t>안하는</a:t>
            </a:r>
            <a:r>
              <a:rPr lang="ko-KR" altLang="en-US" sz="1600" dirty="0"/>
              <a:t> 사람도 생기게 되고 의견을 바로바로 받을 수 </a:t>
            </a:r>
            <a:r>
              <a:rPr lang="ko-KR" altLang="en-US" sz="1600" dirty="0" err="1"/>
              <a:t>없었어서</a:t>
            </a:r>
            <a:r>
              <a:rPr lang="ko-KR" altLang="en-US" sz="1600" dirty="0"/>
              <a:t> 어려웠다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</a:t>
            </a:r>
            <a:r>
              <a:rPr lang="en-US" altLang="ko-KR" sz="1600" dirty="0"/>
              <a:t>, </a:t>
            </a:r>
            <a:r>
              <a:rPr lang="ko-KR" altLang="en-US" sz="1600" dirty="0"/>
              <a:t>카톡으로 </a:t>
            </a:r>
            <a:r>
              <a:rPr lang="ko-KR" altLang="en-US" sz="1600" dirty="0" err="1"/>
              <a:t>하다보면</a:t>
            </a:r>
            <a:r>
              <a:rPr lang="ko-KR" altLang="en-US" sz="1600" dirty="0"/>
              <a:t> 내 입장에서는 </a:t>
            </a:r>
            <a:r>
              <a:rPr lang="ko-KR" altLang="en-US" sz="1600" dirty="0" err="1"/>
              <a:t>나쁜말로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한게</a:t>
            </a:r>
            <a:r>
              <a:rPr lang="ko-KR" altLang="en-US" sz="1600" dirty="0"/>
              <a:t> 아니었어도</a:t>
            </a:r>
            <a:r>
              <a:rPr lang="en-US" altLang="ko-KR" sz="1600" dirty="0"/>
              <a:t>, </a:t>
            </a:r>
            <a:r>
              <a:rPr lang="ko-KR" altLang="en-US" sz="1600" dirty="0"/>
              <a:t>상대방에게는 나쁘게 들릴 수도 </a:t>
            </a:r>
            <a:r>
              <a:rPr lang="ko-KR" altLang="en-US" sz="1600" dirty="0" err="1"/>
              <a:t>있겠다라는</a:t>
            </a:r>
            <a:r>
              <a:rPr lang="ko-KR" altLang="en-US" sz="1600" dirty="0"/>
              <a:t> 생각이 들었었다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 그래서 만약에 내가 나중에 팀프로젝트를 하고 거기서 조장을 맡게 된다면 일주일에 한번은 </a:t>
            </a:r>
            <a:r>
              <a:rPr lang="ko-KR" altLang="en-US" sz="1600" dirty="0" err="1"/>
              <a:t>통화라던가</a:t>
            </a:r>
            <a:r>
              <a:rPr lang="ko-KR" altLang="en-US" sz="1600" dirty="0"/>
              <a:t> 만나서 회의하는 시간을 가져야 </a:t>
            </a:r>
            <a:r>
              <a:rPr lang="ko-KR" altLang="en-US" sz="1600" dirty="0" err="1"/>
              <a:t>겠다는</a:t>
            </a:r>
            <a:r>
              <a:rPr lang="ko-KR" altLang="en-US" sz="1600" dirty="0"/>
              <a:t> 생각이 들었다</a:t>
            </a:r>
            <a:r>
              <a:rPr lang="en-US" altLang="ko-KR" sz="16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8347E-EA9B-5ACA-A8F6-D2A5D4A89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996CB-D9E5-CA32-BB79-85951501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개발 후기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B0D17-3AF6-1D6A-FE2E-AAF4F867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 또한 코딩하는 데에도 어려움이 있었다</a:t>
            </a:r>
            <a:r>
              <a:rPr lang="en-US" altLang="ko-KR" sz="1600" dirty="0"/>
              <a:t>. </a:t>
            </a:r>
            <a:r>
              <a:rPr lang="ko-KR" altLang="en-US" sz="1600" dirty="0"/>
              <a:t>개인적으로 어플이나 웹 등을 만들어본 적은 있지만 팀프로젝트로 만들어본 적은 많이 없었다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그러다 보니까</a:t>
            </a:r>
            <a:r>
              <a:rPr lang="en-US" altLang="ko-KR" sz="1600" dirty="0"/>
              <a:t> </a:t>
            </a:r>
            <a:r>
              <a:rPr lang="ko-KR" altLang="en-US" sz="1600" dirty="0"/>
              <a:t>각자의 코딩 스타일이 달라서 어려움이 많았다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 </a:t>
            </a:r>
            <a:r>
              <a:rPr lang="ko-KR" altLang="en-US" sz="1600" dirty="0"/>
              <a:t>그래서 우리는 우리가 개발할 때 사용하는 클래스들을 비슷하게 만들었다</a:t>
            </a:r>
            <a:r>
              <a:rPr lang="en-US" altLang="ko-KR" sz="1600" dirty="0"/>
              <a:t>. </a:t>
            </a:r>
            <a:r>
              <a:rPr lang="ko-KR" altLang="en-US" sz="1600" dirty="0"/>
              <a:t>처음에는 </a:t>
            </a:r>
            <a:r>
              <a:rPr lang="en-US" altLang="ko-KR" sz="1600" dirty="0"/>
              <a:t>DB </a:t>
            </a:r>
            <a:r>
              <a:rPr lang="ko-KR" altLang="en-US" sz="1600" dirty="0"/>
              <a:t>연결하는 클래스가 하나 였는데</a:t>
            </a:r>
            <a:r>
              <a:rPr lang="en-US" altLang="ko-KR" sz="1600" dirty="0"/>
              <a:t>, </a:t>
            </a:r>
            <a:r>
              <a:rPr lang="ko-KR" altLang="en-US" sz="1600" dirty="0"/>
              <a:t>테이블과 용도에 따라 클래스를 나눴고 속성</a:t>
            </a:r>
            <a:r>
              <a:rPr lang="en-US" altLang="ko-KR" sz="1600" dirty="0"/>
              <a:t>, </a:t>
            </a:r>
            <a:r>
              <a:rPr lang="ko-KR" altLang="en-US" sz="1600" dirty="0"/>
              <a:t>메서드 같은 것을 비슷하게 만들었다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en-US" altLang="ko-KR" sz="1600" dirty="0"/>
              <a:t> </a:t>
            </a:r>
            <a:r>
              <a:rPr lang="ko-KR" altLang="en-US" sz="1600" dirty="0"/>
              <a:t>하지만 나는 고민되는 것이 하나 생기게 되었다</a:t>
            </a:r>
            <a:r>
              <a:rPr lang="en-US" altLang="ko-KR" sz="1600" dirty="0"/>
              <a:t>. </a:t>
            </a:r>
            <a:r>
              <a:rPr lang="ko-KR" altLang="en-US" sz="1600" dirty="0"/>
              <a:t>내가 코딩을 할 때</a:t>
            </a:r>
            <a:r>
              <a:rPr lang="en-US" altLang="ko-KR" sz="1600" dirty="0"/>
              <a:t>, </a:t>
            </a:r>
            <a:r>
              <a:rPr lang="ko-KR" altLang="en-US" sz="1600" dirty="0"/>
              <a:t>같은 테이블을 불러오지만 용도가 달라서 쿼리문을 변경해야 됐었다</a:t>
            </a:r>
            <a:r>
              <a:rPr lang="en-US" altLang="ko-KR" sz="1600" dirty="0"/>
              <a:t>.(user </a:t>
            </a:r>
            <a:r>
              <a:rPr lang="ko-KR" altLang="en-US" sz="1600" dirty="0"/>
              <a:t>테이블과 </a:t>
            </a:r>
            <a:r>
              <a:rPr lang="en-US" altLang="ko-KR" sz="1600" dirty="0"/>
              <a:t>track </a:t>
            </a:r>
            <a:r>
              <a:rPr lang="ko-KR" altLang="en-US" sz="1600" dirty="0"/>
              <a:t>테이블을 조인해야 했었다</a:t>
            </a:r>
            <a:r>
              <a:rPr lang="en-US" altLang="ko-KR" sz="1600" dirty="0"/>
              <a:t>.) </a:t>
            </a:r>
            <a:r>
              <a:rPr lang="ko-KR" altLang="en-US" sz="1600" dirty="0"/>
              <a:t>그래서 이걸 그 테이블을 불러오는 클래스에 추가할지</a:t>
            </a:r>
            <a:r>
              <a:rPr lang="en-US" altLang="ko-KR" sz="1600" dirty="0"/>
              <a:t>, </a:t>
            </a:r>
            <a:r>
              <a:rPr lang="ko-KR" altLang="en-US" sz="1600" dirty="0"/>
              <a:t>아니면 클래스를 새로 만들지 고민했다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en-US" altLang="ko-KR" sz="1600" dirty="0"/>
              <a:t> </a:t>
            </a:r>
            <a:r>
              <a:rPr lang="ko-KR" altLang="en-US" sz="1600" dirty="0"/>
              <a:t>우선은 기존에 있던 클래스에 추가해서 만들었다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그러자 그 다음날 왜 이 클래스만 다른 건지 물어보는 팀원이 생겼다</a:t>
            </a:r>
            <a:r>
              <a:rPr lang="en-US" altLang="ko-KR" sz="1600" dirty="0"/>
              <a:t>. </a:t>
            </a:r>
            <a:r>
              <a:rPr lang="ko-KR" altLang="en-US" sz="1600" dirty="0"/>
              <a:t>그래서 다시 기존 클래스를 원래대로 되돌리고</a:t>
            </a:r>
            <a:r>
              <a:rPr lang="en-US" altLang="ko-KR" sz="1600" dirty="0"/>
              <a:t>, </a:t>
            </a:r>
            <a:r>
              <a:rPr lang="ko-KR" altLang="en-US" sz="1600" dirty="0"/>
              <a:t>내가 필요한 용도의 클래스를 따로 만들어서 사용했다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 </a:t>
            </a:r>
            <a:r>
              <a:rPr lang="ko-KR" altLang="en-US" sz="1600" dirty="0"/>
              <a:t>그래서 내가 </a:t>
            </a:r>
            <a:r>
              <a:rPr lang="ko-KR" altLang="en-US" sz="1600" dirty="0" err="1"/>
              <a:t>느낀점은</a:t>
            </a:r>
            <a:r>
              <a:rPr lang="ko-KR" altLang="en-US" sz="1600" dirty="0"/>
              <a:t> 팀프로젝트에서 코딩을 </a:t>
            </a:r>
            <a:r>
              <a:rPr lang="ko-KR" altLang="en-US" sz="1600" dirty="0" err="1"/>
              <a:t>할때</a:t>
            </a:r>
            <a:r>
              <a:rPr lang="ko-KR" altLang="en-US" sz="1600" dirty="0"/>
              <a:t> 코딩의 기준</a:t>
            </a:r>
            <a:r>
              <a:rPr lang="en-US" altLang="ko-KR" sz="1600" dirty="0"/>
              <a:t>(</a:t>
            </a:r>
            <a:r>
              <a:rPr lang="ko-KR" altLang="en-US" sz="1600" dirty="0"/>
              <a:t>표준</a:t>
            </a:r>
            <a:r>
              <a:rPr lang="en-US" altLang="ko-KR" sz="1600" dirty="0"/>
              <a:t>)</a:t>
            </a:r>
            <a:r>
              <a:rPr lang="ko-KR" altLang="en-US" sz="1600" dirty="0"/>
              <a:t>이 되게 중요하고 또한 소통이 중요하다고 느꼈다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 </a:t>
            </a:r>
            <a:r>
              <a:rPr lang="ko-KR" altLang="en-US" sz="1600" dirty="0"/>
              <a:t>앞으로 팀프로젝트를 하게 된다면</a:t>
            </a:r>
            <a:r>
              <a:rPr lang="en-US" altLang="ko-KR" sz="1600" dirty="0"/>
              <a:t>, </a:t>
            </a:r>
            <a:r>
              <a:rPr lang="ko-KR" altLang="en-US" sz="1600" dirty="0"/>
              <a:t>소통을 통해서 그런 기준 같은 것을 잘 정해두고 잘 지키면서 코딩을 </a:t>
            </a:r>
            <a:r>
              <a:rPr lang="ko-KR" altLang="en-US" sz="1600" dirty="0" err="1"/>
              <a:t>해야겠다고</a:t>
            </a:r>
            <a:r>
              <a:rPr lang="ko-KR" altLang="en-US" sz="1600" dirty="0"/>
              <a:t> 생각했다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</a:t>
            </a:r>
            <a:r>
              <a:rPr lang="en-US" altLang="ko-KR" sz="1600" dirty="0"/>
              <a:t>, </a:t>
            </a:r>
            <a:r>
              <a:rPr lang="ko-KR" altLang="en-US" sz="1600" dirty="0"/>
              <a:t>어쩔 수 없는 부분은 주석을 통해 잘 설명하려고 노력해야 </a:t>
            </a:r>
            <a:r>
              <a:rPr lang="ko-KR" altLang="en-US" sz="1600" dirty="0" err="1"/>
              <a:t>겠다고</a:t>
            </a:r>
            <a:r>
              <a:rPr lang="ko-KR" altLang="en-US" sz="1600" dirty="0"/>
              <a:t> 생각했다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852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785</Words>
  <Application>Microsoft Office PowerPoint</Application>
  <PresentationFormat>화면 슬라이드 쇼(4:3)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개별 과제 프로젝트 보고서 : DBP 과제 프로젝트 ( 주제:  음원 관리 시스템   ) </vt:lpstr>
      <vt:lpstr>1. DB 설계 1</vt:lpstr>
      <vt:lpstr>2. DB 설계 2</vt:lpstr>
      <vt:lpstr>3. 구현 기능1</vt:lpstr>
      <vt:lpstr>4. 구현 기능2</vt:lpstr>
      <vt:lpstr>5. 구현 기능3</vt:lpstr>
      <vt:lpstr>6. 개발 후기</vt:lpstr>
      <vt:lpstr>6. 개발 후기</vt:lpstr>
    </vt:vector>
  </TitlesOfParts>
  <Company>lab5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기말고사 : 홈페이지 만들기 ( 주제: 시 소개)</dc:title>
  <dc:creator>김수진</dc:creator>
  <cp:lastModifiedBy>3608</cp:lastModifiedBy>
  <cp:revision>37</cp:revision>
  <dcterms:created xsi:type="dcterms:W3CDTF">2010-12-06T04:47:07Z</dcterms:created>
  <dcterms:modified xsi:type="dcterms:W3CDTF">2024-12-05T09:04:14Z</dcterms:modified>
</cp:coreProperties>
</file>