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ourworldindata.org/climate-chang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000" b="1" u="sng" dirty="0" smtClean="0"/>
              <a:t>CLIMATE CHANGE PROJECT</a:t>
            </a:r>
            <a:endParaRPr lang="en-IN" sz="60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47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 smtClean="0"/>
              <a:t>Increase in Average monthly temperatures since 1950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264" y="2416629"/>
            <a:ext cx="5003074" cy="4062547"/>
          </a:xfrm>
        </p:spPr>
        <p:txBody>
          <a:bodyPr>
            <a:normAutofit lnSpcReduction="10000"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The </a:t>
            </a:r>
            <a:r>
              <a:rPr lang="en-US" i="1" dirty="0">
                <a:solidFill>
                  <a:srgbClr val="FF0000"/>
                </a:solidFill>
              </a:rPr>
              <a:t>average temperature has increased for all the months</a:t>
            </a:r>
            <a:r>
              <a:rPr lang="en-US" i="1" dirty="0" smtClean="0">
                <a:solidFill>
                  <a:srgbClr val="FF0000"/>
                </a:solidFill>
              </a:rPr>
              <a:t>.</a:t>
            </a:r>
          </a:p>
          <a:p>
            <a:endParaRPr lang="en-US" i="1" dirty="0">
              <a:solidFill>
                <a:srgbClr val="FF0000"/>
              </a:solidFill>
            </a:endParaRPr>
          </a:p>
          <a:p>
            <a:r>
              <a:rPr lang="en-US" i="1" dirty="0" smtClean="0">
                <a:solidFill>
                  <a:srgbClr val="FF0000"/>
                </a:solidFill>
              </a:rPr>
              <a:t>The </a:t>
            </a:r>
            <a:r>
              <a:rPr lang="en-US" i="1" dirty="0">
                <a:solidFill>
                  <a:srgbClr val="FF0000"/>
                </a:solidFill>
              </a:rPr>
              <a:t>summers have gotten hotter and the winters less cooler</a:t>
            </a:r>
            <a:r>
              <a:rPr lang="en-US" i="1" dirty="0" smtClean="0">
                <a:solidFill>
                  <a:srgbClr val="FF0000"/>
                </a:solidFill>
              </a:rPr>
              <a:t>.</a:t>
            </a:r>
          </a:p>
          <a:p>
            <a:endParaRPr lang="en-US" i="1" dirty="0">
              <a:solidFill>
                <a:srgbClr val="FF0000"/>
              </a:solidFill>
            </a:endParaRPr>
          </a:p>
          <a:p>
            <a:r>
              <a:rPr lang="en-US" i="1" dirty="0" smtClean="0">
                <a:solidFill>
                  <a:srgbClr val="FF0000"/>
                </a:solidFill>
              </a:rPr>
              <a:t>The </a:t>
            </a:r>
            <a:r>
              <a:rPr lang="en-US" i="1" dirty="0">
                <a:solidFill>
                  <a:srgbClr val="FF0000"/>
                </a:solidFill>
              </a:rPr>
              <a:t>month of </a:t>
            </a:r>
            <a:r>
              <a:rPr lang="en-US" i="1" dirty="0" smtClean="0">
                <a:solidFill>
                  <a:srgbClr val="FF0000"/>
                </a:solidFill>
              </a:rPr>
              <a:t>January </a:t>
            </a:r>
            <a:r>
              <a:rPr lang="en-US" i="1" dirty="0">
                <a:solidFill>
                  <a:srgbClr val="FF0000"/>
                </a:solidFill>
              </a:rPr>
              <a:t>has had the highest increase in average </a:t>
            </a:r>
            <a:r>
              <a:rPr lang="en-US" i="1" dirty="0" smtClean="0">
                <a:solidFill>
                  <a:srgbClr val="FF0000"/>
                </a:solidFill>
              </a:rPr>
              <a:t>temperature.</a:t>
            </a:r>
          </a:p>
          <a:p>
            <a:endParaRPr lang="en-US" i="1" dirty="0">
              <a:solidFill>
                <a:srgbClr val="FF0000"/>
              </a:solidFill>
            </a:endParaRPr>
          </a:p>
          <a:p>
            <a:r>
              <a:rPr lang="en-US" i="1" dirty="0" smtClean="0">
                <a:solidFill>
                  <a:srgbClr val="FF0000"/>
                </a:solidFill>
              </a:rPr>
              <a:t>The </a:t>
            </a:r>
            <a:r>
              <a:rPr lang="en-US" i="1" dirty="0">
                <a:solidFill>
                  <a:srgbClr val="FF0000"/>
                </a:solidFill>
              </a:rPr>
              <a:t>month of </a:t>
            </a:r>
            <a:r>
              <a:rPr lang="en-US" i="1" dirty="0" smtClean="0">
                <a:solidFill>
                  <a:srgbClr val="FF0000"/>
                </a:solidFill>
              </a:rPr>
              <a:t>July </a:t>
            </a:r>
            <a:r>
              <a:rPr lang="en-US" i="1" dirty="0">
                <a:solidFill>
                  <a:srgbClr val="FF0000"/>
                </a:solidFill>
              </a:rPr>
              <a:t>has had the least increase in </a:t>
            </a:r>
            <a:r>
              <a:rPr lang="en-US" i="1" dirty="0" smtClean="0">
                <a:solidFill>
                  <a:srgbClr val="FF0000"/>
                </a:solidFill>
              </a:rPr>
              <a:t>average </a:t>
            </a:r>
            <a:r>
              <a:rPr lang="en-US" i="1" dirty="0">
                <a:solidFill>
                  <a:srgbClr val="FF0000"/>
                </a:solidFill>
              </a:rPr>
              <a:t>temperature </a:t>
            </a:r>
            <a:r>
              <a:rPr lang="en-US" i="1" dirty="0">
                <a:solidFill>
                  <a:srgbClr val="FF0000"/>
                </a:solidFill>
              </a:rPr>
              <a:t>.</a:t>
            </a:r>
            <a:endParaRPr lang="en-US" i="1" dirty="0">
              <a:solidFill>
                <a:srgbClr val="FF0000"/>
              </a:solidFill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350" y="2416630"/>
            <a:ext cx="6549799" cy="428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85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 smtClean="0"/>
              <a:t>Changes in average temperatures between decades since 1950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390" y="3122023"/>
            <a:ext cx="4428308" cy="3474719"/>
          </a:xfrm>
        </p:spPr>
        <p:txBody>
          <a:bodyPr/>
          <a:lstStyle/>
          <a:p>
            <a:r>
              <a:rPr lang="en-US" i="1" dirty="0" smtClean="0">
                <a:solidFill>
                  <a:srgbClr val="FF0000"/>
                </a:solidFill>
              </a:rPr>
              <a:t>The </a:t>
            </a:r>
            <a:r>
              <a:rPr lang="en-US" i="1" dirty="0">
                <a:solidFill>
                  <a:srgbClr val="FF0000"/>
                </a:solidFill>
              </a:rPr>
              <a:t>decade of 1980-1990 had the highest increase in the average </a:t>
            </a:r>
            <a:r>
              <a:rPr lang="en-US" i="1" dirty="0" smtClean="0">
                <a:solidFill>
                  <a:srgbClr val="FF0000"/>
                </a:solidFill>
              </a:rPr>
              <a:t>temperature.</a:t>
            </a:r>
          </a:p>
          <a:p>
            <a:endParaRPr lang="en-US" i="1" dirty="0">
              <a:solidFill>
                <a:srgbClr val="FF0000"/>
              </a:solidFill>
            </a:endParaRPr>
          </a:p>
          <a:p>
            <a:r>
              <a:rPr lang="en-US" i="1" dirty="0" smtClean="0">
                <a:solidFill>
                  <a:srgbClr val="FF0000"/>
                </a:solidFill>
              </a:rPr>
              <a:t>The decades </a:t>
            </a:r>
            <a:r>
              <a:rPr lang="en-US" i="1" dirty="0">
                <a:solidFill>
                  <a:srgbClr val="FF0000"/>
                </a:solidFill>
              </a:rPr>
              <a:t>of 1960-1970 and 1990-2000 had a slight decrease in the average temperature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086" y="2330450"/>
            <a:ext cx="6675119" cy="452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69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 smtClean="0"/>
              <a:t>Conclusions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384" y="2325189"/>
            <a:ext cx="11752216" cy="4376057"/>
          </a:xfrm>
        </p:spPr>
        <p:txBody>
          <a:bodyPr>
            <a:normAutofit lnSpcReduction="10000"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Co2 levels have increased almost linearly between 1950-2020.</a:t>
            </a:r>
          </a:p>
          <a:p>
            <a:r>
              <a:rPr lang="en-US" b="1" i="1" dirty="0" smtClean="0">
                <a:solidFill>
                  <a:srgbClr val="00B050"/>
                </a:solidFill>
              </a:rPr>
              <a:t>The </a:t>
            </a:r>
            <a:r>
              <a:rPr lang="en-US" b="1" i="1" dirty="0">
                <a:solidFill>
                  <a:srgbClr val="00B050"/>
                </a:solidFill>
              </a:rPr>
              <a:t>average temperatures since 1950 have increased steadily.</a:t>
            </a:r>
          </a:p>
          <a:p>
            <a:r>
              <a:rPr lang="en-US" b="1" i="1" dirty="0" smtClean="0">
                <a:solidFill>
                  <a:srgbClr val="00B050"/>
                </a:solidFill>
              </a:rPr>
              <a:t>The </a:t>
            </a:r>
            <a:r>
              <a:rPr lang="en-US" b="1" i="1" dirty="0">
                <a:solidFill>
                  <a:srgbClr val="00B050"/>
                </a:solidFill>
              </a:rPr>
              <a:t>above plot shows a direct relation between average temperature and CO2 concentration.</a:t>
            </a:r>
          </a:p>
          <a:p>
            <a:r>
              <a:rPr lang="en-US" b="1" i="1" dirty="0" smtClean="0">
                <a:solidFill>
                  <a:srgbClr val="00B050"/>
                </a:solidFill>
              </a:rPr>
              <a:t>Higher </a:t>
            </a:r>
            <a:r>
              <a:rPr lang="en-US" b="1" i="1" dirty="0">
                <a:solidFill>
                  <a:srgbClr val="00B050"/>
                </a:solidFill>
              </a:rPr>
              <a:t>CO2 concentrations lead to higher temperatures.</a:t>
            </a:r>
          </a:p>
          <a:p>
            <a:r>
              <a:rPr lang="en-US" b="1" i="1" dirty="0" smtClean="0">
                <a:solidFill>
                  <a:srgbClr val="00B050"/>
                </a:solidFill>
              </a:rPr>
              <a:t>The </a:t>
            </a:r>
            <a:r>
              <a:rPr lang="en-US" b="1" i="1" dirty="0">
                <a:solidFill>
                  <a:srgbClr val="00B050"/>
                </a:solidFill>
              </a:rPr>
              <a:t>average temperature has increased for all the months.</a:t>
            </a:r>
          </a:p>
          <a:p>
            <a:r>
              <a:rPr lang="en-US" b="1" i="1" dirty="0" smtClean="0">
                <a:solidFill>
                  <a:srgbClr val="00B050"/>
                </a:solidFill>
              </a:rPr>
              <a:t>The </a:t>
            </a:r>
            <a:r>
              <a:rPr lang="en-US" b="1" i="1" dirty="0">
                <a:solidFill>
                  <a:srgbClr val="00B050"/>
                </a:solidFill>
              </a:rPr>
              <a:t>summers have gotten hotter and the winters less cooler</a:t>
            </a:r>
            <a:r>
              <a:rPr lang="en-US" b="1" i="1" dirty="0" smtClean="0">
                <a:solidFill>
                  <a:srgbClr val="00B050"/>
                </a:solidFill>
              </a:rPr>
              <a:t>. 10</a:t>
            </a:r>
            <a:r>
              <a:rPr lang="en-US" b="1" i="1" dirty="0">
                <a:solidFill>
                  <a:srgbClr val="00B050"/>
                </a:solidFill>
              </a:rPr>
              <a:t>).The month of </a:t>
            </a:r>
            <a:r>
              <a:rPr lang="en-US" b="1" i="1" dirty="0" smtClean="0">
                <a:solidFill>
                  <a:srgbClr val="00B050"/>
                </a:solidFill>
              </a:rPr>
              <a:t>July </a:t>
            </a:r>
            <a:r>
              <a:rPr lang="en-US" b="1" i="1" dirty="0">
                <a:solidFill>
                  <a:srgbClr val="00B050"/>
                </a:solidFill>
              </a:rPr>
              <a:t>has had the least increase in </a:t>
            </a:r>
            <a:r>
              <a:rPr lang="en-US" b="1" i="1" dirty="0" smtClean="0">
                <a:solidFill>
                  <a:srgbClr val="00B050"/>
                </a:solidFill>
              </a:rPr>
              <a:t>average </a:t>
            </a:r>
            <a:r>
              <a:rPr lang="en-US" b="1" i="1" dirty="0">
                <a:solidFill>
                  <a:srgbClr val="00B050"/>
                </a:solidFill>
              </a:rPr>
              <a:t>temperature between 1950-2020.</a:t>
            </a:r>
          </a:p>
          <a:p>
            <a:r>
              <a:rPr lang="en-US" b="1" i="1" dirty="0">
                <a:solidFill>
                  <a:srgbClr val="00B050"/>
                </a:solidFill>
              </a:rPr>
              <a:t>M</a:t>
            </a:r>
            <a:r>
              <a:rPr lang="en-US" b="1" i="1" dirty="0" smtClean="0">
                <a:solidFill>
                  <a:srgbClr val="00B050"/>
                </a:solidFill>
              </a:rPr>
              <a:t>ost </a:t>
            </a:r>
            <a:r>
              <a:rPr lang="en-US" b="1" i="1" dirty="0">
                <a:solidFill>
                  <a:srgbClr val="00B050"/>
                </a:solidFill>
              </a:rPr>
              <a:t>countries have had an increase in their max temperatures.</a:t>
            </a:r>
          </a:p>
          <a:p>
            <a:r>
              <a:rPr lang="en-US" b="1" i="1" dirty="0" smtClean="0">
                <a:solidFill>
                  <a:srgbClr val="00B050"/>
                </a:solidFill>
              </a:rPr>
              <a:t>170 </a:t>
            </a:r>
            <a:r>
              <a:rPr lang="en-US" b="1" i="1" dirty="0">
                <a:solidFill>
                  <a:srgbClr val="00B050"/>
                </a:solidFill>
              </a:rPr>
              <a:t>countries have had an increase in their max </a:t>
            </a:r>
            <a:r>
              <a:rPr lang="en-US" b="1" i="1" dirty="0" smtClean="0">
                <a:solidFill>
                  <a:srgbClr val="00B050"/>
                </a:solidFill>
              </a:rPr>
              <a:t>temperatures and 25 </a:t>
            </a:r>
            <a:r>
              <a:rPr lang="en-US" b="1" i="1" dirty="0">
                <a:solidFill>
                  <a:srgbClr val="00B050"/>
                </a:solidFill>
              </a:rPr>
              <a:t>countries have had a decrease in their max temperatures</a:t>
            </a:r>
            <a:r>
              <a:rPr lang="en-US" b="1" i="1" dirty="0" smtClean="0">
                <a:solidFill>
                  <a:srgbClr val="00B050"/>
                </a:solidFill>
              </a:rPr>
              <a:t>. 17</a:t>
            </a:r>
            <a:r>
              <a:rPr lang="en-US" b="1" i="1" dirty="0">
                <a:solidFill>
                  <a:srgbClr val="00B050"/>
                </a:solidFill>
              </a:rPr>
              <a:t>).Most countries have had an increase in their min temperatures.</a:t>
            </a:r>
          </a:p>
          <a:p>
            <a:r>
              <a:rPr lang="en-US" b="1" i="1" dirty="0" smtClean="0">
                <a:solidFill>
                  <a:srgbClr val="00B050"/>
                </a:solidFill>
              </a:rPr>
              <a:t>183 </a:t>
            </a:r>
            <a:r>
              <a:rPr lang="en-US" b="1" i="1" dirty="0">
                <a:solidFill>
                  <a:srgbClr val="00B050"/>
                </a:solidFill>
              </a:rPr>
              <a:t>countries have had an increase in their min </a:t>
            </a:r>
            <a:r>
              <a:rPr lang="en-US" b="1" i="1" dirty="0" smtClean="0">
                <a:solidFill>
                  <a:srgbClr val="00B050"/>
                </a:solidFill>
              </a:rPr>
              <a:t>temperatures and 12 </a:t>
            </a:r>
            <a:r>
              <a:rPr lang="en-US" b="1" i="1" dirty="0">
                <a:solidFill>
                  <a:srgbClr val="00B050"/>
                </a:solidFill>
              </a:rPr>
              <a:t>countries have had a decrease in their min temperatures.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996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333500"/>
            <a:ext cx="8825658" cy="3443881"/>
          </a:xfrm>
        </p:spPr>
        <p:txBody>
          <a:bodyPr/>
          <a:lstStyle/>
          <a:p>
            <a:pPr algn="ctr"/>
            <a:r>
              <a:rPr lang="en-IN" b="1" i="1" u="sng" dirty="0" smtClean="0">
                <a:solidFill>
                  <a:schemeClr val="bg1"/>
                </a:solidFill>
              </a:rPr>
              <a:t>Thank You</a:t>
            </a:r>
            <a:endParaRPr lang="en-IN" b="1" i="1" u="sng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22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Explanation of the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The aim of this project is to collect and </a:t>
            </a:r>
            <a:r>
              <a:rPr lang="en-US" sz="2400" i="1" dirty="0" smtClean="0">
                <a:solidFill>
                  <a:srgbClr val="FF0000"/>
                </a:solidFill>
              </a:rPr>
              <a:t>analyze </a:t>
            </a:r>
            <a:r>
              <a:rPr lang="en-US" sz="2400" i="1" dirty="0">
                <a:solidFill>
                  <a:srgbClr val="FF0000"/>
                </a:solidFill>
              </a:rPr>
              <a:t>a dataset that can demonstrate change in climate conditions over the last century</a:t>
            </a:r>
            <a:r>
              <a:rPr lang="en-US" sz="2400" i="1" dirty="0" smtClean="0">
                <a:solidFill>
                  <a:srgbClr val="FF0000"/>
                </a:solidFill>
              </a:rPr>
              <a:t>.</a:t>
            </a:r>
          </a:p>
          <a:p>
            <a:endParaRPr lang="en-US" sz="2400" i="1" dirty="0" smtClean="0">
              <a:solidFill>
                <a:srgbClr val="FF0000"/>
              </a:solidFill>
            </a:endParaRPr>
          </a:p>
          <a:p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>
                <a:solidFill>
                  <a:srgbClr val="FF0000"/>
                </a:solidFill>
              </a:rPr>
              <a:t>The data used in this project was obtained from </a:t>
            </a:r>
            <a:r>
              <a:rPr lang="en-US" sz="2400" i="1" dirty="0">
                <a:solidFill>
                  <a:srgbClr val="FF0000"/>
                </a:solidFill>
                <a:hlinkClick r:id="rId2"/>
              </a:rPr>
              <a:t>https://ourworldindata.org/climate-change</a:t>
            </a:r>
            <a:endParaRPr lang="en-IN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91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 smtClean="0"/>
              <a:t>Change In CO2 Levels Between </a:t>
            </a:r>
            <a:br>
              <a:rPr lang="en-IN" b="1" u="sng" dirty="0" smtClean="0"/>
            </a:br>
            <a:r>
              <a:rPr lang="en-IN" b="1" u="sng" dirty="0" smtClean="0"/>
              <a:t>1950-2020</a:t>
            </a:r>
            <a:endParaRPr lang="en-IN" b="1" u="sng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54954" y="2603500"/>
            <a:ext cx="4253069" cy="34163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i="1" dirty="0" smtClean="0">
                <a:solidFill>
                  <a:srgbClr val="FF0000"/>
                </a:solidFill>
              </a:rPr>
              <a:t>CO2 </a:t>
            </a:r>
            <a:r>
              <a:rPr lang="en-US" i="1" dirty="0">
                <a:solidFill>
                  <a:srgbClr val="FF0000"/>
                </a:solidFill>
              </a:rPr>
              <a:t>levels have increased almost linearly between </a:t>
            </a:r>
            <a:r>
              <a:rPr lang="en-US" i="1" dirty="0" smtClean="0">
                <a:solidFill>
                  <a:srgbClr val="FF0000"/>
                </a:solidFill>
              </a:rPr>
              <a:t>1950-2020.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526" y="2361654"/>
            <a:ext cx="6519182" cy="449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84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b="1" u="sng" dirty="0" smtClean="0"/>
              <a:t>Correlation between various features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4592703" cy="3416300"/>
          </a:xfrm>
        </p:spPr>
        <p:txBody>
          <a:bodyPr/>
          <a:lstStyle/>
          <a:p>
            <a:r>
              <a:rPr lang="en-IN" i="1" dirty="0" smtClean="0">
                <a:solidFill>
                  <a:srgbClr val="00B0F0"/>
                </a:solidFill>
              </a:rPr>
              <a:t>A correlation </a:t>
            </a:r>
            <a:r>
              <a:rPr lang="en-IN" i="1" dirty="0">
                <a:solidFill>
                  <a:srgbClr val="00B0F0"/>
                </a:solidFill>
              </a:rPr>
              <a:t>h</a:t>
            </a:r>
            <a:r>
              <a:rPr lang="en-IN" i="1" dirty="0" smtClean="0">
                <a:solidFill>
                  <a:srgbClr val="00B0F0"/>
                </a:solidFill>
              </a:rPr>
              <a:t>eatmap is plotted between various features in the dataset.</a:t>
            </a:r>
          </a:p>
          <a:p>
            <a:r>
              <a:rPr lang="en-IN" i="1" dirty="0" smtClean="0">
                <a:solidFill>
                  <a:srgbClr val="00B0F0"/>
                </a:solidFill>
              </a:rPr>
              <a:t>The heatmap shows </a:t>
            </a:r>
            <a:r>
              <a:rPr lang="en-IN" i="1" dirty="0">
                <a:solidFill>
                  <a:srgbClr val="00B0F0"/>
                </a:solidFill>
              </a:rPr>
              <a:t>a direct relation between </a:t>
            </a:r>
            <a:r>
              <a:rPr lang="en-IN" i="1" dirty="0" smtClean="0">
                <a:solidFill>
                  <a:srgbClr val="00B0F0"/>
                </a:solidFill>
              </a:rPr>
              <a:t> CO2 concentration and the Average temperature.</a:t>
            </a:r>
          </a:p>
          <a:p>
            <a:r>
              <a:rPr lang="en-IN" i="1" dirty="0" smtClean="0">
                <a:solidFill>
                  <a:srgbClr val="00B0F0"/>
                </a:solidFill>
              </a:rPr>
              <a:t>The correlation coefficient between CO2 concentration and Average temperature is 0.051.</a:t>
            </a:r>
            <a:endParaRPr lang="en-IN" i="1" dirty="0">
              <a:solidFill>
                <a:srgbClr val="00B0F0"/>
              </a:solidFill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411" y="2351314"/>
            <a:ext cx="6165669" cy="437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3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 smtClean="0"/>
              <a:t>Relation between Average temperature and CO2 concentration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9419" y="2603500"/>
            <a:ext cx="3925908" cy="3416300"/>
          </a:xfrm>
        </p:spPr>
        <p:txBody>
          <a:bodyPr>
            <a:normAutofit/>
          </a:bodyPr>
          <a:lstStyle/>
          <a:p>
            <a:endParaRPr lang="en-IN" sz="2000" i="1" dirty="0" smtClean="0"/>
          </a:p>
          <a:p>
            <a:r>
              <a:rPr lang="en-IN" sz="2000" i="1" dirty="0" smtClean="0">
                <a:solidFill>
                  <a:srgbClr val="FF0000"/>
                </a:solidFill>
              </a:rPr>
              <a:t>From the plot it can be clearly seen that the average temperature increases with  increase in CO2 concentration</a:t>
            </a:r>
            <a:endParaRPr lang="en-IN" sz="2000" i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920" y="2416629"/>
            <a:ext cx="5826034" cy="410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82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 smtClean="0"/>
              <a:t>Temperature changes over the decades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429" y="2668813"/>
            <a:ext cx="4906212" cy="3875677"/>
          </a:xfrm>
        </p:spPr>
        <p:txBody>
          <a:bodyPr/>
          <a:lstStyle/>
          <a:p>
            <a:endParaRPr lang="en-US" i="1" dirty="0" smtClean="0">
              <a:solidFill>
                <a:srgbClr val="FF0000"/>
              </a:solidFill>
            </a:endParaRPr>
          </a:p>
          <a:p>
            <a:r>
              <a:rPr lang="en-US" i="1" dirty="0" smtClean="0">
                <a:solidFill>
                  <a:srgbClr val="FF0000"/>
                </a:solidFill>
              </a:rPr>
              <a:t>The average temperature was calculated for each decade since 1950.</a:t>
            </a:r>
          </a:p>
          <a:p>
            <a:endParaRPr lang="en-US" i="1" dirty="0">
              <a:solidFill>
                <a:srgbClr val="FF0000"/>
              </a:solidFill>
            </a:endParaRPr>
          </a:p>
          <a:p>
            <a:r>
              <a:rPr lang="en-US" i="1" dirty="0" smtClean="0">
                <a:solidFill>
                  <a:srgbClr val="FF0000"/>
                </a:solidFill>
              </a:rPr>
              <a:t>The </a:t>
            </a:r>
            <a:r>
              <a:rPr lang="en-US" i="1" dirty="0">
                <a:solidFill>
                  <a:srgbClr val="FF0000"/>
                </a:solidFill>
              </a:rPr>
              <a:t>average temperatures since 1950 have increased </a:t>
            </a:r>
            <a:r>
              <a:rPr lang="en-US" i="1" dirty="0" smtClean="0">
                <a:solidFill>
                  <a:srgbClr val="FF0000"/>
                </a:solidFill>
              </a:rPr>
              <a:t>steadily.</a:t>
            </a:r>
            <a:endParaRPr lang="en-US" i="1" dirty="0">
              <a:solidFill>
                <a:srgbClr val="FF0000"/>
              </a:solidFill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457" y="2668813"/>
            <a:ext cx="6901543" cy="408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17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 smtClean="0"/>
              <a:t>Increase in Average Temperatures </a:t>
            </a:r>
            <a:r>
              <a:rPr lang="en-IN" b="1" u="sng" dirty="0"/>
              <a:t>F</a:t>
            </a:r>
            <a:r>
              <a:rPr lang="en-IN" b="1" u="sng" dirty="0" smtClean="0"/>
              <a:t>or Various Countries between 1950-2020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61" y="2734129"/>
            <a:ext cx="4644954" cy="3416300"/>
          </a:xfrm>
        </p:spPr>
        <p:txBody>
          <a:bodyPr/>
          <a:lstStyle/>
          <a:p>
            <a:r>
              <a:rPr lang="en-IN" dirty="0" smtClean="0"/>
              <a:t>Every country has had an increase in the average temperature since 1950.</a:t>
            </a:r>
          </a:p>
          <a:p>
            <a:endParaRPr lang="en-IN" dirty="0" smtClean="0"/>
          </a:p>
          <a:p>
            <a:r>
              <a:rPr lang="en-IN" dirty="0" smtClean="0"/>
              <a:t>Djibouti has had the highest increase in average temperature between this period.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863" y="2377440"/>
            <a:ext cx="5982788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32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457" y="816914"/>
            <a:ext cx="8761413" cy="706964"/>
          </a:xfrm>
        </p:spPr>
        <p:txBody>
          <a:bodyPr/>
          <a:lstStyle/>
          <a:p>
            <a:pPr algn="ctr"/>
            <a:r>
              <a:rPr lang="en-IN" b="1" u="sng" dirty="0" smtClean="0"/>
              <a:t>Changes in maximum temperatures for various countries since 1950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646" y="2603500"/>
            <a:ext cx="5146765" cy="3862614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Most </a:t>
            </a:r>
            <a:r>
              <a:rPr lang="en-US" i="1" dirty="0">
                <a:solidFill>
                  <a:srgbClr val="FF0000"/>
                </a:solidFill>
              </a:rPr>
              <a:t>countries have had an increase in their max </a:t>
            </a:r>
            <a:r>
              <a:rPr lang="en-US" i="1" dirty="0" smtClean="0">
                <a:solidFill>
                  <a:srgbClr val="FF0000"/>
                </a:solidFill>
              </a:rPr>
              <a:t>temperatures.</a:t>
            </a:r>
            <a:endParaRPr lang="en-US" i="1" dirty="0">
              <a:solidFill>
                <a:srgbClr val="FF0000"/>
              </a:solidFill>
            </a:endParaRPr>
          </a:p>
          <a:p>
            <a:r>
              <a:rPr lang="en-US" i="1" dirty="0" smtClean="0">
                <a:solidFill>
                  <a:srgbClr val="FF0000"/>
                </a:solidFill>
              </a:rPr>
              <a:t>170 </a:t>
            </a:r>
            <a:r>
              <a:rPr lang="en-US" i="1" dirty="0">
                <a:solidFill>
                  <a:srgbClr val="FF0000"/>
                </a:solidFill>
              </a:rPr>
              <a:t>countries have had an increase in their max temperatures.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25 </a:t>
            </a:r>
            <a:r>
              <a:rPr lang="en-US" i="1" dirty="0">
                <a:solidFill>
                  <a:srgbClr val="FF0000"/>
                </a:solidFill>
              </a:rPr>
              <a:t>countries have had a decrease in their max temperatures.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Djibouti </a:t>
            </a:r>
            <a:r>
              <a:rPr lang="en-US" i="1" dirty="0">
                <a:solidFill>
                  <a:srgbClr val="FF0000"/>
                </a:solidFill>
              </a:rPr>
              <a:t>has </a:t>
            </a:r>
            <a:r>
              <a:rPr lang="en-US" i="1" dirty="0" smtClean="0">
                <a:solidFill>
                  <a:srgbClr val="FF0000"/>
                </a:solidFill>
              </a:rPr>
              <a:t>had the </a:t>
            </a:r>
            <a:r>
              <a:rPr lang="en-US" i="1" dirty="0">
                <a:solidFill>
                  <a:srgbClr val="FF0000"/>
                </a:solidFill>
              </a:rPr>
              <a:t>highest increase in max temperature between 1950-2020 of approximately 6.5 </a:t>
            </a:r>
            <a:r>
              <a:rPr lang="en-US" i="1" dirty="0" smtClean="0">
                <a:solidFill>
                  <a:srgbClr val="FF0000"/>
                </a:solidFill>
              </a:rPr>
              <a:t>degree Celsius.</a:t>
            </a:r>
            <a:endParaRPr lang="en-US" i="1" dirty="0">
              <a:solidFill>
                <a:srgbClr val="FF0000"/>
              </a:solidFill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554" y="2416629"/>
            <a:ext cx="6015445" cy="431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29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Changes in </a:t>
            </a:r>
            <a:r>
              <a:rPr lang="en-IN" b="1" u="sng" dirty="0" smtClean="0"/>
              <a:t>minimum </a:t>
            </a:r>
            <a:r>
              <a:rPr lang="en-IN" b="1" u="sng" dirty="0"/>
              <a:t>temperatures for various countries since 1950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584" y="2351315"/>
            <a:ext cx="5238206" cy="4506685"/>
          </a:xfrm>
        </p:spPr>
        <p:txBody>
          <a:bodyPr/>
          <a:lstStyle/>
          <a:p>
            <a:r>
              <a:rPr lang="en-US" i="1" dirty="0">
                <a:solidFill>
                  <a:srgbClr val="FF0000"/>
                </a:solidFill>
              </a:rPr>
              <a:t>M</a:t>
            </a:r>
            <a:r>
              <a:rPr lang="en-US" i="1" dirty="0" smtClean="0">
                <a:solidFill>
                  <a:srgbClr val="FF0000"/>
                </a:solidFill>
              </a:rPr>
              <a:t>ost </a:t>
            </a:r>
            <a:r>
              <a:rPr lang="en-US" i="1" dirty="0">
                <a:solidFill>
                  <a:srgbClr val="FF0000"/>
                </a:solidFill>
              </a:rPr>
              <a:t>countries have had an increase in their max temperatures.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183 </a:t>
            </a:r>
            <a:r>
              <a:rPr lang="en-US" i="1" dirty="0">
                <a:solidFill>
                  <a:srgbClr val="FF0000"/>
                </a:solidFill>
              </a:rPr>
              <a:t>countries have had an increase in their min temperatures</a:t>
            </a:r>
            <a:r>
              <a:rPr lang="en-US" i="1" dirty="0" smtClean="0">
                <a:solidFill>
                  <a:srgbClr val="FF0000"/>
                </a:solidFill>
              </a:rPr>
              <a:t>.</a:t>
            </a:r>
          </a:p>
          <a:p>
            <a:endParaRPr lang="en-US" i="1" dirty="0">
              <a:solidFill>
                <a:srgbClr val="FF0000"/>
              </a:solidFill>
            </a:endParaRPr>
          </a:p>
          <a:p>
            <a:r>
              <a:rPr lang="en-US" i="1" dirty="0" smtClean="0">
                <a:solidFill>
                  <a:srgbClr val="FF0000"/>
                </a:solidFill>
              </a:rPr>
              <a:t>12 </a:t>
            </a:r>
            <a:r>
              <a:rPr lang="en-US" i="1" dirty="0">
                <a:solidFill>
                  <a:srgbClr val="FF0000"/>
                </a:solidFill>
              </a:rPr>
              <a:t>countries have had a decrease in their min temperatures</a:t>
            </a:r>
            <a:r>
              <a:rPr lang="en-US" i="1" dirty="0" smtClean="0">
                <a:solidFill>
                  <a:srgbClr val="FF0000"/>
                </a:solidFill>
              </a:rPr>
              <a:t>.</a:t>
            </a:r>
          </a:p>
          <a:p>
            <a:endParaRPr lang="en-US" i="1" dirty="0">
              <a:solidFill>
                <a:srgbClr val="FF0000"/>
              </a:solidFill>
            </a:endParaRPr>
          </a:p>
          <a:p>
            <a:r>
              <a:rPr lang="en-US" i="1" dirty="0">
                <a:solidFill>
                  <a:srgbClr val="FF0000"/>
                </a:solidFill>
              </a:rPr>
              <a:t>B</a:t>
            </a:r>
            <a:r>
              <a:rPr lang="en-US" i="1" dirty="0" smtClean="0">
                <a:solidFill>
                  <a:srgbClr val="FF0000"/>
                </a:solidFill>
              </a:rPr>
              <a:t>elarus </a:t>
            </a:r>
            <a:r>
              <a:rPr lang="en-US" i="1" dirty="0">
                <a:solidFill>
                  <a:srgbClr val="FF0000"/>
                </a:solidFill>
              </a:rPr>
              <a:t>has the highest increase in minimum temperature between 1950-2020 of </a:t>
            </a:r>
            <a:r>
              <a:rPr lang="en-US" i="1" dirty="0" smtClean="0">
                <a:solidFill>
                  <a:srgbClr val="FF0000"/>
                </a:solidFill>
              </a:rPr>
              <a:t>approximately </a:t>
            </a:r>
            <a:r>
              <a:rPr lang="en-US" i="1" dirty="0">
                <a:solidFill>
                  <a:srgbClr val="FF0000"/>
                </a:solidFill>
              </a:rPr>
              <a:t>13 </a:t>
            </a:r>
            <a:r>
              <a:rPr lang="en-US" i="1" dirty="0" smtClean="0">
                <a:solidFill>
                  <a:srgbClr val="FF0000"/>
                </a:solidFill>
              </a:rPr>
              <a:t>degree Celsius</a:t>
            </a:r>
            <a:endParaRPr lang="en-US" i="1" dirty="0">
              <a:solidFill>
                <a:srgbClr val="FF0000"/>
              </a:solidFill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021" y="2351315"/>
            <a:ext cx="5872979" cy="450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16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634</TotalTime>
  <Words>543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 Boardroom</vt:lpstr>
      <vt:lpstr>CLIMATE CHANGE PROJECT</vt:lpstr>
      <vt:lpstr>Explanation of the Project</vt:lpstr>
      <vt:lpstr>Change In CO2 Levels Between  1950-2020</vt:lpstr>
      <vt:lpstr>Correlation between various features</vt:lpstr>
      <vt:lpstr>Relation between Average temperature and CO2 concentration</vt:lpstr>
      <vt:lpstr>Temperature changes over the decades</vt:lpstr>
      <vt:lpstr>Increase in Average Temperatures For Various Countries between 1950-2020</vt:lpstr>
      <vt:lpstr>Changes in maximum temperatures for various countries since 1950</vt:lpstr>
      <vt:lpstr>Changes in minimum temperatures for various countries since 1950</vt:lpstr>
      <vt:lpstr>Increase in Average monthly temperatures since 1950</vt:lpstr>
      <vt:lpstr>Changes in average temperatures between decades since 1950</vt:lpstr>
      <vt:lpstr>Conclusions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 PROJECT</dc:title>
  <dc:creator>Windows User</dc:creator>
  <cp:lastModifiedBy>Windows User</cp:lastModifiedBy>
  <cp:revision>11</cp:revision>
  <dcterms:created xsi:type="dcterms:W3CDTF">2024-11-29T16:08:41Z</dcterms:created>
  <dcterms:modified xsi:type="dcterms:W3CDTF">2024-11-30T02:43:02Z</dcterms:modified>
</cp:coreProperties>
</file>