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u="sng" dirty="0" smtClean="0">
                <a:solidFill>
                  <a:schemeClr val="tx2">
                    <a:lumMod val="75000"/>
                  </a:schemeClr>
                </a:solidFill>
              </a:rPr>
              <a:t>Climate change social media analysis</a:t>
            </a:r>
            <a:endParaRPr lang="en-IN" sz="6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5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commonly used words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210594" cy="3931920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2014194"/>
            <a:ext cx="11573691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295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674559"/>
            <a:ext cx="11247119" cy="4817681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 highest number of comments are of a neutral sentiment and comments having a negative sentiment are the lowest in number. 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average number of likes </a:t>
            </a:r>
            <a:r>
              <a:rPr lang="en-US" b="1" i="1" dirty="0" smtClean="0">
                <a:solidFill>
                  <a:srgbClr val="FF0000"/>
                </a:solidFill>
              </a:rPr>
              <a:t>received </a:t>
            </a:r>
            <a:r>
              <a:rPr lang="en-US" b="1" i="1" dirty="0">
                <a:solidFill>
                  <a:srgbClr val="FF0000"/>
                </a:solidFill>
              </a:rPr>
              <a:t>by negative comments are significantly higher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Negative </a:t>
            </a:r>
            <a:r>
              <a:rPr lang="en-US" b="1" i="1" dirty="0">
                <a:solidFill>
                  <a:srgbClr val="FF0000"/>
                </a:solidFill>
              </a:rPr>
              <a:t>comments </a:t>
            </a:r>
            <a:r>
              <a:rPr lang="en-US" b="1" i="1" dirty="0" smtClean="0">
                <a:solidFill>
                  <a:srgbClr val="FF0000"/>
                </a:solidFill>
              </a:rPr>
              <a:t>receive </a:t>
            </a:r>
            <a:r>
              <a:rPr lang="en-US" b="1" i="1" dirty="0">
                <a:solidFill>
                  <a:srgbClr val="FF0000"/>
                </a:solidFill>
              </a:rPr>
              <a:t>more likes than positive and neutral comments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.Negative </a:t>
            </a:r>
            <a:r>
              <a:rPr lang="en-US" b="1" i="1" dirty="0">
                <a:solidFill>
                  <a:srgbClr val="FF0000"/>
                </a:solidFill>
              </a:rPr>
              <a:t>comments </a:t>
            </a:r>
            <a:r>
              <a:rPr lang="en-US" b="1" i="1" dirty="0" smtClean="0">
                <a:solidFill>
                  <a:srgbClr val="FF0000"/>
                </a:solidFill>
              </a:rPr>
              <a:t>receive </a:t>
            </a:r>
            <a:r>
              <a:rPr lang="en-US" b="1" i="1" dirty="0">
                <a:solidFill>
                  <a:srgbClr val="FF0000"/>
                </a:solidFill>
              </a:rPr>
              <a:t>more replies than positive and neutral comments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Negative </a:t>
            </a:r>
            <a:r>
              <a:rPr lang="en-US" b="1" i="1" dirty="0">
                <a:solidFill>
                  <a:srgbClr val="FF0000"/>
                </a:solidFill>
              </a:rPr>
              <a:t>comments </a:t>
            </a:r>
            <a:r>
              <a:rPr lang="en-US" b="1" i="1" dirty="0" smtClean="0">
                <a:solidFill>
                  <a:srgbClr val="FF0000"/>
                </a:solidFill>
              </a:rPr>
              <a:t>receive </a:t>
            </a:r>
            <a:r>
              <a:rPr lang="en-US" b="1" i="1" dirty="0">
                <a:solidFill>
                  <a:srgbClr val="FF0000"/>
                </a:solidFill>
              </a:rPr>
              <a:t>higher engagement than the rest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percentage positive comments is highest for 2022 and lowest for 2023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percentage negative comments are the highest for 2021 and the lowest for 2023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percentage of neutral comments is the highest for 2023 and the lowest for 2022 and 2021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most frequently used words are climate ,change ,warming ,years and global.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7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Aims and motives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1554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The aim of this project is to </a:t>
            </a:r>
            <a:r>
              <a:rPr lang="en-US" i="1" dirty="0" smtClean="0">
                <a:solidFill>
                  <a:srgbClr val="FF0000"/>
                </a:solidFill>
              </a:rPr>
              <a:t>analyze </a:t>
            </a:r>
            <a:r>
              <a:rPr lang="en-US" i="1" dirty="0">
                <a:solidFill>
                  <a:srgbClr val="FF0000"/>
                </a:solidFill>
              </a:rPr>
              <a:t>a social media database  containing various comments about climate change and people's responses to these </a:t>
            </a:r>
            <a:r>
              <a:rPr lang="en-US" i="1" dirty="0" smtClean="0">
                <a:solidFill>
                  <a:srgbClr val="FF0000"/>
                </a:solidFill>
              </a:rPr>
              <a:t>comments.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Sentiment </a:t>
            </a:r>
            <a:r>
              <a:rPr lang="en-US" i="1" dirty="0">
                <a:solidFill>
                  <a:srgbClr val="FF0000"/>
                </a:solidFill>
              </a:rPr>
              <a:t>Analysis: Gauge public opinion on climate change and NASA's </a:t>
            </a:r>
            <a:r>
              <a:rPr lang="en-US" i="1" dirty="0" smtClean="0">
                <a:solidFill>
                  <a:srgbClr val="FF0000"/>
                </a:solidFill>
              </a:rPr>
              <a:t>communication strategies.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Trend </a:t>
            </a:r>
            <a:r>
              <a:rPr lang="en-US" i="1" dirty="0">
                <a:solidFill>
                  <a:srgbClr val="FF0000"/>
                </a:solidFill>
              </a:rPr>
              <a:t>Analysis: Identify shifts in public sentiment over the specified period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Engagement </a:t>
            </a:r>
            <a:r>
              <a:rPr lang="en-US" i="1" dirty="0">
                <a:solidFill>
                  <a:srgbClr val="FF0000"/>
                </a:solidFill>
              </a:rPr>
              <a:t>Analysis: Understand the correlation between the content of a post and user engagement.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Topic </a:t>
            </a:r>
            <a:r>
              <a:rPr lang="en-US" i="1" dirty="0">
                <a:solidFill>
                  <a:srgbClr val="FF0000"/>
                </a:solidFill>
              </a:rPr>
              <a:t>Modeling: Discover prevalent themes in public discourse about climate </a:t>
            </a:r>
            <a:r>
              <a:rPr lang="en-US" i="1" dirty="0" smtClean="0">
                <a:solidFill>
                  <a:srgbClr val="FF0000"/>
                </a:solidFill>
              </a:rPr>
              <a:t>change.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Count of comments of various sentiments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733109" cy="408867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highest number of comments are of a neutral sentiment </a:t>
            </a:r>
            <a:r>
              <a:rPr lang="en-US" dirty="0"/>
              <a:t>=</a:t>
            </a:r>
            <a:r>
              <a:rPr lang="en-US" dirty="0" smtClean="0"/>
              <a:t>200</a:t>
            </a:r>
          </a:p>
          <a:p>
            <a:endParaRPr lang="en-US" dirty="0" smtClean="0"/>
          </a:p>
          <a:p>
            <a:r>
              <a:rPr lang="en-US" dirty="0" smtClean="0"/>
              <a:t>Comments </a:t>
            </a:r>
            <a:r>
              <a:rPr lang="en-US" dirty="0"/>
              <a:t> having a negative sentiment are the lowest in </a:t>
            </a:r>
            <a:r>
              <a:rPr lang="en-US" dirty="0" smtClean="0"/>
              <a:t>number=120</a:t>
            </a:r>
          </a:p>
          <a:p>
            <a:endParaRPr lang="en-US" dirty="0"/>
          </a:p>
          <a:p>
            <a:r>
              <a:rPr lang="en-US" dirty="0"/>
              <a:t>Comments  having a </a:t>
            </a:r>
            <a:r>
              <a:rPr lang="en-US" dirty="0" smtClean="0"/>
              <a:t>positive </a:t>
            </a:r>
            <a:r>
              <a:rPr lang="en-US" dirty="0"/>
              <a:t>sentiment are the lowest in </a:t>
            </a:r>
            <a:r>
              <a:rPr lang="en-US" dirty="0" smtClean="0"/>
              <a:t>number =190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2014194"/>
            <a:ext cx="5721531" cy="44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Likes count for different sentiments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2103120"/>
            <a:ext cx="4754880" cy="393192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average number of likes </a:t>
            </a:r>
            <a:r>
              <a:rPr lang="en-US" i="1" dirty="0" smtClean="0">
                <a:solidFill>
                  <a:srgbClr val="FF0000"/>
                </a:solidFill>
              </a:rPr>
              <a:t>received </a:t>
            </a:r>
            <a:r>
              <a:rPr lang="en-US" i="1" dirty="0">
                <a:solidFill>
                  <a:srgbClr val="FF0000"/>
                </a:solidFill>
              </a:rPr>
              <a:t>by negative comments </a:t>
            </a:r>
            <a:r>
              <a:rPr lang="en-US" i="1" dirty="0" smtClean="0">
                <a:solidFill>
                  <a:srgbClr val="FF0000"/>
                </a:solidFill>
              </a:rPr>
              <a:t>(≈7).</a:t>
            </a:r>
          </a:p>
          <a:p>
            <a:r>
              <a:rPr lang="en-US" i="1" dirty="0">
                <a:solidFill>
                  <a:srgbClr val="FF0000"/>
                </a:solidFill>
              </a:rPr>
              <a:t>The average number of likes received by </a:t>
            </a:r>
            <a:r>
              <a:rPr lang="en-US" i="1" dirty="0" smtClean="0">
                <a:solidFill>
                  <a:srgbClr val="FF0000"/>
                </a:solidFill>
              </a:rPr>
              <a:t>positive </a:t>
            </a:r>
            <a:r>
              <a:rPr lang="en-US" i="1" dirty="0">
                <a:solidFill>
                  <a:srgbClr val="FF0000"/>
                </a:solidFill>
              </a:rPr>
              <a:t>comments </a:t>
            </a:r>
            <a:r>
              <a:rPr lang="en-US" i="1" dirty="0" smtClean="0">
                <a:solidFill>
                  <a:srgbClr val="FF0000"/>
                </a:solidFill>
              </a:rPr>
              <a:t>(≈6)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The average number of likes received by </a:t>
            </a:r>
            <a:r>
              <a:rPr lang="en-US" i="1" dirty="0" smtClean="0">
                <a:solidFill>
                  <a:srgbClr val="FF0000"/>
                </a:solidFill>
              </a:rPr>
              <a:t>neutral </a:t>
            </a:r>
            <a:r>
              <a:rPr lang="en-US" i="1" dirty="0">
                <a:solidFill>
                  <a:srgbClr val="FF0000"/>
                </a:solidFill>
              </a:rPr>
              <a:t>comments </a:t>
            </a:r>
            <a:r>
              <a:rPr lang="en-US" i="1" dirty="0" smtClean="0">
                <a:solidFill>
                  <a:srgbClr val="FF0000"/>
                </a:solidFill>
              </a:rPr>
              <a:t>are≈2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Negative </a:t>
            </a:r>
            <a:r>
              <a:rPr lang="en-US" i="1" dirty="0">
                <a:solidFill>
                  <a:srgbClr val="FF0000"/>
                </a:solidFill>
              </a:rPr>
              <a:t>comments  </a:t>
            </a:r>
            <a:r>
              <a:rPr lang="en-US" i="1" dirty="0" smtClean="0">
                <a:solidFill>
                  <a:srgbClr val="FF0000"/>
                </a:solidFill>
              </a:rPr>
              <a:t>receive </a:t>
            </a:r>
            <a:r>
              <a:rPr lang="en-US" i="1" dirty="0">
                <a:solidFill>
                  <a:srgbClr val="FF0000"/>
                </a:solidFill>
              </a:rPr>
              <a:t> more likes than positive and neutral </a:t>
            </a:r>
            <a:r>
              <a:rPr lang="en-US" i="1" dirty="0" smtClean="0">
                <a:solidFill>
                  <a:srgbClr val="FF0000"/>
                </a:solidFill>
              </a:rPr>
              <a:t>comments.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120265"/>
            <a:ext cx="5597571" cy="44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Replies count on different comments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268686" cy="393192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Negative comments </a:t>
            </a:r>
            <a:r>
              <a:rPr lang="en-US" i="1" dirty="0" smtClean="0">
                <a:solidFill>
                  <a:srgbClr val="FF0000"/>
                </a:solidFill>
              </a:rPr>
              <a:t>receive </a:t>
            </a:r>
            <a:r>
              <a:rPr lang="en-US" i="1" dirty="0">
                <a:solidFill>
                  <a:srgbClr val="FF0000"/>
                </a:solidFill>
              </a:rPr>
              <a:t>more replies than positive and neutral comments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Negative </a:t>
            </a:r>
            <a:r>
              <a:rPr lang="en-US" i="1" dirty="0">
                <a:solidFill>
                  <a:srgbClr val="FF0000"/>
                </a:solidFill>
              </a:rPr>
              <a:t>comments </a:t>
            </a:r>
            <a:r>
              <a:rPr lang="en-US" i="1" dirty="0" smtClean="0">
                <a:solidFill>
                  <a:srgbClr val="FF0000"/>
                </a:solidFill>
              </a:rPr>
              <a:t>receive </a:t>
            </a:r>
            <a:r>
              <a:rPr lang="en-US" i="1" dirty="0">
                <a:solidFill>
                  <a:srgbClr val="FF0000"/>
                </a:solidFill>
              </a:rPr>
              <a:t>higher engagement than the </a:t>
            </a:r>
            <a:r>
              <a:rPr lang="en-US" i="1" dirty="0" smtClean="0">
                <a:solidFill>
                  <a:srgbClr val="FF0000"/>
                </a:solidFill>
              </a:rPr>
              <a:t>rest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Neutral comments receive the least replies.</a:t>
            </a:r>
            <a:endParaRPr lang="en-US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2103120"/>
            <a:ext cx="532964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642594"/>
            <a:ext cx="9696994" cy="7551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2103120"/>
            <a:ext cx="4511040" cy="39319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52697"/>
            <a:ext cx="11430000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Percentage of positive comments for every year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2014195"/>
            <a:ext cx="4223657" cy="4488114"/>
          </a:xfrm>
        </p:spPr>
        <p:txBody>
          <a:bodyPr/>
          <a:lstStyle/>
          <a:p>
            <a:endParaRPr lang="en-IN" dirty="0" smtClean="0"/>
          </a:p>
          <a:p>
            <a:endParaRPr lang="en-US" b="1" i="1" dirty="0" smtClean="0">
              <a:solidFill>
                <a:srgbClr val="002060"/>
              </a:solidFill>
            </a:endParaRPr>
          </a:p>
          <a:p>
            <a:endParaRPr lang="en-US" b="1" i="1" dirty="0">
              <a:solidFill>
                <a:srgbClr val="002060"/>
              </a:solidFill>
            </a:endParaRPr>
          </a:p>
          <a:p>
            <a:r>
              <a:rPr lang="en-US" b="1" i="1" dirty="0" smtClean="0">
                <a:solidFill>
                  <a:srgbClr val="002060"/>
                </a:solidFill>
              </a:rPr>
              <a:t>The </a:t>
            </a:r>
            <a:r>
              <a:rPr lang="en-US" b="1" i="1" dirty="0">
                <a:solidFill>
                  <a:srgbClr val="002060"/>
                </a:solidFill>
              </a:rPr>
              <a:t>percentage positive comments is highest for 2022 and lowest for 2023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7" y="2014194"/>
            <a:ext cx="6544491" cy="45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Percentage of negative comments for every year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2103120"/>
            <a:ext cx="3870959" cy="39319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percentage negative comments are the highest for 2021 and the lowest for </a:t>
            </a:r>
            <a:r>
              <a:rPr lang="en-US" b="1" i="1" dirty="0" smtClean="0">
                <a:solidFill>
                  <a:srgbClr val="FF0000"/>
                </a:solidFill>
              </a:rPr>
              <a:t>2023.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97" y="2103120"/>
            <a:ext cx="6368959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Percentage of positive comments for every year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2103120"/>
            <a:ext cx="4145280" cy="3931920"/>
          </a:xfrm>
        </p:spPr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percentage of neutral comments is the highest for 2023 and the lowest for 2022 and </a:t>
            </a:r>
            <a:r>
              <a:rPr lang="en-US" b="1" i="1" dirty="0" smtClean="0">
                <a:solidFill>
                  <a:srgbClr val="FF0000"/>
                </a:solidFill>
              </a:rPr>
              <a:t>2021.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9" y="2032218"/>
            <a:ext cx="6492241" cy="44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232</TotalTime>
  <Words>413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Climate change social media analysis</vt:lpstr>
      <vt:lpstr>Aims and motives</vt:lpstr>
      <vt:lpstr>Count of comments of various sentiments</vt:lpstr>
      <vt:lpstr>Likes count for different sentiments</vt:lpstr>
      <vt:lpstr>Replies count on different comments</vt:lpstr>
      <vt:lpstr>PowerPoint Presentation</vt:lpstr>
      <vt:lpstr>Percentage of positive comments for every year</vt:lpstr>
      <vt:lpstr>Percentage of negative comments for every year</vt:lpstr>
      <vt:lpstr>Percentage of positive comments for every year</vt:lpstr>
      <vt:lpstr>Most commonly used words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social media analysis</dc:title>
  <dc:creator>Windows User</dc:creator>
  <cp:lastModifiedBy>Windows User</cp:lastModifiedBy>
  <cp:revision>9</cp:revision>
  <dcterms:created xsi:type="dcterms:W3CDTF">2024-11-30T08:49:44Z</dcterms:created>
  <dcterms:modified xsi:type="dcterms:W3CDTF">2024-11-30T12:42:27Z</dcterms:modified>
</cp:coreProperties>
</file>