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00"/>
    <a:srgbClr val="92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9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8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A5E42-5C74-4E8E-A43A-1FB4F7C63865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8539-7B72-4F8F-A46A-B043BB2B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3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A612-7D33-4BFF-86BC-231133E2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 rtl="1"/>
            <a:r>
              <a:rPr lang="fa-IR" sz="8000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مدار پیش پردازش </a:t>
            </a:r>
            <a:r>
              <a:rPr lang="en-US" sz="8000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ECG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9DEC7-D2A9-4EC8-AD7B-E751B3BD0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166"/>
            <a:ext cx="9144000" cy="1655762"/>
          </a:xfrm>
        </p:spPr>
        <p:txBody>
          <a:bodyPr/>
          <a:lstStyle/>
          <a:p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بسم تعالی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770B-9F14-431B-9A81-A0190F15E873}"/>
              </a:ext>
            </a:extLst>
          </p:cNvPr>
          <p:cNvSpPr txBox="1"/>
          <p:nvPr/>
        </p:nvSpPr>
        <p:spPr>
          <a:xfrm>
            <a:off x="1683324" y="5004466"/>
            <a:ext cx="8825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آزمایشگاه اصول مهندسی پزشکی</a:t>
            </a:r>
          </a:p>
          <a:p>
            <a:pPr algn="ctr" rtl="1"/>
            <a:r>
              <a:rPr lang="fa-IR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امیرحسین زاهدی 99101705</a:t>
            </a:r>
            <a:endPara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 rtl="1"/>
            <a:r>
              <a:rPr lang="fa-IR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پاییز 1402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F89C4A-A1A3-480A-A28B-E3F1F4E5A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05" y="2555823"/>
            <a:ext cx="9696185" cy="2173537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1045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B25A-8C5E-4A44-BEE3-A4928955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طراحی مدارات آنالوگ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136B-1F10-485A-AB75-D2E125EF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بلوک دیاگرام</a:t>
            </a:r>
          </a:p>
          <a:p>
            <a:pPr marL="0" indent="0" algn="ctr" rtl="1">
              <a:buNone/>
            </a:pPr>
            <a:endParaRPr lang="en-US" sz="3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EACC6857-DB72-4832-8AC6-1B79F7253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2573243"/>
            <a:ext cx="8097380" cy="3429479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pic>
        <p:nvPicPr>
          <p:cNvPr id="7" name="Picture 2" descr="LTSpice logo -">
            <a:extLst>
              <a:ext uri="{FF2B5EF4-FFF2-40B4-BE49-F238E27FC236}">
                <a16:creationId xmlns:a16="http://schemas.microsoft.com/office/drawing/2014/main" id="{B8868004-882B-4F03-B6B8-2E4855FB7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2" y="365125"/>
            <a:ext cx="1705275" cy="17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7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4731-E7F6-4067-93CD-07924AB7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سیگنال دانلود شده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C599CF9-4D2E-47AE-95F1-A28AC79A7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0" y="1435710"/>
            <a:ext cx="3266654" cy="3986578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BD00680B-823A-462E-9A78-29C4F8396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47" y="2402920"/>
            <a:ext cx="8042564" cy="2052159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0079045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7F63-C7B6-4239-B2D2-E226B49A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فیلتر </a:t>
            </a:r>
            <a:r>
              <a:rPr lang="en-US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Bandpass </a:t>
            </a:r>
          </a:p>
        </p:txBody>
      </p:sp>
      <p:pic>
        <p:nvPicPr>
          <p:cNvPr id="7" name="Picture 6" descr="A diagram of a bandpass filter&#10;&#10;Description automatically generated">
            <a:extLst>
              <a:ext uri="{FF2B5EF4-FFF2-40B4-BE49-F238E27FC236}">
                <a16:creationId xmlns:a16="http://schemas.microsoft.com/office/drawing/2014/main" id="{20B77DD7-12EE-4F44-87CE-79F77B23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062" y="1990070"/>
            <a:ext cx="2830568" cy="287785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1B144CDC-9DC9-4857-BB74-89689FDB4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0" y="2770056"/>
            <a:ext cx="8167255" cy="1317884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9088819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B4D9-8B52-49A9-B1DE-D804779E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تقویت کننده های پیشین و پسین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79AD642-8220-4E71-BD22-4F5E956A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6" y="3820112"/>
            <a:ext cx="2168236" cy="2772714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2" name="Picture 11" descr="A diagram of a pre amplifier&#10;&#10;Description automatically generated">
            <a:extLst>
              <a:ext uri="{FF2B5EF4-FFF2-40B4-BE49-F238E27FC236}">
                <a16:creationId xmlns:a16="http://schemas.microsoft.com/office/drawing/2014/main" id="{F05FE89E-B6D5-4E03-A621-6BD9E2D85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353" y="1523932"/>
            <a:ext cx="2591250" cy="229618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8D9FE9-ACC2-4F62-B1C9-FD51D3475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91" y="4276033"/>
            <a:ext cx="7550727" cy="1936804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8" name="Picture 17" descr="A screen shot of a graph&#10;&#10;Description automatically generated">
            <a:extLst>
              <a:ext uri="{FF2B5EF4-FFF2-40B4-BE49-F238E27FC236}">
                <a16:creationId xmlns:a16="http://schemas.microsoft.com/office/drawing/2014/main" id="{53174689-9854-4957-B847-2A6B24C8C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6" y="1797465"/>
            <a:ext cx="6899564" cy="1749114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5277937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043C-4CEC-423C-9357-47E56CA0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فیلتر </a:t>
            </a:r>
            <a:r>
              <a:rPr lang="en-US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Notch 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458B6C47-1A3A-4859-8365-6ADF29F6D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4" y="2423164"/>
            <a:ext cx="7865919" cy="2011669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0" name="Picture 9" descr="A diagram of a circuit&#10;&#10;Description automatically generated">
            <a:extLst>
              <a:ext uri="{FF2B5EF4-FFF2-40B4-BE49-F238E27FC236}">
                <a16:creationId xmlns:a16="http://schemas.microsoft.com/office/drawing/2014/main" id="{2EC80B2D-FFDA-4CC3-9296-FDAAB90D2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36" y="1792034"/>
            <a:ext cx="2975586" cy="327393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2129702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0DA0-4051-4A41-B6F8-CB6A49BD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7307"/>
            <a:ext cx="10515600" cy="1325563"/>
          </a:xfrm>
        </p:spPr>
        <p:txBody>
          <a:bodyPr/>
          <a:lstStyle/>
          <a:p>
            <a:pPr algn="ctr" rtl="1"/>
            <a:r>
              <a:rPr lang="fa-IR" dirty="0"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مدار تجمیعی</a:t>
            </a:r>
            <a:endParaRPr lang="en-US" dirty="0">
              <a:latin typeface="Digi Farkhondeh Bold" panose="020F0806080000060004" pitchFamily="34" charset="-78"/>
              <a:cs typeface="Digi Farkhondeh Bold" panose="020F0806080000060004" pitchFamily="34" charset="-78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5E00D43-2E9E-4152-82B1-3B479F1E1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7" y="1383622"/>
            <a:ext cx="10654145" cy="2388277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EF5B5B-F24D-42CD-8EA5-F4BBCE520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972990"/>
            <a:ext cx="10287000" cy="261934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321182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9255-AC13-4193-848E-A8BFC48D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9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igi Farkhondeh Bold" panose="020F0806080000060004" pitchFamily="34" charset="-78"/>
                <a:cs typeface="Digi Farkhondeh Bold" panose="020F0806080000060004" pitchFamily="34" charset="-78"/>
              </a:rPr>
              <a:t>ممنون از توجه شما !َ</a:t>
            </a:r>
            <a:br>
              <a:rPr lang="en-US" sz="9600" dirty="0">
                <a:solidFill>
                  <a:schemeClr val="accent4">
                    <a:lumMod val="40000"/>
                    <a:lumOff val="60000"/>
                  </a:schemeClr>
                </a:solidFill>
                <a:latin typeface="Digi Farkhondeh Bold" panose="020F0806080000060004" pitchFamily="34" charset="-78"/>
                <a:cs typeface="Digi Farkhondeh Bold" panose="020F0806080000060004" pitchFamily="34" charset="-78"/>
              </a:rPr>
            </a:b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96981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Arabic Typesetting</vt:lpstr>
      <vt:lpstr>Arial</vt:lpstr>
      <vt:lpstr>Calibri</vt:lpstr>
      <vt:lpstr>Calibri Light</vt:lpstr>
      <vt:lpstr>Digi Farkhondeh Bold</vt:lpstr>
      <vt:lpstr>Office Theme</vt:lpstr>
      <vt:lpstr>مدار پیش پردازش ECG</vt:lpstr>
      <vt:lpstr>طراحی مدارات آنالوگ</vt:lpstr>
      <vt:lpstr>سیگنال دانلود شده</vt:lpstr>
      <vt:lpstr>فیلتر Bandpass </vt:lpstr>
      <vt:lpstr>تقویت کننده های پیشین و پسین</vt:lpstr>
      <vt:lpstr>فیلتر Notch </vt:lpstr>
      <vt:lpstr>مدار تجمیعی</vt:lpstr>
      <vt:lpstr>ممنون از توجه شما !َ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قدم شمار</dc:title>
  <dc:creator>amirhossein zahedi</dc:creator>
  <cp:lastModifiedBy>amirhossein zahedi</cp:lastModifiedBy>
  <cp:revision>31</cp:revision>
  <dcterms:created xsi:type="dcterms:W3CDTF">2023-07-04T20:48:56Z</dcterms:created>
  <dcterms:modified xsi:type="dcterms:W3CDTF">2024-01-28T12:24:04Z</dcterms:modified>
</cp:coreProperties>
</file>