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  <a:srgbClr val="420000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5E42-5C74-4E8E-A43A-1FB4F7C63865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8539-7B72-4F8F-A46A-B043BB2B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4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5E42-5C74-4E8E-A43A-1FB4F7C63865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8539-7B72-4F8F-A46A-B043BB2B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9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5E42-5C74-4E8E-A43A-1FB4F7C63865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8539-7B72-4F8F-A46A-B043BB2B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0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5E42-5C74-4E8E-A43A-1FB4F7C63865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8539-7B72-4F8F-A46A-B043BB2B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4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5E42-5C74-4E8E-A43A-1FB4F7C63865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8539-7B72-4F8F-A46A-B043BB2B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5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5E42-5C74-4E8E-A43A-1FB4F7C63865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8539-7B72-4F8F-A46A-B043BB2B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6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5E42-5C74-4E8E-A43A-1FB4F7C63865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8539-7B72-4F8F-A46A-B043BB2B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6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5E42-5C74-4E8E-A43A-1FB4F7C63865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8539-7B72-4F8F-A46A-B043BB2B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3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5E42-5C74-4E8E-A43A-1FB4F7C63865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8539-7B72-4F8F-A46A-B043BB2B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5E42-5C74-4E8E-A43A-1FB4F7C63865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8539-7B72-4F8F-A46A-B043BB2B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0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5E42-5C74-4E8E-A43A-1FB4F7C63865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8539-7B72-4F8F-A46A-B043BB2B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8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A5E42-5C74-4E8E-A43A-1FB4F7C63865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28539-7B72-4F8F-A46A-B043BB2B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83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A612-7D33-4BFF-86BC-231133E22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pPr rtl="1"/>
            <a:r>
              <a:rPr lang="fa-IR" sz="9600" dirty="0">
                <a:latin typeface="Digi Farkhondeh Bold" panose="020F0806080000060004" pitchFamily="34" charset="-78"/>
                <a:cs typeface="Digi Farkhondeh Bold" panose="020F0806080000060004" pitchFamily="34" charset="-78"/>
              </a:rPr>
              <a:t>قدم شمار</a:t>
            </a:r>
            <a:endParaRPr lang="en-US" sz="9600" dirty="0">
              <a:latin typeface="Digi Farkhondeh Bold" panose="020F0806080000060004" pitchFamily="34" charset="-78"/>
              <a:cs typeface="Digi Farkhondeh Bold" panose="020F0806080000060004" pitchFamily="34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9DEC7-D2A9-4EC8-AD7B-E751B3BD0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6166"/>
            <a:ext cx="9144000" cy="1655762"/>
          </a:xfrm>
        </p:spPr>
        <p:txBody>
          <a:bodyPr/>
          <a:lstStyle/>
          <a:p>
            <a:r>
              <a:rPr lang="fa-IR" dirty="0">
                <a:latin typeface="Digi Farkhondeh Bold" panose="020F0806080000060004" pitchFamily="34" charset="-78"/>
                <a:cs typeface="Digi Farkhondeh Bold" panose="020F0806080000060004" pitchFamily="34" charset="-78"/>
              </a:rPr>
              <a:t>بسم تعالی</a:t>
            </a:r>
            <a:endParaRPr lang="en-US" dirty="0">
              <a:latin typeface="Digi Farkhondeh Bold" panose="020F0806080000060004" pitchFamily="34" charset="-78"/>
              <a:cs typeface="Digi Farkhondeh Bold" panose="020F0806080000060004" pitchFamily="34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FFF7B-F09A-43C8-9536-75C9B8BDF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059" y="2463800"/>
            <a:ext cx="8177881" cy="267778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80770B-9F14-431B-9A81-A0190F15E873}"/>
              </a:ext>
            </a:extLst>
          </p:cNvPr>
          <p:cNvSpPr txBox="1"/>
          <p:nvPr/>
        </p:nvSpPr>
        <p:spPr>
          <a:xfrm>
            <a:off x="1898073" y="5417128"/>
            <a:ext cx="88253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2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امیرحسین زاهدی 99101705 – حسین اسکندری 99101127</a:t>
            </a:r>
          </a:p>
          <a:p>
            <a:pPr algn="ctr" rtl="1"/>
            <a:r>
              <a:rPr lang="fa-IR" sz="32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تابستان 1402</a:t>
            </a:r>
          </a:p>
        </p:txBody>
      </p:sp>
    </p:spTree>
    <p:extLst>
      <p:ext uri="{BB962C8B-B14F-4D97-AF65-F5344CB8AC3E}">
        <p14:creationId xmlns:p14="http://schemas.microsoft.com/office/powerpoint/2010/main" val="310451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0DA0-4051-4A41-B6F8-CB6A49BD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latin typeface="Digi Farkhondeh Bold" panose="020F0806080000060004" pitchFamily="34" charset="-78"/>
                <a:cs typeface="Digi Farkhondeh Bold" panose="020F0806080000060004" pitchFamily="34" charset="-78"/>
              </a:rPr>
              <a:t>مدار تجمیعی</a:t>
            </a:r>
            <a:endParaRPr lang="en-US" dirty="0">
              <a:latin typeface="Digi Farkhondeh Bold" panose="020F0806080000060004" pitchFamily="34" charset="-78"/>
              <a:cs typeface="Digi Farkhondeh Bold" panose="020F08060800000600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DBC7AE-0D71-48B4-8AF5-0E14E734E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8446"/>
            <a:ext cx="10515600" cy="18067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8D346E-9527-4A58-B61D-B7E7E3B9E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809" y="3339104"/>
            <a:ext cx="6726381" cy="163154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EBFB20-5D03-4B34-A4ED-8B53EC74CE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030" y="5000706"/>
            <a:ext cx="6625938" cy="161836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3211828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56BE-0587-47D6-8FF3-ACADBD0AE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latin typeface="Digi Farkhondeh Bold" panose="020F0806080000060004" pitchFamily="34" charset="-78"/>
                <a:cs typeface="Digi Farkhondeh Bold" panose="020F0806080000060004" pitchFamily="34" charset="-78"/>
              </a:rPr>
              <a:t>پردازش سیگنال واقعی با متلب</a:t>
            </a:r>
            <a:endParaRPr lang="en-US" dirty="0">
              <a:latin typeface="Digi Farkhondeh Bold" panose="020F0806080000060004" pitchFamily="34" charset="-78"/>
              <a:cs typeface="Digi Farkhondeh Bold" panose="020F0806080000060004" pitchFamily="34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DA3DA-B855-470D-8815-CAEFF08FA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1">
              <a:buNone/>
            </a:pPr>
            <a:r>
              <a:rPr lang="fa-IR" sz="28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بلوک دیاگرام</a:t>
            </a:r>
          </a:p>
          <a:p>
            <a:pPr marL="0" indent="0" algn="ctr" rtl="1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9706D3-21BC-4C67-91B6-BE3B1E4CC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5" t="36551" r="24148" b="35556"/>
          <a:stretch/>
        </p:blipFill>
        <p:spPr>
          <a:xfrm>
            <a:off x="2004219" y="2493312"/>
            <a:ext cx="8183562" cy="2494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0393312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44CD-FA1A-442D-862F-ECF88BB0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latin typeface="Digi Farkhondeh Bold" panose="020F0806080000060004" pitchFamily="34" charset="-78"/>
                <a:cs typeface="Digi Farkhondeh Bold" panose="020F0806080000060004" pitchFamily="34" charset="-78"/>
              </a:rPr>
              <a:t>سیگنال ضبط شده با نویز</a:t>
            </a:r>
            <a:endParaRPr lang="en-US" dirty="0">
              <a:latin typeface="Digi Farkhondeh Bold" panose="020F0806080000060004" pitchFamily="34" charset="-78"/>
              <a:cs typeface="Digi Farkhondeh Bold" panose="020F08060800000600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457E59-FB3C-475D-8E21-06F122289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756352"/>
            <a:ext cx="5801784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874160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8E1C-B3E4-4329-BF18-6EEC3A33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latin typeface="Digi Farkhondeh Bold" panose="020F0806080000060004" pitchFamily="34" charset="-78"/>
                <a:cs typeface="Digi Farkhondeh Bold" panose="020F0806080000060004" pitchFamily="34" charset="-78"/>
              </a:rPr>
              <a:t>سیگنال های فیلتر شده</a:t>
            </a:r>
            <a:endParaRPr lang="en-US" dirty="0">
              <a:latin typeface="Digi Farkhondeh Bold" panose="020F0806080000060004" pitchFamily="34" charset="-78"/>
              <a:cs typeface="Digi Farkhondeh Bold" panose="020F08060800000600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B43F05-FFCF-4000-9650-93283C7AD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9859344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265D3-C581-4E2D-908B-4F68AA2D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latin typeface="Digi Farkhondeh Bold" panose="020F0806080000060004" pitchFamily="34" charset="-78"/>
                <a:cs typeface="Digi Farkhondeh Bold" panose="020F0806080000060004" pitchFamily="34" charset="-78"/>
              </a:rPr>
              <a:t>سیگنال ترکیب شده</a:t>
            </a:r>
            <a:endParaRPr lang="en-US" dirty="0">
              <a:latin typeface="Digi Farkhondeh Bold" panose="020F0806080000060004" pitchFamily="34" charset="-78"/>
              <a:cs typeface="Digi Farkhondeh Bold" panose="020F08060800000600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2C09EC-C95F-4CFB-8632-5590C2CAF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2606"/>
            <a:ext cx="5801784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67FFAB-69ED-4212-86D6-D2677C5E7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1922606"/>
            <a:ext cx="5801784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4536787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C8DF-579F-45B2-B184-923CAF64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latin typeface="Digi Farkhondeh Bold" panose="020F0806080000060004" pitchFamily="34" charset="-78"/>
                <a:cs typeface="Digi Farkhondeh Bold" panose="020F0806080000060004" pitchFamily="34" charset="-78"/>
              </a:rPr>
              <a:t>مقایسه گر</a:t>
            </a:r>
            <a:endParaRPr lang="en-US" dirty="0">
              <a:latin typeface="Digi Farkhondeh Bold" panose="020F0806080000060004" pitchFamily="34" charset="-78"/>
              <a:cs typeface="Digi Farkhondeh Bold" panose="020F08060800000600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85B440-0581-413E-9B57-71172B0CA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547553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F42C-FC78-4992-805B-4661E9CB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latin typeface="Digi Farkhondeh Bold" panose="020F0806080000060004" pitchFamily="34" charset="-78"/>
                <a:cs typeface="Digi Farkhondeh Bold" panose="020F0806080000060004" pitchFamily="34" charset="-78"/>
              </a:rPr>
              <a:t>شمارنده</a:t>
            </a:r>
            <a:endParaRPr lang="en-US" dirty="0">
              <a:latin typeface="Digi Farkhondeh Bold" panose="020F0806080000060004" pitchFamily="34" charset="-78"/>
              <a:cs typeface="Digi Farkhondeh Bold" panose="020F08060800000600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1F796D-E5FF-433A-B63E-A23584E6B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539671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285A-24EB-4989-A485-A42B0F6A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latin typeface="Digi Farkhondeh Bold" panose="020F0806080000060004" pitchFamily="34" charset="-78"/>
                <a:cs typeface="Digi Farkhondeh Bold" panose="020F0806080000060004" pitchFamily="34" charset="-78"/>
              </a:rPr>
              <a:t>سیگنال ورودی و خروجی نهایی</a:t>
            </a:r>
            <a:endParaRPr lang="en-US" dirty="0">
              <a:latin typeface="Digi Farkhondeh Bold" panose="020F0806080000060004" pitchFamily="34" charset="-78"/>
              <a:cs typeface="Digi Farkhondeh Bold" panose="020F08060800000600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249E9D-5583-470F-B6C7-C6EB77745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97916"/>
            <a:ext cx="5801784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9F380A-EDDB-4595-8F93-B92073AFC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1797916"/>
            <a:ext cx="5801784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5448627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193B-71D3-4677-A552-2D28846C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latin typeface="Digi Farkhondeh Bold" panose="020F0806080000060004" pitchFamily="34" charset="-78"/>
                <a:cs typeface="Digi Farkhondeh Bold" panose="020F0806080000060004" pitchFamily="34" charset="-78"/>
              </a:rPr>
              <a:t>جمع بندی نهایی و تقسیم وظایف</a:t>
            </a:r>
            <a:endParaRPr lang="en-US" dirty="0">
              <a:latin typeface="Digi Farkhondeh Bold" panose="020F0806080000060004" pitchFamily="34" charset="-78"/>
              <a:cs typeface="Digi Farkhondeh Bold" panose="020F0806080000060004" pitchFamily="34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DF89-B613-4F15-A9BC-6C0F262B6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rtl="1">
              <a:buNone/>
            </a:pPr>
            <a:endParaRPr lang="fa-IR" sz="4400" dirty="0">
              <a:latin typeface="Digi Farkhondeh Bold" panose="020F0806080000060004" pitchFamily="34" charset="-78"/>
              <a:cs typeface="Digi Farkhondeh Bold" panose="020F0806080000060004" pitchFamily="34" charset="-78"/>
            </a:endParaRPr>
          </a:p>
          <a:p>
            <a:pPr marL="0" indent="0" algn="r" rtl="1">
              <a:buNone/>
            </a:pPr>
            <a:r>
              <a:rPr lang="fa-IR" sz="2000" dirty="0">
                <a:solidFill>
                  <a:srgbClr val="FFFF00"/>
                </a:solidFill>
                <a:latin typeface="Digi Farkhondeh Bold" panose="020F0806080000060004" pitchFamily="34" charset="-78"/>
                <a:cs typeface="Digi Farkhondeh Bold" panose="020F0806080000060004" pitchFamily="34" charset="-78"/>
              </a:rPr>
              <a:t>امیرحسین زاهدی : </a:t>
            </a:r>
            <a:r>
              <a:rPr lang="fa-IR" sz="2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	</a:t>
            </a:r>
            <a:r>
              <a:rPr lang="fa-IR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بخش متلب – بخش پروژه و شبیه سازی گزارش – طراحی فیلتر و شمارنده و مدار تجمیعی در 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LTSPICE</a:t>
            </a:r>
            <a:endParaRPr lang="fa-IR" sz="1800" dirty="0">
              <a:latin typeface="Digi Farkhondeh Bold" panose="020F0806080000060004" pitchFamily="34" charset="-78"/>
              <a:cs typeface="Digi Farkhondeh Bold" panose="020F0806080000060004" pitchFamily="34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ساخت پاورپوینت</a:t>
            </a:r>
          </a:p>
          <a:p>
            <a:pPr marL="0" indent="0" algn="r" rtl="1">
              <a:buNone/>
            </a:pPr>
            <a:endParaRPr lang="fa-IR" sz="2000" dirty="0">
              <a:latin typeface="Digi Farkhondeh Bold" panose="020F0806080000060004" pitchFamily="34" charset="-78"/>
              <a:cs typeface="Digi Farkhondeh Bold" panose="020F0806080000060004" pitchFamily="34" charset="-78"/>
            </a:endParaRPr>
          </a:p>
          <a:p>
            <a:pPr marL="0" indent="0" algn="r" rtl="1">
              <a:buNone/>
            </a:pPr>
            <a:r>
              <a:rPr lang="fa-IR" sz="2000" dirty="0">
                <a:solidFill>
                  <a:srgbClr val="FFFF00"/>
                </a:solidFill>
                <a:latin typeface="Digi Farkhondeh Bold" panose="020F0806080000060004" pitchFamily="34" charset="-78"/>
                <a:cs typeface="Digi Farkhondeh Bold" panose="020F0806080000060004" pitchFamily="34" charset="-78"/>
              </a:rPr>
              <a:t>حسین اسکندری :</a:t>
            </a:r>
            <a:r>
              <a:rPr lang="fa-IR" sz="2000" dirty="0">
                <a:latin typeface="Digi Farkhondeh Bold" panose="020F0806080000060004" pitchFamily="34" charset="-78"/>
                <a:cs typeface="Digi Farkhondeh Bold" panose="020F0806080000060004" pitchFamily="34" charset="-78"/>
              </a:rPr>
              <a:t>	</a:t>
            </a:r>
            <a:r>
              <a:rPr lang="fa-IR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بخش مقدمه و مشخصه طراحی گزارش – ویرایش و جا چینی گزارش – طراحی مقایسه گر و تقویت کننده در 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LTSPICE</a:t>
            </a:r>
          </a:p>
          <a:p>
            <a:pPr marL="0" indent="0" algn="r" rtl="1">
              <a:buNone/>
            </a:pPr>
            <a:endParaRPr lang="en-US" sz="2000" dirty="0">
              <a:latin typeface="Digi Farkhondeh Bold" panose="020F0806080000060004" pitchFamily="34" charset="-78"/>
              <a:cs typeface="Digi Farkhondeh Bold" panose="020F0806080000060004" pitchFamily="34" charset="-78"/>
            </a:endParaRPr>
          </a:p>
          <a:p>
            <a:pPr marL="0" indent="0" algn="ctr" rtl="1">
              <a:buNone/>
            </a:pPr>
            <a:r>
              <a:rPr lang="fa-IR" sz="3600" dirty="0">
                <a:solidFill>
                  <a:srgbClr val="FFFF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البته در تمام مدت و همچنین در بخش تحقیقات هماهنگی کامل برقرار بوده است.</a:t>
            </a:r>
            <a:endParaRPr lang="en-US" sz="3600" dirty="0">
              <a:solidFill>
                <a:srgbClr val="FFFF0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67432407"/>
      </p:ext>
    </p:extLst>
  </p:cSld>
  <p:clrMapOvr>
    <a:masterClrMapping/>
  </p:clrMapOvr>
  <p:transition spd="slow">
    <p:cover dir="l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9255-AC13-4193-848E-A8BFC48D5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8512"/>
            <a:ext cx="10515600" cy="1325563"/>
          </a:xfrm>
        </p:spPr>
        <p:txBody>
          <a:bodyPr>
            <a:noAutofit/>
          </a:bodyPr>
          <a:lstStyle/>
          <a:p>
            <a:pPr algn="ctr" rtl="1"/>
            <a:r>
              <a:rPr lang="fa-IR" sz="9600" dirty="0">
                <a:solidFill>
                  <a:schemeClr val="accent4">
                    <a:lumMod val="40000"/>
                    <a:lumOff val="60000"/>
                  </a:schemeClr>
                </a:solidFill>
                <a:latin typeface="Digi Farkhondeh Bold" panose="020F0806080000060004" pitchFamily="34" charset="-78"/>
                <a:cs typeface="Digi Farkhondeh Bold" panose="020F0806080000060004" pitchFamily="34" charset="-78"/>
              </a:rPr>
              <a:t>ممنون از توجه شما !َ</a:t>
            </a:r>
            <a:br>
              <a:rPr lang="en-US" sz="9600" dirty="0">
                <a:solidFill>
                  <a:schemeClr val="accent4">
                    <a:lumMod val="40000"/>
                    <a:lumOff val="60000"/>
                  </a:schemeClr>
                </a:solidFill>
                <a:latin typeface="Digi Farkhondeh Bold" panose="020F0806080000060004" pitchFamily="34" charset="-78"/>
                <a:cs typeface="Digi Farkhondeh Bold" panose="020F0806080000060004" pitchFamily="34" charset="-78"/>
              </a:rPr>
            </a:b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596981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F1A0F-0927-448C-95DC-D9B47D09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latin typeface="Digi Farkhondeh Bold" panose="020F0806080000060004" pitchFamily="34" charset="-78"/>
                <a:cs typeface="Digi Farkhondeh Bold" panose="020F0806080000060004" pitchFamily="34" charset="-78"/>
              </a:rPr>
              <a:t>گام شمار: کاربرد ها و مشخصات</a:t>
            </a:r>
            <a:endParaRPr lang="en-US" dirty="0">
              <a:latin typeface="Digi Farkhondeh Bold" panose="020F0806080000060004" pitchFamily="34" charset="-78"/>
              <a:cs typeface="Digi Farkhondeh Bold" panose="020F0806080000060004" pitchFamily="34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3D3DE-D27C-468B-B1DE-3DD9BEEE3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32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کاربرد ها و نمونه های موجود</a:t>
            </a:r>
          </a:p>
          <a:p>
            <a:pPr algn="r" rtl="1"/>
            <a:endParaRPr lang="fa-IR" sz="32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 rtl="1"/>
            <a:r>
              <a:rPr lang="fa-IR" sz="32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مشخصات سیگنال و شتابسنج</a:t>
            </a:r>
          </a:p>
          <a:p>
            <a:pPr algn="r" rtl="1"/>
            <a:endParaRPr lang="fa-IR" sz="32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 rtl="1"/>
            <a:r>
              <a:rPr lang="fa-IR" sz="32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روش های رایج طراحی</a:t>
            </a:r>
          </a:p>
          <a:p>
            <a:pPr algn="r" rtl="1"/>
            <a:endParaRPr lang="fa-IR" sz="32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 rtl="1"/>
            <a:r>
              <a:rPr lang="fa-IR" sz="32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دو روش پردازش سیگنال</a:t>
            </a:r>
          </a:p>
          <a:p>
            <a:pPr algn="r" rtl="1"/>
            <a:endParaRPr lang="fa-IR" dirty="0"/>
          </a:p>
          <a:p>
            <a:pPr algn="r" rt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0933F-C835-44D7-B696-868270392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621" y="2150918"/>
            <a:ext cx="4740852" cy="3524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F89240-093F-4747-ACD6-361C209C0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251" y="2150918"/>
            <a:ext cx="5573591" cy="307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 descr="LTSpice logo -">
            <a:extLst>
              <a:ext uri="{FF2B5EF4-FFF2-40B4-BE49-F238E27FC236}">
                <a16:creationId xmlns:a16="http://schemas.microsoft.com/office/drawing/2014/main" id="{6809DB3B-D3F9-4138-81A5-E324CB808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88" y="213013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TLAB Logo and symbol, meaning, history, PNG, brand">
            <a:extLst>
              <a:ext uri="{FF2B5EF4-FFF2-40B4-BE49-F238E27FC236}">
                <a16:creationId xmlns:a16="http://schemas.microsoft.com/office/drawing/2014/main" id="{B99431D1-4EF3-4961-8374-0744D55CE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183" y="1911856"/>
            <a:ext cx="4488872" cy="25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331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B25A-8C5E-4A44-BEE3-A4928955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latin typeface="Digi Farkhondeh Bold" panose="020F0806080000060004" pitchFamily="34" charset="-78"/>
                <a:cs typeface="Digi Farkhondeh Bold" panose="020F0806080000060004" pitchFamily="34" charset="-78"/>
              </a:rPr>
              <a:t>طراحی مدارات آنالوگ</a:t>
            </a:r>
            <a:endParaRPr lang="en-US" dirty="0">
              <a:latin typeface="Digi Farkhondeh Bold" panose="020F0806080000060004" pitchFamily="34" charset="-78"/>
              <a:cs typeface="Digi Farkhondeh Bold" panose="020F0806080000060004" pitchFamily="34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B136B-1F10-485A-AB75-D2E125EF7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fa-IR" sz="32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بلوک دیاگرام</a:t>
            </a:r>
          </a:p>
          <a:p>
            <a:pPr marL="0" indent="0" algn="ctr" rtl="1">
              <a:buNone/>
            </a:pPr>
            <a:endParaRPr lang="en-US" sz="32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182BD2-0D4B-4489-A8B4-E2EC3B4FF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47" y="2911264"/>
            <a:ext cx="11361905" cy="12571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4376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4731-E7F6-4067-93CD-07924AB7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latin typeface="Digi Farkhondeh Bold" panose="020F0806080000060004" pitchFamily="34" charset="-78"/>
                <a:cs typeface="Digi Farkhondeh Bold" panose="020F0806080000060004" pitchFamily="34" charset="-78"/>
              </a:rPr>
              <a:t>سیگنال شبیه سازی شده</a:t>
            </a:r>
            <a:endParaRPr lang="en-US" dirty="0">
              <a:latin typeface="Digi Farkhondeh Bold" panose="020F0806080000060004" pitchFamily="34" charset="-78"/>
              <a:cs typeface="Digi Farkhondeh Bold" panose="020F08060800000600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4190A4-6A7F-4DF2-9595-0443982D7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772" y="1552247"/>
            <a:ext cx="6942455" cy="25658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95D369-905B-447A-8A16-5CD25CEBB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26" y="4222503"/>
            <a:ext cx="9892145" cy="239943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079045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7F63-C7B6-4239-B2D2-E226B49AA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latin typeface="Digi Farkhondeh Bold" panose="020F0806080000060004" pitchFamily="34" charset="-78"/>
                <a:cs typeface="Digi Farkhondeh Bold" panose="020F0806080000060004" pitchFamily="34" charset="-78"/>
              </a:rPr>
              <a:t>فیلتر </a:t>
            </a:r>
            <a:r>
              <a:rPr lang="en-US" dirty="0">
                <a:latin typeface="Digi Farkhondeh Bold" panose="020F0806080000060004" pitchFamily="34" charset="-78"/>
                <a:cs typeface="Digi Farkhondeh Bold" panose="020F0806080000060004" pitchFamily="34" charset="-78"/>
              </a:rPr>
              <a:t>DC BLOCK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B0EF4B-A8C4-4227-A1A6-265607C9D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2562"/>
            <a:ext cx="10515600" cy="255848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0888198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B4D9-8B52-49A9-B1DE-D804779E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latin typeface="Digi Farkhondeh Bold" panose="020F0806080000060004" pitchFamily="34" charset="-78"/>
                <a:cs typeface="Digi Farkhondeh Bold" panose="020F0806080000060004" pitchFamily="34" charset="-78"/>
              </a:rPr>
              <a:t>تقویت کننده های پیشین و میانی</a:t>
            </a:r>
            <a:endParaRPr lang="en-US" dirty="0">
              <a:latin typeface="Digi Farkhondeh Bold" panose="020F0806080000060004" pitchFamily="34" charset="-78"/>
              <a:cs typeface="Digi Farkhondeh Bold" panose="020F08060800000600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105FC3-E220-424D-94AA-E8E33B510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153" y="4077430"/>
            <a:ext cx="2749738" cy="25858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6A1711-6B21-467C-8AFA-0415234A2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153" y="1487646"/>
            <a:ext cx="2728920" cy="23846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88C492-76F1-429B-BFBD-B62BEC6A6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5" y="1691414"/>
            <a:ext cx="7550727" cy="183834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A2B6DC-C3C9-40E8-9007-8B7158A75C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0" y="4267533"/>
            <a:ext cx="7488382" cy="179810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2779378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043C-4CEC-423C-9357-47E56CA0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latin typeface="Digi Farkhondeh Bold" panose="020F0806080000060004" pitchFamily="34" charset="-78"/>
                <a:cs typeface="Digi Farkhondeh Bold" panose="020F0806080000060004" pitchFamily="34" charset="-78"/>
              </a:rPr>
              <a:t>فیلتر </a:t>
            </a:r>
            <a:r>
              <a:rPr lang="en-US" dirty="0">
                <a:latin typeface="Digi Farkhondeh Bold" panose="020F0806080000060004" pitchFamily="34" charset="-78"/>
                <a:cs typeface="Digi Farkhondeh Bold" panose="020F0806080000060004" pitchFamily="34" charset="-78"/>
              </a:rPr>
              <a:t>Lowpass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726E71-EFD0-4BEB-A87C-44343602A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366" y="1759527"/>
            <a:ext cx="4021267" cy="18031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6C697F-FF3F-42F1-8C3C-C568B5850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17" y="3731904"/>
            <a:ext cx="11014365" cy="266940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1297029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D62C-2221-4B59-9E70-64306095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latin typeface="Digi Farkhondeh Bold" panose="020F0806080000060004" pitchFamily="34" charset="-78"/>
                <a:cs typeface="Digi Farkhondeh Bold" panose="020F0806080000060004" pitchFamily="34" charset="-78"/>
              </a:rPr>
              <a:t>مقایسه گر</a:t>
            </a:r>
            <a:endParaRPr lang="en-US" dirty="0">
              <a:latin typeface="Digi Farkhondeh Bold" panose="020F0806080000060004" pitchFamily="34" charset="-78"/>
              <a:cs typeface="Digi Farkhondeh Bold" panose="020F08060800000600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BD7041-E3BC-462E-93B9-B6CAA48E1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95779"/>
            <a:ext cx="10515600" cy="255848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4562EB-0540-433E-9D33-12DE064AF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624" y="1450822"/>
            <a:ext cx="3514751" cy="22383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477369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452B-8EF4-4097-BAF4-4413464B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latin typeface="Digi Farkhondeh Bold" panose="020F0806080000060004" pitchFamily="34" charset="-78"/>
                <a:cs typeface="Digi Farkhondeh Bold" panose="020F0806080000060004" pitchFamily="34" charset="-78"/>
              </a:rPr>
              <a:t>شمارنده</a:t>
            </a:r>
            <a:endParaRPr lang="en-US" dirty="0">
              <a:latin typeface="Digi Farkhondeh Bold" panose="020F0806080000060004" pitchFamily="34" charset="-78"/>
              <a:cs typeface="Digi Farkhondeh Bold" panose="020F08060800000600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092806-0788-4D34-8216-BEB8CE076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08" y="1480361"/>
            <a:ext cx="9545782" cy="24184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D9C97B-E765-4093-8851-6B11D386F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53" y="4041352"/>
            <a:ext cx="10106891" cy="245152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6647210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168</Words>
  <Application>Microsoft Office PowerPoint</Application>
  <PresentationFormat>Widescreen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Arabic Typesetting</vt:lpstr>
      <vt:lpstr>Arial</vt:lpstr>
      <vt:lpstr>Calibri</vt:lpstr>
      <vt:lpstr>Calibri Light</vt:lpstr>
      <vt:lpstr>Digi Farkhondeh Bold</vt:lpstr>
      <vt:lpstr>Office Theme</vt:lpstr>
      <vt:lpstr>قدم شمار</vt:lpstr>
      <vt:lpstr>گام شمار: کاربرد ها و مشخصات</vt:lpstr>
      <vt:lpstr>طراحی مدارات آنالوگ</vt:lpstr>
      <vt:lpstr>سیگنال شبیه سازی شده</vt:lpstr>
      <vt:lpstr>فیلتر DC BLOCK</vt:lpstr>
      <vt:lpstr>تقویت کننده های پیشین و میانی</vt:lpstr>
      <vt:lpstr>فیلتر Lowpass</vt:lpstr>
      <vt:lpstr>مقایسه گر</vt:lpstr>
      <vt:lpstr>شمارنده</vt:lpstr>
      <vt:lpstr>مدار تجمیعی</vt:lpstr>
      <vt:lpstr>پردازش سیگنال واقعی با متلب</vt:lpstr>
      <vt:lpstr>سیگنال ضبط شده با نویز</vt:lpstr>
      <vt:lpstr>سیگنال های فیلتر شده</vt:lpstr>
      <vt:lpstr>سیگنال ترکیب شده</vt:lpstr>
      <vt:lpstr>مقایسه گر</vt:lpstr>
      <vt:lpstr>شمارنده</vt:lpstr>
      <vt:lpstr>سیگنال ورودی و خروجی نهایی</vt:lpstr>
      <vt:lpstr>جمع بندی نهایی و تقسیم وظایف</vt:lpstr>
      <vt:lpstr>ممنون از توجه شما !َ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قدم شمار</dc:title>
  <dc:creator>amirhossein zahedi</dc:creator>
  <cp:lastModifiedBy>amirhossein zahedi</cp:lastModifiedBy>
  <cp:revision>19</cp:revision>
  <dcterms:created xsi:type="dcterms:W3CDTF">2023-07-04T20:48:56Z</dcterms:created>
  <dcterms:modified xsi:type="dcterms:W3CDTF">2023-07-04T22:13:35Z</dcterms:modified>
</cp:coreProperties>
</file>