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6" r:id="rId4"/>
    <p:sldId id="257" r:id="rId5"/>
    <p:sldId id="271" r:id="rId6"/>
    <p:sldId id="259" r:id="rId7"/>
    <p:sldId id="273" r:id="rId8"/>
    <p:sldId id="260" r:id="rId9"/>
    <p:sldId id="261" r:id="rId10"/>
    <p:sldId id="264" r:id="rId11"/>
    <p:sldId id="262" r:id="rId12"/>
    <p:sldId id="265" r:id="rId13"/>
    <p:sldId id="263" r:id="rId14"/>
    <p:sldId id="266" r:id="rId15"/>
    <p:sldId id="267" r:id="rId16"/>
    <p:sldId id="272" r:id="rId17"/>
    <p:sldId id="268" r:id="rId18"/>
    <p:sldId id="274" r:id="rId19"/>
    <p:sldId id="275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7CFED-D6A4-4445-97E1-8E5EC141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FF07E-0009-48A5-833E-15610A9D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F7785-12B4-4422-B4F2-A5EA8226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1A928A-92B3-4E09-9F9C-3AE9685C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D3CB1-529A-49C3-8E93-75CEF14E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3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86C40-A189-4F97-9329-365AB2A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DDF2D2-E29A-4336-B0A3-223907BCC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4F6CA-0E74-4F5B-9AB4-51B96372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B2009-0A43-41DD-BAE2-AF4891E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C80C9-69EF-4355-A803-B9E1EC9F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3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E1C317-0817-463A-9E46-E8CE12AEC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29E87A-42DF-404B-99F1-842CF6A6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F5D50-CBF8-417D-9598-DC0BB9E3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7ED7A-4819-4175-845A-9AAD0206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AC177-D64F-475C-BBCE-328C4922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99D48-942D-4CB4-9C89-D263F624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CB1FF-371A-4979-90EC-8FCAE99E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AC3BA-76AF-41B4-9DAE-27B9C9AC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F2B6A-04C1-4F5A-B6EA-E10EC7BC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90EEBA-DA83-4367-988B-9631D602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D7F7D-B0DD-4D8B-A78A-513B3441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54F74-EA48-4D77-9838-DEB65A37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37611-72EF-43EA-8A2B-18A2C49F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7E25C-3BA6-48A8-AD02-0323F197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EF374-F359-4F0D-8990-21446E22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3BA1A-76E5-4074-B39E-11F586CB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4EED1-3CBC-4A8D-A6EF-8276E5B3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0E468D-E733-41DE-B62F-609D982E7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F8183D-3BD6-4529-968F-D01B287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1129F6-A3A4-4D09-BAD3-D476F457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D10B6C-F2BC-43F4-80AE-3BE12B4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5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F8642-CB4B-480D-B55A-EBBD8A2C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44DD5-ACAD-40BB-8DF6-3815DF94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293596-592F-46EE-8548-7F749A97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B3E7DC-614E-41FD-A1A3-0267068CA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B135FB-CFDA-4AEA-8D91-85181D66E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DC2CF-CD97-46C3-BD1B-5561BA02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3BA72C-1971-4F77-8FA0-5394E1E5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8E886-93EE-4806-B6B1-01E9EBAA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1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CB315-7386-4C22-B8FD-4975FBEB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F4CCB4-1BCF-4A9D-83DB-8602C8B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65D896-58FF-41C6-9874-45FF213E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76AC1-99F0-408C-A94F-7BD32DD7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82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409544-F41A-4893-990C-D224843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302FF3-0511-4991-AD94-8FAE2948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3B5A6-C607-4F94-9C6C-593E51E3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18443-A706-4469-83FF-46C946DB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E990CA-134E-4CF3-8355-0D4A3687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DEF11-5C61-433C-995B-E95371C7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D2FC0D-1AFF-4800-97BF-760EFA33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2D5109-77A0-42BC-9FD6-A4F3DFE2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4F743-16DD-4FDE-9BB9-2D3C2A1C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03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F4B8E-1468-4188-903A-31C36343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B83B9-5565-4E39-A28F-B51A38086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C886D-C8C4-47EF-B208-109DE21D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4542CA-2219-457B-83BB-812D108F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B4A874-75B1-4D1B-B395-212A460A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C381C-CCA1-40AE-9941-046D346C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140066-7082-44E0-BA79-C785C932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69378-5D2E-45C6-A818-67D1B788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A14A7-A9EF-401C-AF7C-7A2B1B91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4186-9FBE-4783-9DCA-373B1C0278F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40F55C-FEC7-420B-B8B3-03716A82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94008-22A6-4D87-9768-562BD940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847C-770A-4DD2-822C-D4EBBEDAF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Initialization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72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46DEC6F-13C9-4704-8811-F3743623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60"/>
            <a:ext cx="12192000" cy="6181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AD8CFD-9A89-4CCE-930B-DF84EE2238FD}"/>
              </a:ext>
            </a:extLst>
          </p:cNvPr>
          <p:cNvSpPr txBox="1"/>
          <p:nvPr/>
        </p:nvSpPr>
        <p:spPr>
          <a:xfrm>
            <a:off x="-88900" y="0"/>
            <a:ext cx="1037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http://smartcityv2/?A=input_use_case_supplier&amp;A2=equipment_revenues&amp;A3=selected&amp;projID=21&amp;ucID=9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5336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4F27B33-6346-4D5A-BF05-A354F24C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310"/>
            <a:ext cx="12192000" cy="62013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93A182-0334-4A9D-A8D0-E40565DBC419}"/>
              </a:ext>
            </a:extLst>
          </p:cNvPr>
          <p:cNvSpPr txBox="1"/>
          <p:nvPr/>
        </p:nvSpPr>
        <p:spPr>
          <a:xfrm>
            <a:off x="0" y="0"/>
            <a:ext cx="1050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http://smartcityv2/?A=input_use_case_supplier&amp;A2=deployment_revenues&amp;projID=21&amp;ucID=9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329005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43C8D0-3ABB-4F7D-AA56-32349242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68"/>
            <a:ext cx="12192000" cy="63668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6020EE-17DC-42A9-A08F-0D398740BF98}"/>
              </a:ext>
            </a:extLst>
          </p:cNvPr>
          <p:cNvSpPr txBox="1"/>
          <p:nvPr/>
        </p:nvSpPr>
        <p:spPr>
          <a:xfrm>
            <a:off x="0" y="-77598"/>
            <a:ext cx="1122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http://smartcityv2/?A=input_use_case_supplier&amp;A2=deployment_revenues&amp;A3=selected&amp;projID=21&amp;ucID=9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91312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E50219-1557-4ACC-9061-6B2D424B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60"/>
            <a:ext cx="12192000" cy="61816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F3C09A-E420-45C1-9D3B-A0A7B11B47DE}"/>
              </a:ext>
            </a:extLst>
          </p:cNvPr>
          <p:cNvSpPr txBox="1"/>
          <p:nvPr/>
        </p:nvSpPr>
        <p:spPr>
          <a:xfrm>
            <a:off x="0" y="0"/>
            <a:ext cx="972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http://smartcityv2/?A=input_use_case_supplier&amp;A2=operating_revenues&amp;projID=21&amp;ucID=9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329704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1D76754-2078-4EE1-B358-05D8C519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83"/>
            <a:ext cx="12192000" cy="61596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686740-74F4-4A47-8B91-911C9DEEE514}"/>
              </a:ext>
            </a:extLst>
          </p:cNvPr>
          <p:cNvSpPr txBox="1"/>
          <p:nvPr/>
        </p:nvSpPr>
        <p:spPr>
          <a:xfrm>
            <a:off x="0" y="0"/>
            <a:ext cx="1125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http://smartcityv2/?A=input_use_case_supplier&amp;A2=operating_revenues&amp;A3=selected&amp;projID=21&amp;ucID=9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420961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38AB34-35B9-4C83-8711-CF8B2767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25"/>
            <a:ext cx="12192000" cy="61913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A011A-A920-4617-947E-BE3CB1143586}"/>
              </a:ext>
            </a:extLst>
          </p:cNvPr>
          <p:cNvSpPr txBox="1"/>
          <p:nvPr/>
        </p:nvSpPr>
        <p:spPr>
          <a:xfrm>
            <a:off x="-88900" y="0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http://smartcityv2/?A=input_use_case_supplier&amp;A2=summary&amp;projID=21</a:t>
            </a:r>
          </a:p>
        </p:txBody>
      </p:sp>
    </p:spTree>
    <p:extLst>
      <p:ext uri="{BB962C8B-B14F-4D97-AF65-F5344CB8AC3E}">
        <p14:creationId xmlns:p14="http://schemas.microsoft.com/office/powerpoint/2010/main" val="294881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Dashboard </a:t>
            </a:r>
            <a:br>
              <a:rPr lang="fr-FR" dirty="0"/>
            </a:br>
            <a:r>
              <a:rPr lang="fr-FR" dirty="0"/>
              <a:t>Supplier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E1B1D84-F24C-489A-8C6E-B206B27F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BC56D6D-BEA9-4D1F-8A4E-AD5F7DE9BE00}"/>
              </a:ext>
            </a:extLst>
          </p:cNvPr>
          <p:cNvSpPr txBox="1"/>
          <p:nvPr/>
        </p:nvSpPr>
        <p:spPr>
          <a:xfrm>
            <a:off x="0" y="0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http://smartcityv2/?A=supplier_dashboards</a:t>
            </a:r>
          </a:p>
        </p:txBody>
      </p:sp>
    </p:spTree>
    <p:extLst>
      <p:ext uri="{BB962C8B-B14F-4D97-AF65-F5344CB8AC3E}">
        <p14:creationId xmlns:p14="http://schemas.microsoft.com/office/powerpoint/2010/main" val="3599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Project Common Customer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79AD4-3FB7-4D2B-AEF5-5D7E34A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C053C-5DCD-4A3B-8EDE-4443E760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B9F599-1BEF-4128-9781-4444D747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25"/>
            <a:ext cx="12192000" cy="61915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2D7027-1894-4F43-B573-02F62CDB0F90}"/>
              </a:ext>
            </a:extLst>
          </p:cNvPr>
          <p:cNvSpPr txBox="1"/>
          <p:nvPr/>
        </p:nvSpPr>
        <p:spPr>
          <a:xfrm>
            <a:off x="-88900" y="-5205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</a:t>
            </a:r>
          </a:p>
        </p:txBody>
      </p:sp>
    </p:spTree>
    <p:extLst>
      <p:ext uri="{BB962C8B-B14F-4D97-AF65-F5344CB8AC3E}">
        <p14:creationId xmlns:p14="http://schemas.microsoft.com/office/powerpoint/2010/main" val="163861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D40C46C-91ED-4E0C-AD31-96B191E4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54"/>
            <a:ext cx="12192000" cy="63756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287CA91-83A7-4764-8BF4-FABBD848CD97}"/>
              </a:ext>
            </a:extLst>
          </p:cNvPr>
          <p:cNvSpPr txBox="1"/>
          <p:nvPr/>
        </p:nvSpPr>
        <p:spPr>
          <a:xfrm>
            <a:off x="-88900" y="-128178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</a:t>
            </a:r>
          </a:p>
        </p:txBody>
      </p:sp>
    </p:spTree>
    <p:extLst>
      <p:ext uri="{BB962C8B-B14F-4D97-AF65-F5344CB8AC3E}">
        <p14:creationId xmlns:p14="http://schemas.microsoft.com/office/powerpoint/2010/main" val="2087718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Use Case Customer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8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352CFF5-9D91-4A8D-9738-9CD0C83B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630"/>
            <a:ext cx="12192000" cy="61087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BBFAFD-DB1B-4059-BE01-23D05E062D0A}"/>
              </a:ext>
            </a:extLst>
          </p:cNvPr>
          <p:cNvSpPr txBox="1"/>
          <p:nvPr/>
        </p:nvSpPr>
        <p:spPr>
          <a:xfrm>
            <a:off x="0" y="5298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http://smartcityv2/?A=cost_benefits&amp;A2=summary&amp;projID=21</a:t>
            </a:r>
          </a:p>
        </p:txBody>
      </p:sp>
    </p:spTree>
    <p:extLst>
      <p:ext uri="{BB962C8B-B14F-4D97-AF65-F5344CB8AC3E}">
        <p14:creationId xmlns:p14="http://schemas.microsoft.com/office/powerpoint/2010/main" val="356728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Dashboard </a:t>
            </a:r>
            <a:br>
              <a:rPr lang="fr-FR" dirty="0"/>
            </a:br>
            <a:r>
              <a:rPr lang="fr-FR" dirty="0"/>
              <a:t>Costumer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53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DA1684-EE03-41FD-BC39-4E9DBF4D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15"/>
            <a:ext cx="12192000" cy="61693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117BA58-5B33-4BBF-9569-106184433C03}"/>
              </a:ext>
            </a:extLst>
          </p:cNvPr>
          <p:cNvSpPr txBox="1"/>
          <p:nvPr/>
        </p:nvSpPr>
        <p:spPr>
          <a:xfrm>
            <a:off x="-88900" y="0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http://smartcityv2/?A=customer_dashboards</a:t>
            </a:r>
          </a:p>
        </p:txBody>
      </p:sp>
    </p:spTree>
    <p:extLst>
      <p:ext uri="{BB962C8B-B14F-4D97-AF65-F5344CB8AC3E}">
        <p14:creationId xmlns:p14="http://schemas.microsoft.com/office/powerpoint/2010/main" val="173712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F4A2B-4B5A-4FC7-A044-0857DD674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9385F4-93DE-4DF4-8B63-533FAEA5D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90B13F-4543-4E93-97C8-9E3D2DED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"/>
            <a:ext cx="12192000" cy="61978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464E19-75BE-4941-ADBC-BE08E674073C}"/>
              </a:ext>
            </a:extLst>
          </p:cNvPr>
          <p:cNvSpPr txBox="1"/>
          <p:nvPr/>
        </p:nvSpPr>
        <p:spPr>
          <a:xfrm>
            <a:off x="0" y="0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http://smartcityv2/?A=project_sdesign&amp;A2=scope1&amp;projID=21</a:t>
            </a:r>
          </a:p>
        </p:txBody>
      </p:sp>
    </p:spTree>
    <p:extLst>
      <p:ext uri="{BB962C8B-B14F-4D97-AF65-F5344CB8AC3E}">
        <p14:creationId xmlns:p14="http://schemas.microsoft.com/office/powerpoint/2010/main" val="10330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949565-C8F0-4BAD-8CB6-8FF20BD6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B645B2B-8B36-4BE2-945C-2DFFDE254963}"/>
              </a:ext>
            </a:extLst>
          </p:cNvPr>
          <p:cNvSpPr txBox="1"/>
          <p:nvPr/>
        </p:nvSpPr>
        <p:spPr>
          <a:xfrm>
            <a:off x="0" y="0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http://smartcityv2/?A=project_sdesign&amp;A2=perimeter1&amp;projID=21</a:t>
            </a:r>
          </a:p>
        </p:txBody>
      </p:sp>
    </p:spTree>
    <p:extLst>
      <p:ext uri="{BB962C8B-B14F-4D97-AF65-F5344CB8AC3E}">
        <p14:creationId xmlns:p14="http://schemas.microsoft.com/office/powerpoint/2010/main" val="271575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Project Common Supplier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65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74293F-CAF0-4B5F-B9F2-A16064E9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92"/>
            <a:ext cx="12192000" cy="63638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47C9FF-3929-4E05-A80E-B0EC6E5BE0E7}"/>
              </a:ext>
            </a:extLst>
          </p:cNvPr>
          <p:cNvSpPr txBox="1"/>
          <p:nvPr/>
        </p:nvSpPr>
        <p:spPr>
          <a:xfrm>
            <a:off x="0" y="-122240"/>
            <a:ext cx="828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http://smartcityv2/?A=input_project_common_supplier&amp;A2=schedule&amp;projID=21</a:t>
            </a:r>
          </a:p>
        </p:txBody>
      </p:sp>
    </p:spTree>
    <p:extLst>
      <p:ext uri="{BB962C8B-B14F-4D97-AF65-F5344CB8AC3E}">
        <p14:creationId xmlns:p14="http://schemas.microsoft.com/office/powerpoint/2010/main" val="323688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288AF-8CCD-41FB-A6CA-454D76628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Input Use Case Supplier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112EF-354D-45F6-BA5E-8A0C01CF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68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E8EAF2-6437-493B-99DC-077B1B36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8223CC-BF1C-4049-9584-4660E803E2F2}"/>
              </a:ext>
            </a:extLst>
          </p:cNvPr>
          <p:cNvSpPr txBox="1"/>
          <p:nvPr/>
        </p:nvSpPr>
        <p:spPr>
          <a:xfrm>
            <a:off x="0" y="-97741"/>
            <a:ext cx="909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http://smartcityv2/?A=input_use_case_supplier&amp;A2=schedule&amp;projID=21&amp;ucID=9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318593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F11053-201C-4B93-B9EF-44E19C7D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54"/>
            <a:ext cx="12192000" cy="63756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B9B094-3E53-4E2A-ABB3-C35EBBEAF17A}"/>
              </a:ext>
            </a:extLst>
          </p:cNvPr>
          <p:cNvSpPr txBox="1"/>
          <p:nvPr/>
        </p:nvSpPr>
        <p:spPr>
          <a:xfrm>
            <a:off x="-88900" y="-82012"/>
            <a:ext cx="958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http://smartcityv2/?A=input_use_case_supplier&amp;A2=equipment_revenues&amp;projID=21&amp;ucID=9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4200837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358</Words>
  <Application>Microsoft Office PowerPoint</Application>
  <PresentationFormat>Grand écran</PresentationFormat>
  <Paragraphs>23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Project Initialization</vt:lpstr>
      <vt:lpstr>Présentation PowerPoint</vt:lpstr>
      <vt:lpstr>Présentation PowerPoint</vt:lpstr>
      <vt:lpstr>Présentation PowerPoint</vt:lpstr>
      <vt:lpstr>Input Project Common Supplier</vt:lpstr>
      <vt:lpstr>Présentation PowerPoint</vt:lpstr>
      <vt:lpstr>Input Use Case Supplier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Dashboard  Supplier</vt:lpstr>
      <vt:lpstr>Présentation PowerPoint</vt:lpstr>
      <vt:lpstr>Input Project Common Customer</vt:lpstr>
      <vt:lpstr>Présentation PowerPoint</vt:lpstr>
      <vt:lpstr>Input Use Case Customer</vt:lpstr>
      <vt:lpstr>Présentation PowerPoint</vt:lpstr>
      <vt:lpstr>Dashboard  Costumer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Diego Mejia Gil</dc:creator>
  <cp:lastModifiedBy>Diego Mejia Gil</cp:lastModifiedBy>
  <cp:revision>2</cp:revision>
  <dcterms:created xsi:type="dcterms:W3CDTF">2020-10-01T15:50:52Z</dcterms:created>
  <dcterms:modified xsi:type="dcterms:W3CDTF">2020-10-01T16:07:31Z</dcterms:modified>
</cp:coreProperties>
</file>