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75784-5C43-4376-A468-BD298A215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506C49-E6E4-414D-88FA-6CD59CFB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B62C20-DDEB-488C-89E2-D318610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2DB86-1CE9-405D-B312-21D40658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66901-BDA6-4B97-B3C1-250B9A25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13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E9BA9-59B3-43F4-A023-3191CA2D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1A398B-8C46-4C2C-8FE9-4FEC8B91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93F15-8906-46F0-A789-53F08F44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38C51-50DC-4503-99F6-42D0392B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DE5B9-31B1-4B14-89D7-4D61C1A1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B4FADB-E102-4BE8-A26B-D5B806DD1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ECD3D8-1673-420E-9862-A93FC4C9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E33A47-4924-46ED-BE09-4D25BD94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825BF-33BC-4D14-8519-3A06ADA0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18FC6-1140-48E9-ABA0-05E6D822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2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44074-906F-4CC8-8CA2-59379EB3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8B9C4-5518-4091-BDC3-AE94010F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D39BAD-F290-4B81-B785-BC5E0057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855389-B283-46A4-9649-F0B589FC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48916-C705-4C74-97C7-95FF60F6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68417-48ED-4F55-87CB-D8B98B18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344D21-68DB-4B3D-8741-574045CC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2C227-E437-4AFF-9E98-DDD110E8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73E39-A133-4447-8C85-08D4F063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BEFDF-65E8-4BE6-87D5-26FFE1A3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0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C8EDB-174F-4802-B014-7353B5D8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D0951-D99D-400A-8CA0-D7D9E83AC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C04360-B0A9-48C2-9995-C522ADD64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15B453-4E2F-4DB1-84EE-471A1348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96E673-F375-46AF-9341-B91ECB50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6EB51-F7D7-4CDE-82C7-A84E97E6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39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A3762-B49C-47C0-AB43-660BA40C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BEC9A7-23ED-4A1C-AF29-C9C8D1E0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705A57-A2FE-46DB-BCC5-E0743CE8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A7AD35-1424-45C5-B41A-E75E725FC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38555B-D56A-4DE3-A99C-54D0116CB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15F029-7A48-42FA-A81E-282BE670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EDB09E-0084-41D0-80F3-F827F038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619F1B-FCEC-4150-95AF-095260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9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2F5C-44DA-4986-9F62-2D782AD0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BF2564-689D-4B3D-A3EA-3F5219E9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EC637-EB99-40AF-AF65-C7464559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7488A-E059-4B55-B175-8BB980E7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B28DA0-DBA5-4765-B618-4EC053FC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A05D5C-C7A9-4AA6-97CA-72735B7A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C3F78-524C-4521-9550-58FEE600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8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F4F6E-AC0D-49DD-B0AE-4C7CC55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D1B51-3A54-43D8-A28C-1DD6D274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4AB2D7-55E1-4B30-B3D4-D10E3E95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3C1B95-40A5-46C7-9DAC-956F9191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592E2-6982-4033-8E32-9BCDBB8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A79DAD-6164-4BD6-B0CB-B8C8074E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6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CA7C7-0DCC-47E9-96CC-CD122C14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D0118A-B854-4398-9312-5413139E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438044-9506-4D26-8885-A335E6311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C02A92-9BB3-4D05-BFB1-582B67E6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268031-A237-4E26-A9C5-5DD92F65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72EB7-A147-4F48-A219-6A46C123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4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6C3CAB-99E2-45F0-859B-E956276B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79FFDA-853E-4A19-9671-C92E0023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EAA1F-DB89-4EAA-97FB-CBE1ED86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5EF3-9C32-4F2A-B27F-A7CCE2F0084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F73EC-B4CB-4C66-B545-855A548FF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0D24B-09A8-4741-895B-D3E48468C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143C-B5A0-4ABA-8ECD-033EF959A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72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9302-8EFC-468E-B284-3406652A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Initialization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C82B0-C349-404A-940C-8AFE159E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8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446A00-1578-468B-9FF7-80007B5C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109"/>
            <a:ext cx="12192000" cy="62137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8B82B49-5F92-4A69-8281-2B93254DFB9A}"/>
              </a:ext>
            </a:extLst>
          </p:cNvPr>
          <p:cNvSpPr txBox="1"/>
          <p:nvPr/>
        </p:nvSpPr>
        <p:spPr>
          <a:xfrm>
            <a:off x="0" y="0"/>
            <a:ext cx="895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http://smartcityv2/?A=input_project_common_supplier&amp;A2=opex&amp;projID=21</a:t>
            </a:r>
          </a:p>
        </p:txBody>
      </p:sp>
    </p:spTree>
    <p:extLst>
      <p:ext uri="{BB962C8B-B14F-4D97-AF65-F5344CB8AC3E}">
        <p14:creationId xmlns:p14="http://schemas.microsoft.com/office/powerpoint/2010/main" val="239686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83358F-6983-40B7-9C87-AFE30DDD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492"/>
            <a:ext cx="12192000" cy="61310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E36BD3-634F-4041-9180-218F0569F36A}"/>
              </a:ext>
            </a:extLst>
          </p:cNvPr>
          <p:cNvSpPr txBox="1"/>
          <p:nvPr/>
        </p:nvSpPr>
        <p:spPr>
          <a:xfrm>
            <a:off x="0" y="40326"/>
            <a:ext cx="1004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http://smartcityv2/?A=input_project_common_supplier&amp;A2=opex&amp;A3=selected&amp;projID=21&amp;ucID=-1</a:t>
            </a:r>
          </a:p>
        </p:txBody>
      </p:sp>
    </p:spTree>
    <p:extLst>
      <p:ext uri="{BB962C8B-B14F-4D97-AF65-F5344CB8AC3E}">
        <p14:creationId xmlns:p14="http://schemas.microsoft.com/office/powerpoint/2010/main" val="230682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6629928-3CAB-481E-AE99-B47B4C4F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250"/>
            <a:ext cx="12192000" cy="61754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AD8AF8-27D7-4276-9119-02E0109E16D5}"/>
              </a:ext>
            </a:extLst>
          </p:cNvPr>
          <p:cNvSpPr txBox="1"/>
          <p:nvPr/>
        </p:nvSpPr>
        <p:spPr>
          <a:xfrm>
            <a:off x="0" y="18084"/>
            <a:ext cx="959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http://smartcityv2/?A=input_project_common_supplier&amp;A2=deal_criteria&amp;projID=21</a:t>
            </a:r>
          </a:p>
        </p:txBody>
      </p:sp>
    </p:spTree>
    <p:extLst>
      <p:ext uri="{BB962C8B-B14F-4D97-AF65-F5344CB8AC3E}">
        <p14:creationId xmlns:p14="http://schemas.microsoft.com/office/powerpoint/2010/main" val="95938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9302-8EFC-468E-B284-3406652A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Supplier : Input Use Case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C82B0-C349-404A-940C-8AFE159E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28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BDD7F0E-7E45-4A4D-918E-E8454AC1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913"/>
            <a:ext cx="12192000" cy="61501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B70032-5268-4F0D-BEA2-B5A7C24518C8}"/>
              </a:ext>
            </a:extLst>
          </p:cNvPr>
          <p:cNvSpPr txBox="1"/>
          <p:nvPr/>
        </p:nvSpPr>
        <p:spPr>
          <a:xfrm>
            <a:off x="0" y="30747"/>
            <a:ext cx="942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http://smartcityv2/?A=input_use_case_supplier&amp;A2=schedule&amp;projID=21&amp;ucID=9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19311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9E79F1-C752-43B6-A8B6-ED8EA63E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3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05D911-7572-4861-9EA4-744C152D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109"/>
            <a:ext cx="12192000" cy="62137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010C6B-2EA7-48C5-AF80-AC08461BA940}"/>
              </a:ext>
            </a:extLst>
          </p:cNvPr>
          <p:cNvSpPr txBox="1"/>
          <p:nvPr/>
        </p:nvSpPr>
        <p:spPr>
          <a:xfrm>
            <a:off x="0" y="0"/>
            <a:ext cx="1121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http://smartcityv2/?A=input_use_case_supplier&amp;A2=equipment_revenues&amp;A3=selected&amp;projID=21&amp;ucID=9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115391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AAA0E4-7FB2-47D6-A769-6D606B54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452"/>
            <a:ext cx="12192000" cy="619509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D81ADCD-B1C9-4AB7-9E06-44D6BB779DB6}"/>
              </a:ext>
            </a:extLst>
          </p:cNvPr>
          <p:cNvSpPr txBox="1"/>
          <p:nvPr/>
        </p:nvSpPr>
        <p:spPr>
          <a:xfrm>
            <a:off x="-101600" y="8286"/>
            <a:ext cx="10678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http://smartcityv2/?A=input_use_case_supplier&amp;A2=deployment_revenues&amp;projID=21&amp;ucID=9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233344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AD99B9-0818-4042-AAEA-73A388D5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682"/>
            <a:ext cx="12192000" cy="625263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6E02F0-776D-4BEB-A45D-FF762927FD22}"/>
              </a:ext>
            </a:extLst>
          </p:cNvPr>
          <p:cNvSpPr txBox="1"/>
          <p:nvPr/>
        </p:nvSpPr>
        <p:spPr>
          <a:xfrm>
            <a:off x="0" y="-20484"/>
            <a:ext cx="1123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http://smartcityv2/?A=input_use_case_supplier&amp;A2=deployment_revenues&amp;A3=selected&amp;projID=21&amp;ucID=9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210955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BF6DC6D-3FB0-4EFA-B1E3-80C75232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998"/>
            <a:ext cx="12192000" cy="61500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D8FF51-42D5-4E17-810C-29404A83307D}"/>
              </a:ext>
            </a:extLst>
          </p:cNvPr>
          <p:cNvSpPr txBox="1"/>
          <p:nvPr/>
        </p:nvSpPr>
        <p:spPr>
          <a:xfrm>
            <a:off x="0" y="30832"/>
            <a:ext cx="1068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http://smartcityv2/?A=input_use_case_supplier&amp;A2=operating_revenues&amp;projID=21&amp;ucID=9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95143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98004D-8600-4DDE-9E12-F4367C3A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10"/>
            <a:ext cx="12192000" cy="616277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708D2F-AC4B-43BA-8D09-8EC6D231D09E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http://smartcityv2/?A=project_sdesign&amp;A2=scope1&amp;projID=21</a:t>
            </a:r>
          </a:p>
        </p:txBody>
      </p:sp>
    </p:spTree>
    <p:extLst>
      <p:ext uri="{BB962C8B-B14F-4D97-AF65-F5344CB8AC3E}">
        <p14:creationId xmlns:p14="http://schemas.microsoft.com/office/powerpoint/2010/main" val="30916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F5E1806-4819-44C7-92E8-EEF263C9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791"/>
            <a:ext cx="12192000" cy="60164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B602D6-8B80-424F-9361-B87D7885E9C2}"/>
              </a:ext>
            </a:extLst>
          </p:cNvPr>
          <p:cNvSpPr txBox="1"/>
          <p:nvPr/>
        </p:nvSpPr>
        <p:spPr>
          <a:xfrm>
            <a:off x="0" y="0"/>
            <a:ext cx="104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http://smartcityv2/?A=input_use_case_supplier&amp;A2=operating_revenues&amp;A3=selected&amp;projID=21&amp;ucID=9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328244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0217B8D-0129-4CA7-8F10-46C6BD31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192"/>
            <a:ext cx="12192000" cy="61404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50976E-9A50-466D-9856-E17570F4460E}"/>
              </a:ext>
            </a:extLst>
          </p:cNvPr>
          <p:cNvSpPr txBox="1"/>
          <p:nvPr/>
        </p:nvSpPr>
        <p:spPr>
          <a:xfrm>
            <a:off x="0" y="0"/>
            <a:ext cx="881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http://smartcityv2/?A=input_use_case_supplier&amp;A2=capex&amp;projID=21&amp;ucID=9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135599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F2CF078-CEDA-46C3-9C02-4C93DF66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241"/>
            <a:ext cx="12192000" cy="61658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9C6B17-A100-4197-A7EE-2FB684E7569E}"/>
              </a:ext>
            </a:extLst>
          </p:cNvPr>
          <p:cNvSpPr txBox="1"/>
          <p:nvPr/>
        </p:nvSpPr>
        <p:spPr>
          <a:xfrm>
            <a:off x="-101600" y="22909"/>
            <a:ext cx="975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http://smartcityv2/?A=input_use_case_supplier&amp;A2=summary&amp;projID=21</a:t>
            </a:r>
          </a:p>
        </p:txBody>
      </p:sp>
    </p:spTree>
    <p:extLst>
      <p:ext uri="{BB962C8B-B14F-4D97-AF65-F5344CB8AC3E}">
        <p14:creationId xmlns:p14="http://schemas.microsoft.com/office/powerpoint/2010/main" val="242679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9302-8EFC-468E-B284-3406652A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Supplier : </a:t>
            </a:r>
            <a:r>
              <a:rPr lang="fr-FR" dirty="0" err="1"/>
              <a:t>Dashboards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C82B0-C349-404A-940C-8AFE159E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63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194E935-D717-4347-B701-E6ED8CD1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26094"/>
            <a:ext cx="11623040" cy="65319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C71C7E7-6D8A-43E2-8E74-2711BE8FB255}"/>
              </a:ext>
            </a:extLst>
          </p:cNvPr>
          <p:cNvSpPr txBox="1"/>
          <p:nvPr/>
        </p:nvSpPr>
        <p:spPr>
          <a:xfrm>
            <a:off x="-71120" y="-99645"/>
            <a:ext cx="8138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http://smartcityv2/?A=supplier_dashboards&amp;A2=summary&amp;projID=21</a:t>
            </a:r>
          </a:p>
        </p:txBody>
      </p:sp>
    </p:spTree>
    <p:extLst>
      <p:ext uri="{BB962C8B-B14F-4D97-AF65-F5344CB8AC3E}">
        <p14:creationId xmlns:p14="http://schemas.microsoft.com/office/powerpoint/2010/main" val="186483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35C160D-6DDB-4B11-BEAF-F5D67F4D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968"/>
            <a:ext cx="12192000" cy="62040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C57BA48-03AC-450A-BB9C-95CE04CA9B19}"/>
              </a:ext>
            </a:extLst>
          </p:cNvPr>
          <p:cNvSpPr txBox="1"/>
          <p:nvPr/>
        </p:nvSpPr>
        <p:spPr>
          <a:xfrm>
            <a:off x="-101600" y="3802"/>
            <a:ext cx="95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http://smartcityv2/?A=supplier_dashboards&amp;A2=project_details&amp;projID=21</a:t>
            </a:r>
          </a:p>
        </p:txBody>
      </p:sp>
    </p:spTree>
    <p:extLst>
      <p:ext uri="{BB962C8B-B14F-4D97-AF65-F5344CB8AC3E}">
        <p14:creationId xmlns:p14="http://schemas.microsoft.com/office/powerpoint/2010/main" val="98603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F78E1A4-99BD-4D60-AFB1-0CBA1410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" y="668104"/>
            <a:ext cx="10979285" cy="61898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D3BA0F-415D-4F69-9D2F-862A9BDC6F2D}"/>
              </a:ext>
            </a:extLst>
          </p:cNvPr>
          <p:cNvSpPr txBox="1"/>
          <p:nvPr/>
        </p:nvSpPr>
        <p:spPr>
          <a:xfrm>
            <a:off x="0" y="21773"/>
            <a:ext cx="794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http://smartcityv2/?A=supplier_dashboards&amp;A2=use_case_details&amp;projID=21</a:t>
            </a:r>
          </a:p>
        </p:txBody>
      </p:sp>
    </p:spTree>
    <p:extLst>
      <p:ext uri="{BB962C8B-B14F-4D97-AF65-F5344CB8AC3E}">
        <p14:creationId xmlns:p14="http://schemas.microsoft.com/office/powerpoint/2010/main" val="128538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9302-8EFC-468E-B284-3406652A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Customer : Input Project Common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C82B0-C349-404A-940C-8AFE159E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7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8CF83EA-8F86-454F-B955-1F29FEEF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970"/>
            <a:ext cx="12192000" cy="61500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757BC4C-E22F-429E-ACBC-3665B9FB637F}"/>
              </a:ext>
            </a:extLst>
          </p:cNvPr>
          <p:cNvSpPr txBox="1"/>
          <p:nvPr/>
        </p:nvSpPr>
        <p:spPr>
          <a:xfrm>
            <a:off x="-101600" y="30804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http://smartcityv2/?A=input_project_common&amp;A2=deal_criteria&amp;projID=21</a:t>
            </a:r>
          </a:p>
        </p:txBody>
      </p:sp>
    </p:spTree>
    <p:extLst>
      <p:ext uri="{BB962C8B-B14F-4D97-AF65-F5344CB8AC3E}">
        <p14:creationId xmlns:p14="http://schemas.microsoft.com/office/powerpoint/2010/main" val="743194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9302-8EFC-468E-B284-3406652A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Customer : Input Use Case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C82B0-C349-404A-940C-8AFE159E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91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ACA3CE-98E4-441F-8496-119E396D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35"/>
            <a:ext cx="12192000" cy="60769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551326-B021-464D-B2C4-B36AAC05056A}"/>
              </a:ext>
            </a:extLst>
          </p:cNvPr>
          <p:cNvSpPr txBox="1"/>
          <p:nvPr/>
        </p:nvSpPr>
        <p:spPr>
          <a:xfrm>
            <a:off x="0" y="0"/>
            <a:ext cx="723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http://smartcityv2/?A=project_sdesign&amp;A2=perimeter1&amp;projID=21</a:t>
            </a:r>
          </a:p>
        </p:txBody>
      </p:sp>
    </p:spTree>
    <p:extLst>
      <p:ext uri="{BB962C8B-B14F-4D97-AF65-F5344CB8AC3E}">
        <p14:creationId xmlns:p14="http://schemas.microsoft.com/office/powerpoint/2010/main" val="211138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6E3592-5252-474C-8DA0-5949E0E2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C8E31E7-12A8-4293-AF92-DA386ECC431E}"/>
              </a:ext>
            </a:extLst>
          </p:cNvPr>
          <p:cNvSpPr txBox="1"/>
          <p:nvPr/>
        </p:nvSpPr>
        <p:spPr>
          <a:xfrm>
            <a:off x="0" y="0"/>
            <a:ext cx="908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http://smartcityv2/?A=cost_benefits&amp;A2=revenues&amp;A3=revenues_selected&amp;projID=21&amp;ucID=9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249059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5FE4D6A-BAB8-4B16-B321-3F03B6FA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064"/>
            <a:ext cx="12192000" cy="60098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33BED13-B56C-4608-9BBB-9C67EA8D7412}"/>
              </a:ext>
            </a:extLst>
          </p:cNvPr>
          <p:cNvSpPr txBox="1"/>
          <p:nvPr/>
        </p:nvSpPr>
        <p:spPr>
          <a:xfrm>
            <a:off x="-101600" y="0"/>
            <a:ext cx="1003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http://smartcityv2/?A=cost_benefits&amp;A2=cashreleasing&amp;A3=cashreleasing_selected&amp;projID=21&amp;ucID=9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218826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BB5BB4-5EE6-44CC-86CE-5CCEBDD3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21"/>
            <a:ext cx="12192000" cy="620115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1ED31A9-2B34-41C6-8036-D6F84D0CD195}"/>
              </a:ext>
            </a:extLst>
          </p:cNvPr>
          <p:cNvSpPr txBox="1"/>
          <p:nvPr/>
        </p:nvSpPr>
        <p:spPr>
          <a:xfrm>
            <a:off x="0" y="0"/>
            <a:ext cx="974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http://smartcityv2/?A=cost_benefits&amp;A2=widercash&amp;A3=widercash_selected&amp;projID=21&amp;ucID=9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302100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6DE55C-DAD6-4266-A5FF-6D83EAF9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950"/>
            <a:ext cx="12192000" cy="60801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FEBD39-DC63-4E97-99BF-D624BA2C3E34}"/>
              </a:ext>
            </a:extLst>
          </p:cNvPr>
          <p:cNvSpPr txBox="1"/>
          <p:nvPr/>
        </p:nvSpPr>
        <p:spPr>
          <a:xfrm>
            <a:off x="0" y="0"/>
            <a:ext cx="98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http://smartcityv2/?A=cost_benefits&amp;A2=quantifiable&amp;A3=quantifiable_selected&amp;projID=21&amp;ucID=9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828CBB8-2035-4426-8D89-2F6B93C5C743}"/>
              </a:ext>
            </a:extLst>
          </p:cNvPr>
          <p:cNvSpPr/>
          <p:nvPr/>
        </p:nvSpPr>
        <p:spPr>
          <a:xfrm>
            <a:off x="2092960" y="1381760"/>
            <a:ext cx="2346960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F1A65C2-49B5-40E7-8BE3-2E62D235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643"/>
            <a:ext cx="12192000" cy="61087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59EB4C5-B19D-4CCC-BB0F-34DE6C74B057}"/>
              </a:ext>
            </a:extLst>
          </p:cNvPr>
          <p:cNvSpPr txBox="1"/>
          <p:nvPr/>
        </p:nvSpPr>
        <p:spPr>
          <a:xfrm>
            <a:off x="0" y="51477"/>
            <a:ext cx="1007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http://smartcityv2/?A=cost_benefits&amp;A2=noncash&amp;A3=noncash_selected&amp;projID=21&amp;ucID=9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405524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7F851FF-9987-40D0-8056-C5F9C07E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440"/>
            <a:ext cx="12192000" cy="5959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5F39766-C4FD-4B60-89D7-76F8D01E6D1C}"/>
              </a:ext>
            </a:extLst>
          </p:cNvPr>
          <p:cNvSpPr txBox="1"/>
          <p:nvPr/>
        </p:nvSpPr>
        <p:spPr>
          <a:xfrm>
            <a:off x="-101600" y="126274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http://smartcityv2/?A=cost_benefits&amp;A2=risks&amp;A3=risks_selected&amp;projID=21&amp;ucID=9</a:t>
            </a:r>
          </a:p>
        </p:txBody>
      </p:sp>
    </p:spTree>
    <p:extLst>
      <p:ext uri="{BB962C8B-B14F-4D97-AF65-F5344CB8AC3E}">
        <p14:creationId xmlns:p14="http://schemas.microsoft.com/office/powerpoint/2010/main" val="2482428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6CAF02C-9D2B-4EB3-B41F-BC5ADBBD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486"/>
            <a:ext cx="12192000" cy="603902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1249E24-9566-4046-9356-60E055F323C4}"/>
              </a:ext>
            </a:extLst>
          </p:cNvPr>
          <p:cNvSpPr txBox="1"/>
          <p:nvPr/>
        </p:nvSpPr>
        <p:spPr>
          <a:xfrm>
            <a:off x="0" y="40154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http://smartcityv2/?A=cost_benefits&amp;A2=summary&amp;projID=21</a:t>
            </a:r>
          </a:p>
        </p:txBody>
      </p:sp>
    </p:spTree>
    <p:extLst>
      <p:ext uri="{BB962C8B-B14F-4D97-AF65-F5344CB8AC3E}">
        <p14:creationId xmlns:p14="http://schemas.microsoft.com/office/powerpoint/2010/main" val="1416698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9302-8EFC-468E-B284-3406652A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Customer : Dashboard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C82B0-C349-404A-940C-8AFE159E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89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DCA5A0F-AF07-4B90-B0DC-48E0DA1E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304800"/>
            <a:ext cx="11619794" cy="6553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781907-310F-4BDD-8314-CDD6A54FD9B9}"/>
              </a:ext>
            </a:extLst>
          </p:cNvPr>
          <p:cNvSpPr txBox="1"/>
          <p:nvPr/>
        </p:nvSpPr>
        <p:spPr>
          <a:xfrm>
            <a:off x="15874" y="0"/>
            <a:ext cx="898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http://smartcityv2/?A=customer_dashboards&amp;A2=summary&amp;projID=21</a:t>
            </a:r>
          </a:p>
        </p:txBody>
      </p:sp>
    </p:spTree>
    <p:extLst>
      <p:ext uri="{BB962C8B-B14F-4D97-AF65-F5344CB8AC3E}">
        <p14:creationId xmlns:p14="http://schemas.microsoft.com/office/powerpoint/2010/main" val="3924823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186C9E-75A3-481C-9055-098CB004B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493344"/>
            <a:ext cx="11256010" cy="63646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76322EF-9B6E-4164-89F7-F410141CC355}"/>
              </a:ext>
            </a:extLst>
          </p:cNvPr>
          <p:cNvSpPr txBox="1"/>
          <p:nvPr/>
        </p:nvSpPr>
        <p:spPr>
          <a:xfrm>
            <a:off x="0" y="0"/>
            <a:ext cx="974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http://smartcityv2/?A=customer_dashboards&amp;A2=project_details&amp;projID=21</a:t>
            </a:r>
          </a:p>
        </p:txBody>
      </p:sp>
    </p:spTree>
    <p:extLst>
      <p:ext uri="{BB962C8B-B14F-4D97-AF65-F5344CB8AC3E}">
        <p14:creationId xmlns:p14="http://schemas.microsoft.com/office/powerpoint/2010/main" val="87974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9302-8EFC-468E-B284-3406652A9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Supplier : Input Project Common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C82B0-C349-404A-940C-8AFE159E9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95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E5D64A-B27E-4C37-B3A3-D0E57F70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910"/>
            <a:ext cx="11440160" cy="64350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A1D7AA-54A4-4670-9D73-51110D545428}"/>
              </a:ext>
            </a:extLst>
          </p:cNvPr>
          <p:cNvSpPr txBox="1"/>
          <p:nvPr/>
        </p:nvSpPr>
        <p:spPr>
          <a:xfrm>
            <a:off x="0" y="0"/>
            <a:ext cx="1065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http://smartcityv2/?A=customer_dashboards&amp;A2=use_case_details&amp;projID=21</a:t>
            </a:r>
          </a:p>
        </p:txBody>
      </p:sp>
    </p:spTree>
    <p:extLst>
      <p:ext uri="{BB962C8B-B14F-4D97-AF65-F5344CB8AC3E}">
        <p14:creationId xmlns:p14="http://schemas.microsoft.com/office/powerpoint/2010/main" val="1978187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1B7D86C-0075-4E81-9558-F6A9886F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94"/>
            <a:ext cx="12192000" cy="61884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88C03B-02EF-4B97-A9C4-D601A2A30663}"/>
              </a:ext>
            </a:extLst>
          </p:cNvPr>
          <p:cNvSpPr txBox="1"/>
          <p:nvPr/>
        </p:nvSpPr>
        <p:spPr>
          <a:xfrm>
            <a:off x="0" y="0"/>
            <a:ext cx="102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http://smartcityv2/?A=customer_dashboards&amp;A2=non_monetizable&amp;projID=21</a:t>
            </a:r>
          </a:p>
        </p:txBody>
      </p:sp>
    </p:spTree>
    <p:extLst>
      <p:ext uri="{BB962C8B-B14F-4D97-AF65-F5344CB8AC3E}">
        <p14:creationId xmlns:p14="http://schemas.microsoft.com/office/powerpoint/2010/main" val="3290721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CF68673-7FA5-4728-95D6-91ED8E18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998"/>
            <a:ext cx="12192000" cy="61500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688C4BB-288D-4E79-9055-4EE3006DE290}"/>
              </a:ext>
            </a:extLst>
          </p:cNvPr>
          <p:cNvSpPr txBox="1"/>
          <p:nvPr/>
        </p:nvSpPr>
        <p:spPr>
          <a:xfrm>
            <a:off x="0" y="3083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http://smartcityv2/?A=customer_dashboards&amp;A2=qualitative&amp;projID=21</a:t>
            </a:r>
          </a:p>
        </p:txBody>
      </p:sp>
    </p:spTree>
    <p:extLst>
      <p:ext uri="{BB962C8B-B14F-4D97-AF65-F5344CB8AC3E}">
        <p14:creationId xmlns:p14="http://schemas.microsoft.com/office/powerpoint/2010/main" val="287297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D5269C-FF04-425F-83A1-FCF6FCE6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245"/>
            <a:ext cx="12192000" cy="61535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1C5A848-43C6-42CF-9C3F-33E76FE4A120}"/>
              </a:ext>
            </a:extLst>
          </p:cNvPr>
          <p:cNvSpPr txBox="1"/>
          <p:nvPr/>
        </p:nvSpPr>
        <p:spPr>
          <a:xfrm>
            <a:off x="0" y="29079"/>
            <a:ext cx="954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http://smartcityv2/?A=input_project_common_supplier&amp;A2=schedule&amp;projID=21</a:t>
            </a:r>
          </a:p>
        </p:txBody>
      </p:sp>
    </p:spTree>
    <p:extLst>
      <p:ext uri="{BB962C8B-B14F-4D97-AF65-F5344CB8AC3E}">
        <p14:creationId xmlns:p14="http://schemas.microsoft.com/office/powerpoint/2010/main" val="224402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97548FB-1A1F-4EB4-A96C-9CD461EC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55"/>
            <a:ext cx="12192000" cy="6219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6B2526D-F270-465D-8428-00F00E88181A}"/>
              </a:ext>
            </a:extLst>
          </p:cNvPr>
          <p:cNvSpPr txBox="1"/>
          <p:nvPr/>
        </p:nvSpPr>
        <p:spPr>
          <a:xfrm>
            <a:off x="0" y="0"/>
            <a:ext cx="975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http://smartcityv2/?A=input_project_common_supplier&amp;A2=capex&amp;projID=0</a:t>
            </a:r>
          </a:p>
        </p:txBody>
      </p:sp>
    </p:spTree>
    <p:extLst>
      <p:ext uri="{BB962C8B-B14F-4D97-AF65-F5344CB8AC3E}">
        <p14:creationId xmlns:p14="http://schemas.microsoft.com/office/powerpoint/2010/main" val="359584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2CB337F-7919-4205-B040-1A2C93FF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727"/>
            <a:ext cx="12192000" cy="61565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C205A5-DA58-4C1A-96C5-4B293E43D36F}"/>
              </a:ext>
            </a:extLst>
          </p:cNvPr>
          <p:cNvSpPr txBox="1"/>
          <p:nvPr/>
        </p:nvSpPr>
        <p:spPr>
          <a:xfrm>
            <a:off x="0" y="27561"/>
            <a:ext cx="1002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http://smartcityv2/?A=input_project_common_supplier&amp;A2=capex&amp;A3=selected&amp;projID=21&amp;ucID=-1</a:t>
            </a:r>
          </a:p>
        </p:txBody>
      </p:sp>
    </p:spTree>
    <p:extLst>
      <p:ext uri="{BB962C8B-B14F-4D97-AF65-F5344CB8AC3E}">
        <p14:creationId xmlns:p14="http://schemas.microsoft.com/office/powerpoint/2010/main" val="278671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282ED4-4E1C-4159-9A70-238D8165C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82"/>
            <a:ext cx="12192000" cy="617863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FF52E6B-5D4A-4D9A-820A-18504C76B836}"/>
              </a:ext>
            </a:extLst>
          </p:cNvPr>
          <p:cNvSpPr txBox="1"/>
          <p:nvPr/>
        </p:nvSpPr>
        <p:spPr>
          <a:xfrm>
            <a:off x="-101600" y="0"/>
            <a:ext cx="1078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http://smartcityv2/?A=input_project_common_supplier&amp;A2=deployment_costs&amp;projID=21</a:t>
            </a:r>
          </a:p>
        </p:txBody>
      </p:sp>
    </p:spTree>
    <p:extLst>
      <p:ext uri="{BB962C8B-B14F-4D97-AF65-F5344CB8AC3E}">
        <p14:creationId xmlns:p14="http://schemas.microsoft.com/office/powerpoint/2010/main" val="11078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5810E96-1DBD-4BC4-AE2B-E5A41EED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37"/>
            <a:ext cx="12192000" cy="64081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360A48-1E57-4655-A72D-E1EB0EDA649C}"/>
              </a:ext>
            </a:extLst>
          </p:cNvPr>
          <p:cNvSpPr txBox="1"/>
          <p:nvPr/>
        </p:nvSpPr>
        <p:spPr>
          <a:xfrm>
            <a:off x="0" y="-98229"/>
            <a:ext cx="1148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http://smartcityv2/?A=input_project_common_supplier&amp;A2=deployment_costs&amp;A3=selected&amp;projID=21&amp;ucID=-1</a:t>
            </a:r>
          </a:p>
        </p:txBody>
      </p:sp>
    </p:spTree>
    <p:extLst>
      <p:ext uri="{BB962C8B-B14F-4D97-AF65-F5344CB8AC3E}">
        <p14:creationId xmlns:p14="http://schemas.microsoft.com/office/powerpoint/2010/main" val="2979806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828</Words>
  <Application>Microsoft Office PowerPoint</Application>
  <PresentationFormat>Grand écran</PresentationFormat>
  <Paragraphs>41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Thème Office</vt:lpstr>
      <vt:lpstr>Project Initialization</vt:lpstr>
      <vt:lpstr>Présentation PowerPoint</vt:lpstr>
      <vt:lpstr>Présentation PowerPoint</vt:lpstr>
      <vt:lpstr>Supplier : Input Project Common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Supplier : Input Use Case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Supplier : Dashboards</vt:lpstr>
      <vt:lpstr>Présentation PowerPoint</vt:lpstr>
      <vt:lpstr>Présentation PowerPoint</vt:lpstr>
      <vt:lpstr>Présentation PowerPoint</vt:lpstr>
      <vt:lpstr>Customer : Input Project Common</vt:lpstr>
      <vt:lpstr>Présentation PowerPoint</vt:lpstr>
      <vt:lpstr>Customer : Input Use Case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Customer : Dashboard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Diego Mejia Gil</dc:creator>
  <cp:lastModifiedBy>Diego Mejia Gil</cp:lastModifiedBy>
  <cp:revision>8</cp:revision>
  <dcterms:created xsi:type="dcterms:W3CDTF">2020-10-05T12:12:13Z</dcterms:created>
  <dcterms:modified xsi:type="dcterms:W3CDTF">2020-10-05T14:16:36Z</dcterms:modified>
</cp:coreProperties>
</file>