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4A58A-728D-4C6B-8CBF-4CA3D8696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F51848-E7B8-42A5-9D9E-F77D124D5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97F9C-056C-4091-8309-AD1F0DE1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AB651D-4843-44D8-8E89-B0E40EF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6F32F-EC2F-42DB-B108-D2B260B6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4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8DDE1-2894-4704-A8D4-0F0A49FA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CA35F-9512-4B1E-8FCB-B3E918C7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A623F-FAE6-490B-AFC9-336EDC2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37B8B8-FF23-4004-BC5C-EDF66B6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72256-EC85-4B92-9D3E-08D104E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0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A21AD7-AF5F-4916-8274-BCA148258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9656A0-CD0E-4905-A423-E4267925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3BEFE0-9334-41F9-997A-30D99D0A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61639-FED7-4ED2-86EF-71AF5D79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40D9F6-7649-4368-A93C-76B4A927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77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13850-B9C1-459F-9B64-056AFB52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A5E0E3-6E7D-49F4-9C08-75FDBFAF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FB438-F4E6-44B0-BCE6-5833582A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B8E06-9019-4D70-86BC-130F5491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5A09E3-09D8-4102-8141-FBC3C5A4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0FE58-EAB7-4A58-B10B-6B76D282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06F69-2202-4FF9-A962-D2149EB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52CAD-861E-4F2B-B22A-121546EA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83764-40F6-4E83-9665-65A0A12E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6187C-D3D5-46BA-A202-73507CF5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80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0E82A-3F9A-45B1-AD59-51776193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E082D-5BC3-4307-B65B-BFE3BDD3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BC9381-C741-40C2-9306-85B89359D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293CC-28CD-4015-9946-2CDBA19D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989BF1-579B-4034-91C9-EEDC02D1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B7B5B1-8722-41E8-9306-58B747C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83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31520-14E4-4DE9-BA7E-BE23F19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55663A-FE40-4EA4-8A0C-01231EE7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C7C736-7E06-4404-A050-82981A7D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2444DB-7419-45D1-963C-81558248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B6A3E1-8755-467A-B930-AF2F68283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5F7849-26A0-4F07-AB04-FB26FCD0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1B230D-C374-47F7-BD09-FDCB02A5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31BC9F-54C4-434B-A826-E6EC72C1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3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4AAAB-06AC-4F26-8542-660CAE24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5624C1-CCF3-4808-8C20-353DD614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E7819B-7415-4AE7-B8D3-BEDC1D35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C43946-E06B-4E69-843C-7832311D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4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FD63B3-E70F-4B15-95C1-4510A2F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047B8D-31E4-4B0A-9D75-78113166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5684D-147E-4FB6-A1F4-AEBB9540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34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5238B-900C-494C-8FFE-6FE9DB1E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38AC26-EE06-4519-97F8-CE219903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52D48D-62B3-47FD-BA38-2EF2ED9A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AB7B3B-A4AC-4EF4-9573-E8A64A4E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FDE6B-F250-47B4-BAF9-FF70699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43976-A090-4BDF-A8B7-9F764041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13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9B607-D2CA-44E7-A93E-CC01D2A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8CBFAD-B808-4C92-B98A-E666E6639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CF8769-2BFF-471F-A268-BF392A1E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FD84C-089C-4793-BC3B-6C1345A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2BE977-6D87-452D-B625-C27216BA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0B164D-84C5-4763-97B7-9AAD03CD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9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42CFB6-6945-4A37-8C83-8F9DFCD4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FE7B89-9A5A-4FF4-B405-6D8459F9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A5F036-E0CC-4A9F-99F5-865CAF99F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A54E-9BCB-4805-9EAF-E7C3860144E1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32B57-8276-4412-8F11-7E2E4A8F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CD605-E18F-4468-8735-882B450C6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6B37C-6680-4891-9BFA-DC78BED819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2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7D09-9563-4EE6-9FF3-1EB183D4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Cost-benefits</a:t>
            </a:r>
            <a:r>
              <a:rPr lang="fr-FR" dirty="0"/>
              <a:t> :Input Project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8B3DB6-A06B-4511-8380-615F11F2A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51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C9C5D0-29A3-4B40-B9A2-BFA58DAA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79" y="431452"/>
            <a:ext cx="8950760" cy="64265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890ED4-C9DC-4367-B92D-0B9A874E894D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http://smartcityv2/?A=dashboards&amp;A2=financing&amp;projID=6</a:t>
            </a:r>
          </a:p>
        </p:txBody>
      </p:sp>
    </p:spTree>
    <p:extLst>
      <p:ext uri="{BB962C8B-B14F-4D97-AF65-F5344CB8AC3E}">
        <p14:creationId xmlns:p14="http://schemas.microsoft.com/office/powerpoint/2010/main" val="253082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2A8A4B-212C-4C88-A812-70D4138C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24" y="503548"/>
            <a:ext cx="8813349" cy="635445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DEA5450-738C-417F-B461-C10194A19748}"/>
              </a:ext>
            </a:extLst>
          </p:cNvPr>
          <p:cNvSpPr txBox="1"/>
          <p:nvPr/>
        </p:nvSpPr>
        <p:spPr>
          <a:xfrm>
            <a:off x="1398" y="0"/>
            <a:ext cx="692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http://smartcityv2/?A=dashboards&amp;A2=project_dashboard&amp;projID=6</a:t>
            </a:r>
          </a:p>
        </p:txBody>
      </p:sp>
    </p:spTree>
    <p:extLst>
      <p:ext uri="{BB962C8B-B14F-4D97-AF65-F5344CB8AC3E}">
        <p14:creationId xmlns:p14="http://schemas.microsoft.com/office/powerpoint/2010/main" val="245514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7D09-9563-4EE6-9FF3-1EB183D4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Cost-benefits</a:t>
            </a:r>
            <a:r>
              <a:rPr lang="fr-FR" dirty="0"/>
              <a:t> :</a:t>
            </a:r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8B3DB6-A06B-4511-8380-615F11F2A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5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3494C9C-E6AA-4070-9F0B-70142DC7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66" y="386598"/>
            <a:ext cx="9023103" cy="64714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A2FF00-1E9A-436C-B39C-4F784DAA4EB6}"/>
              </a:ext>
            </a:extLst>
          </p:cNvPr>
          <p:cNvSpPr txBox="1"/>
          <p:nvPr/>
        </p:nvSpPr>
        <p:spPr>
          <a:xfrm>
            <a:off x="0" y="1726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http://smartcityv2/?A=comparison</a:t>
            </a:r>
          </a:p>
        </p:txBody>
      </p:sp>
    </p:spTree>
    <p:extLst>
      <p:ext uri="{BB962C8B-B14F-4D97-AF65-F5344CB8AC3E}">
        <p14:creationId xmlns:p14="http://schemas.microsoft.com/office/powerpoint/2010/main" val="194187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647D0E-040B-4401-B9F6-0C4B270C4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265968"/>
            <a:ext cx="9050564" cy="65920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6D5E2C2-783E-480B-A4E6-D01C25F240EE}"/>
              </a:ext>
            </a:extLst>
          </p:cNvPr>
          <p:cNvSpPr txBox="1"/>
          <p:nvPr/>
        </p:nvSpPr>
        <p:spPr>
          <a:xfrm>
            <a:off x="1398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</a:t>
            </a:r>
          </a:p>
        </p:txBody>
      </p:sp>
    </p:spTree>
    <p:extLst>
      <p:ext uri="{BB962C8B-B14F-4D97-AF65-F5344CB8AC3E}">
        <p14:creationId xmlns:p14="http://schemas.microsoft.com/office/powerpoint/2010/main" val="125302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9611F8C-0A9D-4BFA-A743-7E55540B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4" y="412216"/>
            <a:ext cx="9009929" cy="64457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70A5EB-1060-47F9-B043-1F52DADAA859}"/>
              </a:ext>
            </a:extLst>
          </p:cNvPr>
          <p:cNvSpPr txBox="1"/>
          <p:nvPr/>
        </p:nvSpPr>
        <p:spPr>
          <a:xfrm>
            <a:off x="1398" y="4288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http://smartcityv2/?A=comp_projects&amp;A2=projects</a:t>
            </a:r>
          </a:p>
        </p:txBody>
      </p:sp>
    </p:spTree>
    <p:extLst>
      <p:ext uri="{BB962C8B-B14F-4D97-AF65-F5344CB8AC3E}">
        <p14:creationId xmlns:p14="http://schemas.microsoft.com/office/powerpoint/2010/main" val="107718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51A6A8F-6F0E-427B-9B13-A89B1A4A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8" y="440252"/>
            <a:ext cx="8946806" cy="64177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E4F83EA-27EA-4AC1-BE0E-DCC8BAD2E27B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http://smartcityv2/?A=comp_projects&amp;A2=summary</a:t>
            </a:r>
          </a:p>
        </p:txBody>
      </p:sp>
    </p:spTree>
    <p:extLst>
      <p:ext uri="{BB962C8B-B14F-4D97-AF65-F5344CB8AC3E}">
        <p14:creationId xmlns:p14="http://schemas.microsoft.com/office/powerpoint/2010/main" val="212182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9A8618-D9F3-4C63-9A18-D2236E99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8" y="320022"/>
            <a:ext cx="8938360" cy="65379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A672E7A-F0CA-497B-9DE4-C718B1521D97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http://smartcityv2/?A=comp_projects&amp;A2=summary</a:t>
            </a:r>
          </a:p>
        </p:txBody>
      </p:sp>
    </p:spTree>
    <p:extLst>
      <p:ext uri="{BB962C8B-B14F-4D97-AF65-F5344CB8AC3E}">
        <p14:creationId xmlns:p14="http://schemas.microsoft.com/office/powerpoint/2010/main" val="71897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F346EDB-522E-4612-A2C2-99BF6AE8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4" y="324230"/>
            <a:ext cx="9050640" cy="65337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1E6DB-05BB-4389-8884-61EDAEDAAC34}"/>
              </a:ext>
            </a:extLst>
          </p:cNvPr>
          <p:cNvSpPr txBox="1"/>
          <p:nvPr/>
        </p:nvSpPr>
        <p:spPr>
          <a:xfrm>
            <a:off x="1398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http://smartcityv2/?A=comp_projects&amp;A2=op</a:t>
            </a:r>
          </a:p>
        </p:txBody>
      </p:sp>
    </p:spTree>
    <p:extLst>
      <p:ext uri="{BB962C8B-B14F-4D97-AF65-F5344CB8AC3E}">
        <p14:creationId xmlns:p14="http://schemas.microsoft.com/office/powerpoint/2010/main" val="386369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2B19153-B348-4DE2-8FD9-583FA5CA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88" y="341782"/>
            <a:ext cx="8989111" cy="65162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9561AB-EC9D-4FBE-BB6E-0126A890C0E6}"/>
              </a:ext>
            </a:extLst>
          </p:cNvPr>
          <p:cNvSpPr txBox="1"/>
          <p:nvPr/>
        </p:nvSpPr>
        <p:spPr>
          <a:xfrm>
            <a:off x="1398" y="-275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http://smartcityv2/?A=comp_projects&amp;A2=cash_flows</a:t>
            </a:r>
          </a:p>
        </p:txBody>
      </p:sp>
    </p:spTree>
    <p:extLst>
      <p:ext uri="{BB962C8B-B14F-4D97-AF65-F5344CB8AC3E}">
        <p14:creationId xmlns:p14="http://schemas.microsoft.com/office/powerpoint/2010/main" val="199138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CDEE1-4F39-4BEE-B564-7DCE2CA5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53" y="615074"/>
            <a:ext cx="8493124" cy="62429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EAA6D4-4357-47A0-92A8-FBC6FCCBEE64}"/>
              </a:ext>
            </a:extLst>
          </p:cNvPr>
          <p:cNvSpPr txBox="1"/>
          <p:nvPr/>
        </p:nvSpPr>
        <p:spPr>
          <a:xfrm>
            <a:off x="1398" y="1089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http://smartcityv2/?A=project_scoping</a:t>
            </a:r>
          </a:p>
        </p:txBody>
      </p:sp>
    </p:spTree>
    <p:extLst>
      <p:ext uri="{BB962C8B-B14F-4D97-AF65-F5344CB8AC3E}">
        <p14:creationId xmlns:p14="http://schemas.microsoft.com/office/powerpoint/2010/main" val="330504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221A601-7801-4B6D-A47B-3246DB82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309932"/>
            <a:ext cx="9116924" cy="65480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910B67F-B1BA-400F-BABF-C1291EA4977F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http://smartcityv2/?A=comp_projects&amp;A2=non_quant</a:t>
            </a:r>
          </a:p>
        </p:txBody>
      </p:sp>
    </p:spTree>
    <p:extLst>
      <p:ext uri="{BB962C8B-B14F-4D97-AF65-F5344CB8AC3E}">
        <p14:creationId xmlns:p14="http://schemas.microsoft.com/office/powerpoint/2010/main" val="374402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827930C-ABD9-440A-A0EC-4CF8AF5D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6" y="282068"/>
            <a:ext cx="9177557" cy="65759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F22C99-D499-4DE4-BD39-87BB407CD93D}"/>
              </a:ext>
            </a:extLst>
          </p:cNvPr>
          <p:cNvSpPr txBox="1"/>
          <p:nvPr/>
        </p:nvSpPr>
        <p:spPr>
          <a:xfrm>
            <a:off x="-65014" y="-7141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http://smartcityv2/?A=comp_projects&amp;A2=finsoc_comp</a:t>
            </a:r>
          </a:p>
        </p:txBody>
      </p:sp>
    </p:spTree>
    <p:extLst>
      <p:ext uri="{BB962C8B-B14F-4D97-AF65-F5344CB8AC3E}">
        <p14:creationId xmlns:p14="http://schemas.microsoft.com/office/powerpoint/2010/main" val="370377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7D09-9563-4EE6-9FF3-1EB183D4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Financing</a:t>
            </a:r>
            <a:r>
              <a:rPr lang="fr-FR" dirty="0"/>
              <a:t> :</a:t>
            </a:r>
            <a:r>
              <a:rPr lang="fr-FR" dirty="0" err="1"/>
              <a:t>Funding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8B3DB6-A06B-4511-8380-615F11F2A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12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9E6292-C3F2-4AF3-8825-CD5DFB9D3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8" y="384869"/>
            <a:ext cx="9038224" cy="64731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2DBAEA8-9DDD-47F3-9D90-203A641FD52B}"/>
              </a:ext>
            </a:extLst>
          </p:cNvPr>
          <p:cNvSpPr txBox="1"/>
          <p:nvPr/>
        </p:nvSpPr>
        <p:spPr>
          <a:xfrm>
            <a:off x="1398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http://smartcityv2/?A=funding&amp;A2=scenario</a:t>
            </a:r>
          </a:p>
        </p:txBody>
      </p:sp>
    </p:spTree>
    <p:extLst>
      <p:ext uri="{BB962C8B-B14F-4D97-AF65-F5344CB8AC3E}">
        <p14:creationId xmlns:p14="http://schemas.microsoft.com/office/powerpoint/2010/main" val="130451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161A451-D2B9-48F8-90ED-FA950950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89" y="383184"/>
            <a:ext cx="9053408" cy="64748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8961B3A-8651-419F-B200-80F2F086FBFA}"/>
              </a:ext>
            </a:extLst>
          </p:cNvPr>
          <p:cNvSpPr txBox="1"/>
          <p:nvPr/>
        </p:nvSpPr>
        <p:spPr>
          <a:xfrm>
            <a:off x="1398" y="1385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http://smartcityv2/?A=funding&amp;A2=work_cap_req&amp;scenID=3</a:t>
            </a:r>
          </a:p>
        </p:txBody>
      </p:sp>
    </p:spTree>
    <p:extLst>
      <p:ext uri="{BB962C8B-B14F-4D97-AF65-F5344CB8AC3E}">
        <p14:creationId xmlns:p14="http://schemas.microsoft.com/office/powerpoint/2010/main" val="271513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9384E11-84A5-4404-8D7A-5CDCCC46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32" y="316894"/>
            <a:ext cx="9180499" cy="654110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21CAF4B-EA24-47F1-9950-07E0C2E30274}"/>
              </a:ext>
            </a:extLst>
          </p:cNvPr>
          <p:cNvSpPr txBox="1"/>
          <p:nvPr/>
        </p:nvSpPr>
        <p:spPr>
          <a:xfrm>
            <a:off x="1398" y="-6272"/>
            <a:ext cx="691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http://smartcityv2/?A=funding&amp;A2=funding_sources&amp;scenID=3</a:t>
            </a:r>
          </a:p>
        </p:txBody>
      </p:sp>
    </p:spTree>
    <p:extLst>
      <p:ext uri="{BB962C8B-B14F-4D97-AF65-F5344CB8AC3E}">
        <p14:creationId xmlns:p14="http://schemas.microsoft.com/office/powerpoint/2010/main" val="2853995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63EE122-FD35-4104-AB07-D8F52927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5" y="524128"/>
            <a:ext cx="8664127" cy="63338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58A038-0729-4227-B4DE-ED0F59851FEB}"/>
              </a:ext>
            </a:extLst>
          </p:cNvPr>
          <p:cNvSpPr txBox="1"/>
          <p:nvPr/>
        </p:nvSpPr>
        <p:spPr>
          <a:xfrm>
            <a:off x="-90182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http://smartcityv2/?A=funding&amp;A2=benef&amp;scenID=3</a:t>
            </a:r>
          </a:p>
        </p:txBody>
      </p:sp>
    </p:spTree>
    <p:extLst>
      <p:ext uri="{BB962C8B-B14F-4D97-AF65-F5344CB8AC3E}">
        <p14:creationId xmlns:p14="http://schemas.microsoft.com/office/powerpoint/2010/main" val="3581890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7D09-9563-4EE6-9FF3-1EB183D4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Administratio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8B3DB6-A06B-4511-8380-615F11F2A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186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B66113-4F88-42C1-AD70-B4985CCB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0" y="305052"/>
            <a:ext cx="9127064" cy="65529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7C034C-00EF-4A5D-9B0B-6EEA0EE92540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http://smartcityv2/?A=admin</a:t>
            </a:r>
          </a:p>
        </p:txBody>
      </p:sp>
    </p:spTree>
    <p:extLst>
      <p:ext uri="{BB962C8B-B14F-4D97-AF65-F5344CB8AC3E}">
        <p14:creationId xmlns:p14="http://schemas.microsoft.com/office/powerpoint/2010/main" val="146177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BEA68A-DC64-4F5B-AA36-E5F444BD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5" y="352494"/>
            <a:ext cx="9112016" cy="65055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4862F6C-4451-4AA3-BEA3-F47A5C847971}"/>
              </a:ext>
            </a:extLst>
          </p:cNvPr>
          <p:cNvSpPr txBox="1"/>
          <p:nvPr/>
        </p:nvSpPr>
        <p:spPr>
          <a:xfrm>
            <a:off x="0" y="0"/>
            <a:ext cx="6912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http://smartcityv2/?A=project_scoping&amp;A2=perimeter&amp;projID=6</a:t>
            </a:r>
          </a:p>
        </p:txBody>
      </p:sp>
    </p:spTree>
    <p:extLst>
      <p:ext uri="{BB962C8B-B14F-4D97-AF65-F5344CB8AC3E}">
        <p14:creationId xmlns:p14="http://schemas.microsoft.com/office/powerpoint/2010/main" val="348479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CA97B50-219F-4F62-B16D-254153D6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9" y="309498"/>
            <a:ext cx="9116259" cy="65485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C24BEEA-651E-45E4-8C60-8BEA86DF54B3}"/>
              </a:ext>
            </a:extLst>
          </p:cNvPr>
          <p:cNvSpPr txBox="1"/>
          <p:nvPr/>
        </p:nvSpPr>
        <p:spPr>
          <a:xfrm>
            <a:off x="0" y="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http://smartcityv2/?A=project_scoping&amp;A2=volumes&amp;projID=6</a:t>
            </a:r>
          </a:p>
        </p:txBody>
      </p:sp>
    </p:spTree>
    <p:extLst>
      <p:ext uri="{BB962C8B-B14F-4D97-AF65-F5344CB8AC3E}">
        <p14:creationId xmlns:p14="http://schemas.microsoft.com/office/powerpoint/2010/main" val="25573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751B15B-EF96-4E70-BE47-9E2A1A0C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4" y="425430"/>
            <a:ext cx="9031016" cy="64325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ADA3754-1889-4E8F-9A3D-AA875EF7DB3D}"/>
              </a:ext>
            </a:extLst>
          </p:cNvPr>
          <p:cNvSpPr txBox="1"/>
          <p:nvPr/>
        </p:nvSpPr>
        <p:spPr>
          <a:xfrm>
            <a:off x="-65016" y="0"/>
            <a:ext cx="701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http://smartcityv2/?A=project_scoping&amp;A2=schedule&amp;projID=6</a:t>
            </a:r>
          </a:p>
        </p:txBody>
      </p:sp>
    </p:spTree>
    <p:extLst>
      <p:ext uri="{BB962C8B-B14F-4D97-AF65-F5344CB8AC3E}">
        <p14:creationId xmlns:p14="http://schemas.microsoft.com/office/powerpoint/2010/main" val="5723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B8CB95-085B-4BE4-988D-6DAA4CA5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0" y="329826"/>
            <a:ext cx="9165240" cy="652817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92C907-DBC8-4606-A648-9F519975759B}"/>
              </a:ext>
            </a:extLst>
          </p:cNvPr>
          <p:cNvSpPr txBox="1"/>
          <p:nvPr/>
        </p:nvSpPr>
        <p:spPr>
          <a:xfrm>
            <a:off x="-1" y="0"/>
            <a:ext cx="7055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http://smartcityv2/?A=project_scoping&amp;A2=discount_rate&amp;projID=6</a:t>
            </a:r>
          </a:p>
        </p:txBody>
      </p:sp>
    </p:spTree>
    <p:extLst>
      <p:ext uri="{BB962C8B-B14F-4D97-AF65-F5344CB8AC3E}">
        <p14:creationId xmlns:p14="http://schemas.microsoft.com/office/powerpoint/2010/main" val="179008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B7D09-9563-4EE6-9FF3-1EB183D47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Cost-benefits</a:t>
            </a:r>
            <a:r>
              <a:rPr lang="fr-FR" dirty="0"/>
              <a:t> :</a:t>
            </a:r>
            <a:r>
              <a:rPr lang="fr-FR" dirty="0" err="1"/>
              <a:t>Dashboards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48B3DB6-A06B-4511-8380-615F11F2A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58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E1DE77-96CD-4B86-90E6-971E8A85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66" y="352756"/>
            <a:ext cx="9130165" cy="650524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E7FB636-0DA3-4218-8DA3-93D683BC1707}"/>
              </a:ext>
            </a:extLst>
          </p:cNvPr>
          <p:cNvSpPr txBox="1"/>
          <p:nvPr/>
        </p:nvSpPr>
        <p:spPr>
          <a:xfrm>
            <a:off x="-81793" y="-1657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http://smartcityv2/?A=dashboards</a:t>
            </a:r>
          </a:p>
        </p:txBody>
      </p:sp>
    </p:spTree>
    <p:extLst>
      <p:ext uri="{BB962C8B-B14F-4D97-AF65-F5344CB8AC3E}">
        <p14:creationId xmlns:p14="http://schemas.microsoft.com/office/powerpoint/2010/main" val="69071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010BC89-FF97-43D1-8A32-1468C1A5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57" y="423152"/>
            <a:ext cx="8901655" cy="64348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7DEC82C-D2CE-44E3-81D8-74FA8391CF8F}"/>
              </a:ext>
            </a:extLst>
          </p:cNvPr>
          <p:cNvSpPr txBox="1"/>
          <p:nvPr/>
        </p:nvSpPr>
        <p:spPr>
          <a:xfrm>
            <a:off x="1398" y="5382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http://smartcityv2/?A=dashboards&amp;A2=budget&amp;projID=6</a:t>
            </a:r>
          </a:p>
        </p:txBody>
      </p:sp>
    </p:spTree>
    <p:extLst>
      <p:ext uri="{BB962C8B-B14F-4D97-AF65-F5344CB8AC3E}">
        <p14:creationId xmlns:p14="http://schemas.microsoft.com/office/powerpoint/2010/main" val="35826838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329</Words>
  <Application>Microsoft Office PowerPoint</Application>
  <PresentationFormat>Grand écran</PresentationFormat>
  <Paragraphs>28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Cost-benefits :Input Project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Cost-benefits :Dashboards</vt:lpstr>
      <vt:lpstr>Présentation PowerPoint</vt:lpstr>
      <vt:lpstr>Présentation PowerPoint</vt:lpstr>
      <vt:lpstr>Présentation PowerPoint</vt:lpstr>
      <vt:lpstr>Présentation PowerPoint</vt:lpstr>
      <vt:lpstr>Cost-benefits :Comparison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Financing :Funding</vt:lpstr>
      <vt:lpstr>Présentation PowerPoint</vt:lpstr>
      <vt:lpstr>Présentation PowerPoint</vt:lpstr>
      <vt:lpstr>Présentation PowerPoint</vt:lpstr>
      <vt:lpstr>Présentation PowerPoint</vt:lpstr>
      <vt:lpstr>Administratio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Cost-benefits :Input Project</dc:title>
  <dc:creator>Diego Mejia Gil</dc:creator>
  <cp:lastModifiedBy>Diego Mejia Gil</cp:lastModifiedBy>
  <cp:revision>2</cp:revision>
  <dcterms:created xsi:type="dcterms:W3CDTF">2020-10-08T11:05:32Z</dcterms:created>
  <dcterms:modified xsi:type="dcterms:W3CDTF">2020-10-08T11:19:25Z</dcterms:modified>
</cp:coreProperties>
</file>