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72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7e2da0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7e2da0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57e2da0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57e2da0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57e2da00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57e2da00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57e2da0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57e2da0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7e2da0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7e2da0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57e2da0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57e2da0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En blanc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000" y="1150500"/>
            <a:ext cx="4185000" cy="28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b="1" dirty="0" err="1">
                <a:solidFill>
                  <a:srgbClr val="202122"/>
                </a:solidFill>
                <a:highlight>
                  <a:srgbClr val="FFFFFF"/>
                </a:highlight>
              </a:rPr>
              <a:t>Millicom</a:t>
            </a:r>
            <a:r>
              <a:rPr lang="es-419" sz="4800" b="1" dirty="0">
                <a:solidFill>
                  <a:srgbClr val="202122"/>
                </a:solidFill>
                <a:highlight>
                  <a:srgbClr val="FFFFFF"/>
                </a:highlight>
              </a:rPr>
              <a:t> International </a:t>
            </a:r>
            <a:r>
              <a:rPr lang="es-419" sz="4800" b="1" dirty="0" err="1">
                <a:solidFill>
                  <a:srgbClr val="202122"/>
                </a:solidFill>
                <a:highlight>
                  <a:srgbClr val="FFFFFF"/>
                </a:highlight>
              </a:rPr>
              <a:t>Cellular</a:t>
            </a:r>
            <a:r>
              <a:rPr lang="es-419" sz="4800" b="1" dirty="0">
                <a:solidFill>
                  <a:srgbClr val="202122"/>
                </a:solidFill>
                <a:highlight>
                  <a:srgbClr val="FFFFFF"/>
                </a:highlight>
              </a:rPr>
              <a:t> S.A.</a:t>
            </a:r>
            <a:r>
              <a:rPr lang="es-419" sz="4700" dirty="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8700" dirty="0"/>
          </a:p>
        </p:txBody>
      </p:sp>
      <p:pic>
        <p:nvPicPr>
          <p:cNvPr id="55" name="Google Shape;55;p13" title="Logo_Millic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908" y="304437"/>
            <a:ext cx="3444025" cy="4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Introducción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408"/>
              <a:buFont typeface="Arial"/>
              <a:buNone/>
            </a:pPr>
            <a:r>
              <a:rPr lang="es-419" sz="2422" b="1" dirty="0" err="1">
                <a:solidFill>
                  <a:schemeClr val="dk1"/>
                </a:solidFill>
              </a:rPr>
              <a:t>Millicom</a:t>
            </a:r>
            <a:r>
              <a:rPr lang="es-419" sz="2422" b="1" dirty="0">
                <a:solidFill>
                  <a:schemeClr val="dk1"/>
                </a:solidFill>
              </a:rPr>
              <a:t> International </a:t>
            </a:r>
            <a:r>
              <a:rPr lang="es-419" sz="2422" b="1" dirty="0" err="1">
                <a:solidFill>
                  <a:schemeClr val="dk1"/>
                </a:solidFill>
              </a:rPr>
              <a:t>Cellular</a:t>
            </a:r>
            <a:r>
              <a:rPr lang="es-419" sz="2422" b="1" dirty="0">
                <a:solidFill>
                  <a:schemeClr val="dk1"/>
                </a:solidFill>
              </a:rPr>
              <a:t> S.A.</a:t>
            </a:r>
            <a:r>
              <a:rPr lang="es-419" sz="2422" dirty="0">
                <a:solidFill>
                  <a:schemeClr val="dk1"/>
                </a:solidFill>
              </a:rPr>
              <a:t> es una empresa multinacional de telecomunicaciones con sede en Luxemburgo, dedicada a brindar servicios de telefonía móvil, internet, televisión y soluciones digitales en mercados emergentes, principalmente en América Latina.</a:t>
            </a:r>
            <a:endParaRPr sz="2422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408"/>
              <a:buFont typeface="Arial"/>
              <a:buNone/>
            </a:pPr>
            <a:r>
              <a:rPr lang="es-419" sz="2422" dirty="0">
                <a:solidFill>
                  <a:schemeClr val="dk1"/>
                </a:solidFill>
              </a:rPr>
              <a:t>En </a:t>
            </a:r>
            <a:r>
              <a:rPr lang="es-419" sz="2422" b="1" dirty="0">
                <a:solidFill>
                  <a:schemeClr val="dk1"/>
                </a:solidFill>
              </a:rPr>
              <a:t>Colombia</a:t>
            </a:r>
            <a:r>
              <a:rPr lang="es-419" sz="2422" dirty="0">
                <a:solidFill>
                  <a:schemeClr val="dk1"/>
                </a:solidFill>
              </a:rPr>
              <a:t>, </a:t>
            </a:r>
            <a:r>
              <a:rPr lang="es-419" sz="2422" dirty="0" err="1">
                <a:solidFill>
                  <a:schemeClr val="dk1"/>
                </a:solidFill>
              </a:rPr>
              <a:t>Millicom</a:t>
            </a:r>
            <a:r>
              <a:rPr lang="es-419" sz="2422" dirty="0">
                <a:solidFill>
                  <a:schemeClr val="dk1"/>
                </a:solidFill>
              </a:rPr>
              <a:t> opera bajo la marca </a:t>
            </a:r>
            <a:r>
              <a:rPr lang="es-419" sz="2422" b="1" dirty="0">
                <a:solidFill>
                  <a:schemeClr val="dk1"/>
                </a:solidFill>
              </a:rPr>
              <a:t>Tigo</a:t>
            </a:r>
            <a:r>
              <a:rPr lang="es-419" sz="2422" dirty="0">
                <a:solidFill>
                  <a:schemeClr val="dk1"/>
                </a:solidFill>
              </a:rPr>
              <a:t>, siendo uno de los principales operadores del país. Tigo ofrece servicios de telefonía móvil, internet fijo y móvil, televisión y soluciones financieras digitales, compitiendo con compañías como Claro y Movistar. </a:t>
            </a:r>
            <a:endParaRPr sz="2422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2" name="Google Shape;62;p14" title="Logo_Tigo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675" y="1514338"/>
            <a:ext cx="31432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Misión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5000"/>
              </a:lnSpc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chemeClr val="tx1"/>
                </a:solidFill>
              </a:rPr>
              <a:t>Tigo Colombia tiene como misión proporcionar soluciones de telecomunicaciones y servicios digitales que conecten a las personas y empresas, mejorando su calidad de vida y productividad. Se enfoca en ofrecer acceso a la tecnología y a internet de alta calidad, impulsando la inclusión digital en todo el país.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9" name="Google Shape;69;p15" title="somos_Tigo.jpg"/>
          <p:cNvPicPr preferRelativeResize="0"/>
          <p:nvPr/>
        </p:nvPicPr>
        <p:blipFill rotWithShape="1">
          <a:blip r:embed="rId3">
            <a:alphaModFix/>
          </a:blip>
          <a:srcRect l="26196" r="13009"/>
          <a:stretch/>
        </p:blipFill>
        <p:spPr>
          <a:xfrm>
            <a:off x="4782400" y="956375"/>
            <a:ext cx="4361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Visión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s-MX" sz="2000" dirty="0">
                <a:solidFill>
                  <a:schemeClr val="tx1"/>
                </a:solidFill>
              </a:rPr>
              <a:t>La visión de Tigo Colombia es ser la empresa líder en telecomunicaciones y tecnología en el país, transformando la vida de las personas a través de la conectividad y la innovación. Buscan ser reconocidos por su compromiso con la excelencia, la innovación constante y el desarrollo digital.</a:t>
            </a:r>
            <a:endParaRPr sz="2700" dirty="0">
              <a:solidFill>
                <a:schemeClr val="tx1"/>
              </a:solidFill>
            </a:endParaRPr>
          </a:p>
        </p:txBody>
      </p:sp>
      <p:pic>
        <p:nvPicPr>
          <p:cNvPr id="76" name="Google Shape;76;p16" title="descarga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400" y="1170125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Importancia</a:t>
            </a:r>
            <a:endParaRPr b="1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0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 dirty="0">
                <a:solidFill>
                  <a:schemeClr val="dk1"/>
                </a:solidFill>
              </a:rPr>
              <a:t>La importancia de </a:t>
            </a:r>
            <a:r>
              <a:rPr lang="es-419" sz="2000" dirty="0" err="1">
                <a:solidFill>
                  <a:schemeClr val="dk1"/>
                </a:solidFill>
              </a:rPr>
              <a:t>Millicom</a:t>
            </a:r>
            <a:r>
              <a:rPr lang="es-419" sz="2000" dirty="0">
                <a:solidFill>
                  <a:schemeClr val="dk1"/>
                </a:solidFill>
              </a:rPr>
              <a:t> y su marca Tigo en Colombia está en que conecta a millones de personas mediante telefonía, internet, televisión y servicios digitales. Contribuye a reducir la brecha digital al llegar a zonas apartadas, impulsa el desarrollo económico con soluciones tecnológicas e inversión en infraestructura. Su relevancia no se limita a prestar servicios, sino a favorecer el progreso social, económico y tecnológico del país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83" name="Google Shape;83;p17" title="descarg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388" y="12896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Impacto Económico</a:t>
            </a:r>
            <a:endParaRPr b="1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 dirty="0">
                <a:solidFill>
                  <a:schemeClr val="dk1"/>
                </a:solidFill>
              </a:rPr>
              <a:t>El impacto económico de </a:t>
            </a:r>
            <a:r>
              <a:rPr lang="es-419" sz="2000" dirty="0" err="1">
                <a:solidFill>
                  <a:schemeClr val="dk1"/>
                </a:solidFill>
              </a:rPr>
              <a:t>Millicom</a:t>
            </a:r>
            <a:r>
              <a:rPr lang="es-419" sz="2000" dirty="0">
                <a:solidFill>
                  <a:schemeClr val="dk1"/>
                </a:solidFill>
              </a:rPr>
              <a:t> y su marca Tigo en Colombia se refleja en la inversión extranjera, la generación de empleo y el impulso a la digitalización. Sus servicios de conectividad favorecen el comercio electrónico, la banca digital y la competitividad empresarial, además de apoyar a pequeñas y medianas empresas. En conjunto, contribuye al crecimiento económico y a la modernización tecnológica del país.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90" name="Google Shape;90;p18" title="ti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100" y="1633725"/>
            <a:ext cx="3879176" cy="21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 dirty="0">
                <a:solidFill>
                  <a:schemeClr val="dk1"/>
                </a:solidFill>
              </a:rPr>
              <a:t>Las estrategias de </a:t>
            </a:r>
            <a:r>
              <a:rPr lang="es-419" sz="2000" dirty="0" err="1">
                <a:solidFill>
                  <a:schemeClr val="dk1"/>
                </a:solidFill>
              </a:rPr>
              <a:t>Millicom</a:t>
            </a:r>
            <a:r>
              <a:rPr lang="es-419" sz="2000" dirty="0">
                <a:solidFill>
                  <a:schemeClr val="dk1"/>
                </a:solidFill>
              </a:rPr>
              <a:t> en Colombia se centran en invertir en infraestructura tecnológica con redes 4G y 5G, ampliar la cobertura en zonas rurales, diversificar sus servicios con internet, telefonía y televisión. También buscan fidelizar clientes con planes accesibles y mejorar la experiencia de usuario.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97" name="Google Shape;97;p19" title="image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875" y="1152475"/>
            <a:ext cx="3635425" cy="2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sin título</Template>
  <TotalTime>7</TotalTime>
  <Words>396</Words>
  <Application>Microsoft Office PowerPoint</Application>
  <PresentationFormat>Presentación en pantalla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Millicom International Cellular S.A. </vt:lpstr>
      <vt:lpstr>Introducción</vt:lpstr>
      <vt:lpstr>Misión</vt:lpstr>
      <vt:lpstr>Visión</vt:lpstr>
      <vt:lpstr>Importancia</vt:lpstr>
      <vt:lpstr>Impacto Económico</vt:lpstr>
      <vt:lpstr>Estrategias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C</dc:creator>
  <cp:lastModifiedBy>E C</cp:lastModifiedBy>
  <cp:revision>1</cp:revision>
  <dcterms:created xsi:type="dcterms:W3CDTF">2025-09-18T16:34:52Z</dcterms:created>
  <dcterms:modified xsi:type="dcterms:W3CDTF">2025-09-18T16:42:46Z</dcterms:modified>
</cp:coreProperties>
</file>