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59" r:id="rId5"/>
    <p:sldId id="256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BE57CA-E6B7-C81D-9DD7-1348C8B2A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CB0857-266E-0983-ED73-ED281B415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E40CC6-694A-FE14-BC9F-AC884FF5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566D-CB95-4CD3-95A8-E7B33F83CDF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6D34C1-796A-AAD9-D299-39189D43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CD0B2C-34A7-ADA8-E690-0118F25FB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6412-9AA5-47FE-AF00-8F0E874E53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265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1FA19-A518-5256-E20B-1F3285A6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8E7504-F624-9C14-2B21-A055384A2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4B1C7B-581B-280E-3847-8E6F98AB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566D-CB95-4CD3-95A8-E7B33F83CDF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C3987C-9F99-30A4-9B6F-3F8A4C93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18A120-7061-C880-1FF7-B64A85E7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6412-9AA5-47FE-AF00-8F0E874E53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060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F10BF4D-D616-CE24-98EC-61C4489B2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5AD4133-7C89-A38A-0FD8-67DC2F505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7EDC11-5159-D3AE-931C-3577973F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566D-CB95-4CD3-95A8-E7B33F83CDF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FB8552-1F97-8591-8B0F-C7DE9C78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EE4F4D-8EB7-CD58-81ED-CF87314E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6412-9AA5-47FE-AF00-8F0E874E53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7371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350CE-CAF8-E4EB-EE9F-08FFB382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6DF652-3820-A9A7-4A19-85333704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8CC256-CB32-A59D-2945-084CD28F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566D-CB95-4CD3-95A8-E7B33F83CDF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9D361A-CB2E-B51E-D6BB-AE2707B49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5AF6B5-3673-1964-F38A-6E3691C68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6412-9AA5-47FE-AF00-8F0E874E53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7500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D6C44-EEC5-77C8-52DB-7586BD2C9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F0C2DD-6672-749F-CA87-D605AF170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CC1E97-5D69-4B15-9B89-606A84630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566D-CB95-4CD3-95A8-E7B33F83CDF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C59C89-55E9-7932-B200-14C7CA125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4CC4E7-A8BE-BB9B-04A4-4476A396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6412-9AA5-47FE-AF00-8F0E874E53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130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2AB7E-93F6-B53A-541B-71D54D1C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7C94AE-29DD-041E-EE9D-5633757D3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1BF668-7C9F-6CDD-AC0C-07C26737C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03A6AA-7410-0041-6D8A-0B52B523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566D-CB95-4CD3-95A8-E7B33F83CDF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5CBB06-ADE8-477B-404C-BC29FCA7A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3D5ABC-042A-06AC-FE5C-9D35C6B3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6412-9AA5-47FE-AF00-8F0E874E53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033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04BC3-9850-1C36-4928-CBBE1904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99E624-4B46-DAC1-A839-6A0885E8E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35B32A-E6AB-FC08-844B-9A971A5C0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91F278-5765-D231-3687-1AB6637A0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F24DAAD-D060-53FC-83EB-3881248191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CF98CA3-11BA-578A-2BE2-901C74D3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566D-CB95-4CD3-95A8-E7B33F83CDF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85ED842-6386-8E8F-1A42-64B3D252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31B823-60AB-C994-33BA-A610BA13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6412-9AA5-47FE-AF00-8F0E874E53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303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B8F8FB-B8F4-6586-81DE-F4AD007D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97785A-58F3-F83C-941F-FA0D57676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566D-CB95-4CD3-95A8-E7B33F83CDF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14DEA8E-CB23-A246-4E1A-3D5A3577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EB83DBB-60C9-5808-CAAF-4F5185BC9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6412-9AA5-47FE-AF00-8F0E874E53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674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572ABB0-8A75-22CE-DF26-ACF7155E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566D-CB95-4CD3-95A8-E7B33F83CDF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6EA1980-60AE-CE12-3AFA-3250EA33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FFEDC1-39B8-235D-3968-0E0E7CCA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6412-9AA5-47FE-AF00-8F0E874E53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487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EF909-9B90-1BB2-D520-5A9C9A6D3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9BAD1C-660B-E1AF-4308-4157AA013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E99E7D-8A0B-D438-3BC7-7C9D4D11E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29A397-AB43-302A-EF36-D53BE395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566D-CB95-4CD3-95A8-E7B33F83CDF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D93479E-B185-AF4C-BC23-3CAAA6CB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D19430-5EA5-FD96-F818-94E619445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6412-9AA5-47FE-AF00-8F0E874E53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8067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D6E94E-191B-33C8-A3F4-7A8EA0EA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DDC3098-26B9-F95D-E083-6E33D1249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925662-3046-97C0-3D91-FEA615D98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77365B-C2D6-B05F-4225-027FA585A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566D-CB95-4CD3-95A8-E7B33F83CDF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BDB79C-FFFF-3753-A5A9-85FE2BA0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B9472F-23F5-AAA5-ECCE-2310867B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36412-9AA5-47FE-AF00-8F0E874E53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8036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9DA43C-39F8-CEA8-2602-DA1333B57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867027-F91A-BCEC-DBCC-C2D7E760E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8CAC6C-3F15-4405-9C99-A25C17A17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AA566D-CB95-4CD3-95A8-E7B33F83CDFC}" type="datetimeFigureOut">
              <a:rPr lang="es-CO" smtClean="0"/>
              <a:t>18/09/2025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D8C750-6B0D-4F7F-1DC7-1D6FB0FE1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2A1E0-7D40-F862-A78C-4B6AA0D3F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936412-9AA5-47FE-AF00-8F0E874E53A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338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p3"/><Relationship Id="rId2" Type="http://schemas.microsoft.com/office/2007/relationships/media" Target="../media/media1.mp3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Svid.net--Música-Eletrônica-com-1minuto-de-duração">
            <a:hlinkClick r:id="" action="ppaction://media"/>
            <a:extLst>
              <a:ext uri="{FF2B5EF4-FFF2-40B4-BE49-F238E27FC236}">
                <a16:creationId xmlns:a16="http://schemas.microsoft.com/office/drawing/2014/main" id="{43393873-5946-8A61-E523-5724156E3200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075709" y="1600200"/>
            <a:ext cx="609600" cy="6096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604472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756">
        <p:split orient="vert"/>
      </p:transition>
    </mc:Choice>
    <mc:Fallback>
      <p:transition spd="slow" advTm="2756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10" objId="4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9000"/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547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607">
        <p:fade/>
      </p:transition>
    </mc:Choice>
    <mc:Fallback>
      <p:transition spd="med" advTm="1607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9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236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586">
        <p:split orient="vert"/>
      </p:transition>
    </mc:Choice>
    <mc:Fallback>
      <p:transition spd="slow" advTm="1586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94523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704">
        <p:fade/>
      </p:transition>
    </mc:Choice>
    <mc:Fallback>
      <p:transition spd="med" advTm="1704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9692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2000">
        <p:split orient="vert"/>
      </p:transition>
    </mc:Choice>
    <mc:Fallback>
      <p:transition spd="slow" advClick="0" advTm="2000">
        <p:split orient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Panorámica</PresentationFormat>
  <Paragraphs>0</Paragraphs>
  <Slides>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 C</dc:creator>
  <cp:lastModifiedBy>E C</cp:lastModifiedBy>
  <cp:revision>2</cp:revision>
  <dcterms:created xsi:type="dcterms:W3CDTF">2025-09-18T16:57:16Z</dcterms:created>
  <dcterms:modified xsi:type="dcterms:W3CDTF">2025-09-18T17:50:01Z</dcterms:modified>
</cp:coreProperties>
</file>