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2CFCA-2065-4DC2-8E32-2F7A816CEF99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004E-8089-4C9E-BADE-C7CEAD96EE2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2325-E8A6-423A-B288-6D4271297B70}" type="datetime1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48F9-4947-42BF-97ED-6762721AEE71}" type="datetime1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9F6D-F51C-4538-ADA4-14BE12380347}" type="datetime1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6F83-EF70-4550-822F-EFC87E7C4114}" type="datetime1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C455-F3F2-48DB-92A1-5FE436488960}" type="datetime1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4560-78F2-4A75-A5CA-3D1E6F9420E9}" type="datetime1">
              <a:rPr lang="fr-FR" smtClean="0"/>
              <a:t>13/05/2022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96F-07E7-4C11-87B2-CA128080E2CB}" type="datetime1">
              <a:rPr lang="fr-FR" smtClean="0"/>
              <a:t>13/05/2022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40AD-13F4-41FB-B247-813FD69361D1}" type="datetime1">
              <a:rPr lang="fr-FR" smtClean="0"/>
              <a:t>13/05/2022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72B7-23FF-438C-B5BA-59CB8469A2F5}" type="datetime1">
              <a:rPr lang="fr-FR" smtClean="0"/>
              <a:t>13/05/2022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79D-1446-4E53-A50D-B2D6D41810BF}" type="datetime1">
              <a:rPr lang="fr-FR" smtClean="0"/>
              <a:t>13/05/2022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3365-E78C-41C2-8009-E6DA909CF621}" type="datetime1">
              <a:rPr lang="fr-FR" smtClean="0"/>
              <a:t>13/05/2022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A191-0D57-49D3-9203-42C8CE9E146F}" type="datetime1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2284-7755-4981-835F-F32BCE39A2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28737"/>
            <a:ext cx="7772400" cy="19288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/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>Checkpoint: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/>
            </a:r>
            <a:br>
              <a:rPr lang="fr-FR" b="1" dirty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>Introduction To DATABASES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/>
            </a:r>
            <a:br>
              <a:rPr lang="fr-FR" b="1" dirty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</a:br>
            <a:endParaRPr lang="fr-FR" b="1" dirty="0">
              <a:solidFill>
                <a:schemeClr val="tx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572008"/>
            <a:ext cx="7772400" cy="1500198"/>
          </a:xfrm>
        </p:spPr>
        <p:txBody>
          <a:bodyPr>
            <a:normAutofit lnSpcReduction="10000"/>
          </a:bodyPr>
          <a:lstStyle/>
          <a:p>
            <a:endParaRPr lang="fr-FR" dirty="0" smtClean="0"/>
          </a:p>
          <a:p>
            <a:endParaRPr lang="fr-FR" dirty="0"/>
          </a:p>
          <a:p>
            <a:pPr algn="r"/>
            <a:r>
              <a:rPr lang="fr-FR" sz="2000" dirty="0" smtClean="0"/>
              <a:t>		</a:t>
            </a:r>
            <a:r>
              <a:rPr lang="fr-FR" sz="2000" dirty="0" err="1" smtClean="0"/>
              <a:t>Presented</a:t>
            </a:r>
            <a:r>
              <a:rPr lang="fr-FR" sz="2000" dirty="0" smtClean="0"/>
              <a:t> </a:t>
            </a:r>
            <a:r>
              <a:rPr lang="fr-FR" sz="2000" dirty="0" smtClean="0"/>
              <a:t>by </a:t>
            </a:r>
            <a:r>
              <a:rPr lang="fr-FR" sz="2000" dirty="0" err="1" smtClean="0"/>
              <a:t>Mohamd</a:t>
            </a:r>
            <a:r>
              <a:rPr lang="fr-FR" sz="2000" dirty="0" smtClean="0"/>
              <a:t> </a:t>
            </a:r>
            <a:r>
              <a:rPr lang="fr-FR" sz="2000" dirty="0" err="1" smtClean="0"/>
              <a:t>Zaatouti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5" name="Picture 2" descr="C:\Users\PC\Desktop\MySQ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00438"/>
            <a:ext cx="2530697" cy="1301733"/>
          </a:xfrm>
          <a:prstGeom prst="rect">
            <a:avLst/>
          </a:prstGeom>
          <a:noFill/>
        </p:spPr>
      </p:pic>
      <p:pic>
        <p:nvPicPr>
          <p:cNvPr id="6" name="Picture 2" descr="C:\Users\PC\Desktop\SQL-Server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500438"/>
            <a:ext cx="1643074" cy="1327604"/>
          </a:xfrm>
          <a:prstGeom prst="rect">
            <a:avLst/>
          </a:prstGeom>
          <a:noFill/>
        </p:spPr>
      </p:pic>
      <p:pic>
        <p:nvPicPr>
          <p:cNvPr id="7" name="Picture 2" descr="C:\Users\PC\Desktop\PostgreSQL-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1" y="3500438"/>
            <a:ext cx="3357586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What</a:t>
            </a:r>
            <a:r>
              <a:rPr lang="fr-FR" b="1" dirty="0" smtClean="0"/>
              <a:t>’</a:t>
            </a:r>
            <a:r>
              <a:rPr lang="fr-FR" b="1" dirty="0" smtClean="0"/>
              <a:t>s </a:t>
            </a:r>
            <a:r>
              <a:rPr lang="fr-FR" b="1" dirty="0" smtClean="0"/>
              <a:t>a Database?</a:t>
            </a:r>
            <a:br>
              <a:rPr lang="fr-FR" b="1" dirty="0" smtClean="0"/>
            </a:b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r>
              <a:rPr lang="en-US" dirty="0" smtClean="0"/>
              <a:t>A </a:t>
            </a:r>
            <a:r>
              <a:rPr lang="en-US" dirty="0"/>
              <a:t>database is an organized collection of structured information, or data, typically stored electronically in a computer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database typically requires a comprehensive database software program known as a database management system (DBMS).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b="1" dirty="0" smtClean="0"/>
              <a:t>Database management system (DBMS)?</a:t>
            </a:r>
            <a:br>
              <a:rPr lang="fr-FR" sz="3600" b="1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DBMS serves as an interface between the database and its end users or programs, allowing users to retrieve, update, and manage how the information is organized and optimized. A DBMS also facilitates oversight and control of databases, enabling a variety of administrative operations such as performance </a:t>
            </a:r>
            <a:r>
              <a:rPr lang="en-US" sz="2800" dirty="0" smtClean="0"/>
              <a:t>monitoring</a:t>
            </a:r>
            <a:r>
              <a:rPr lang="en-US" sz="2800" dirty="0"/>
              <a:t>, tuning, and backup and recovery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Some examples of popular database software or DBMSs include </a:t>
            </a:r>
            <a:r>
              <a:rPr lang="en-US" sz="2800" dirty="0" err="1"/>
              <a:t>MySQL</a:t>
            </a:r>
            <a:r>
              <a:rPr lang="en-US" sz="2800" dirty="0" smtClean="0"/>
              <a:t>, </a:t>
            </a:r>
            <a:r>
              <a:rPr lang="en-US" sz="2800" dirty="0"/>
              <a:t>Microsoft SQL Server, </a:t>
            </a:r>
            <a:r>
              <a:rPr lang="fr-FR" sz="2800" dirty="0" err="1" smtClean="0"/>
              <a:t>PostgreSQL</a:t>
            </a:r>
            <a:r>
              <a:rPr lang="en-US" sz="2800" dirty="0" smtClean="0"/>
              <a:t>....</a:t>
            </a:r>
            <a:endParaRPr lang="en-US" sz="28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chemeClr val="tx2"/>
                </a:solidFill>
              </a:rPr>
              <a:t/>
            </a:r>
            <a:br>
              <a:rPr lang="fr-FR" dirty="0" smtClean="0">
                <a:solidFill>
                  <a:schemeClr val="tx2"/>
                </a:solidFill>
              </a:rPr>
            </a:br>
            <a:r>
              <a:rPr lang="fr-FR" dirty="0" smtClean="0">
                <a:solidFill>
                  <a:schemeClr val="tx2"/>
                </a:solidFill>
              </a:rPr>
              <a:t> MySQL </a:t>
            </a:r>
            <a:r>
              <a:rPr lang="fr-FR" dirty="0" err="1" smtClean="0">
                <a:solidFill>
                  <a:schemeClr val="tx2"/>
                </a:solidFill>
              </a:rPr>
              <a:t>Defintion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>
              <a:buNone/>
            </a:pPr>
            <a:r>
              <a:rPr lang="en-US" sz="2400" b="1" i="1" dirty="0" err="1" smtClean="0"/>
              <a:t>MySQL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is the </a:t>
            </a:r>
            <a:r>
              <a:rPr lang="en-US" sz="2400" dirty="0"/>
              <a:t>most popular Open Source SQL database </a:t>
            </a:r>
            <a:r>
              <a:rPr lang="en-US" sz="2400" dirty="0" smtClean="0"/>
              <a:t>management</a:t>
            </a:r>
            <a:r>
              <a:rPr lang="fr-FR" sz="2400" dirty="0" smtClean="0"/>
              <a:t> </a:t>
            </a:r>
            <a:r>
              <a:rPr lang="en-US" sz="2400" dirty="0" smtClean="0"/>
              <a:t>system.</a:t>
            </a:r>
          </a:p>
          <a:p>
            <a:r>
              <a:rPr lang="en-US" sz="2400" dirty="0" smtClean="0"/>
              <a:t>Developed</a:t>
            </a:r>
            <a:r>
              <a:rPr lang="en-US" sz="2400" dirty="0"/>
              <a:t>, distributed, and supported by Oracle Corporation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err="1"/>
              <a:t>MySQL</a:t>
            </a:r>
            <a:r>
              <a:rPr lang="en-US" sz="2400" dirty="0"/>
              <a:t> software is Open Source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/>
              <a:t>It may be anything from a simple shopping list to a picture gallery or the vast amounts of information in a corporate network. To add, access, and process data stored in a computer </a:t>
            </a:r>
            <a:r>
              <a:rPr lang="en-US" sz="2400" dirty="0" smtClean="0"/>
              <a:t>database, you need a database management system such as </a:t>
            </a:r>
            <a:r>
              <a:rPr lang="en-US" sz="2400" dirty="0" err="1" smtClean="0"/>
              <a:t>MySQL</a:t>
            </a:r>
            <a:r>
              <a:rPr lang="en-US" sz="2400" dirty="0" smtClean="0"/>
              <a:t> Server.</a:t>
            </a:r>
            <a:endParaRPr lang="fr-FR" sz="2400" dirty="0" smtClean="0"/>
          </a:p>
          <a:p>
            <a:endParaRPr lang="fr-FR" sz="2400" dirty="0" smtClean="0"/>
          </a:p>
          <a:p>
            <a:endParaRPr lang="fr-FR" dirty="0"/>
          </a:p>
        </p:txBody>
      </p:sp>
      <p:pic>
        <p:nvPicPr>
          <p:cNvPr id="1026" name="Picture 2" descr="C:\Users\PC\Desktop\MySQ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2530697" cy="1301733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rmAutofit/>
          </a:bodyPr>
          <a:lstStyle/>
          <a:p>
            <a:pPr algn="r"/>
            <a:r>
              <a:rPr lang="fr-FR" sz="3200" dirty="0" smtClean="0">
                <a:solidFill>
                  <a:schemeClr val="tx2"/>
                </a:solidFill>
              </a:rPr>
              <a:t/>
            </a:r>
            <a:br>
              <a:rPr lang="fr-FR" sz="3200" dirty="0" smtClean="0">
                <a:solidFill>
                  <a:schemeClr val="tx2"/>
                </a:solidFill>
              </a:rPr>
            </a:br>
            <a:r>
              <a:rPr lang="fr-FR" sz="3200" dirty="0" smtClean="0">
                <a:solidFill>
                  <a:schemeClr val="tx2"/>
                </a:solidFill>
              </a:rPr>
              <a:t>Microsoft SQL Server </a:t>
            </a:r>
            <a:r>
              <a:rPr lang="fr-FR" sz="3200" dirty="0" smtClean="0">
                <a:solidFill>
                  <a:schemeClr val="tx2"/>
                </a:solidFill>
              </a:rPr>
              <a:t>Definition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Microsoft SQL </a:t>
            </a:r>
            <a:r>
              <a:rPr lang="en-US" sz="2400" b="1" dirty="0"/>
              <a:t>Server 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is </a:t>
            </a:r>
            <a:r>
              <a:rPr lang="en-US" sz="2400" dirty="0"/>
              <a:t>a relational database management system (RDBMS) developed by Microsoft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It’s </a:t>
            </a:r>
            <a:r>
              <a:rPr lang="en-US" sz="2400" dirty="0"/>
              <a:t>primarily designed and developed to compete with </a:t>
            </a:r>
            <a:r>
              <a:rPr lang="en-US" sz="2400" dirty="0" err="1"/>
              <a:t>MySQL</a:t>
            </a:r>
            <a:r>
              <a:rPr lang="en-US" sz="2400" dirty="0"/>
              <a:t> and Oracle database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SQL Server supports ANSI SQL, which is the standard SQL (Structured Query Language) language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It’s a </a:t>
            </a:r>
            <a:r>
              <a:rPr lang="en-US" sz="2400" dirty="0"/>
              <a:t>standard programming</a:t>
            </a:r>
            <a:r>
              <a:rPr lang="en-US" sz="2400" dirty="0" smtClean="0"/>
              <a:t> </a:t>
            </a:r>
            <a:r>
              <a:rPr lang="en-US" sz="2400" dirty="0"/>
              <a:t>language for interacting with the relational databases.</a:t>
            </a:r>
            <a:endParaRPr lang="fr-FR" sz="2400" dirty="0"/>
          </a:p>
          <a:p>
            <a:endParaRPr lang="fr-FR" sz="2400" dirty="0"/>
          </a:p>
        </p:txBody>
      </p:sp>
      <p:pic>
        <p:nvPicPr>
          <p:cNvPr id="2050" name="Picture 2" descr="C:\Users\PC\Desktop\SQL-Server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1643074" cy="1327604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          </a:t>
            </a:r>
            <a:r>
              <a:rPr lang="fr-FR" dirty="0" err="1" smtClean="0">
                <a:solidFill>
                  <a:schemeClr val="tx2"/>
                </a:solidFill>
              </a:rPr>
              <a:t>Definiton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err="1" smtClean="0"/>
              <a:t>PostgreSQL</a:t>
            </a:r>
            <a:r>
              <a:rPr lang="fr-FR" dirty="0" smtClean="0"/>
              <a:t>:</a:t>
            </a:r>
            <a:endParaRPr lang="fr-FR" dirty="0"/>
          </a:p>
          <a:p>
            <a:r>
              <a:rPr lang="en-US" sz="2400" dirty="0" smtClean="0"/>
              <a:t>is </a:t>
            </a:r>
            <a:r>
              <a:rPr lang="en-US" sz="2400" dirty="0"/>
              <a:t>a powerful, open source object-relational database system that uses and extends the SQL language combined with many features that safely store and scale the </a:t>
            </a:r>
            <a:r>
              <a:rPr lang="en-US" sz="2400" dirty="0" smtClean="0"/>
              <a:t>most </a:t>
            </a:r>
            <a:r>
              <a:rPr lang="en-US" sz="2400" dirty="0"/>
              <a:t>complicated data workloads</a:t>
            </a:r>
            <a:r>
              <a:rPr lang="en-US" sz="2400" dirty="0" smtClean="0"/>
              <a:t>.</a:t>
            </a:r>
          </a:p>
          <a:p>
            <a:r>
              <a:rPr lang="fr-FR" sz="2400" dirty="0" err="1" smtClean="0"/>
              <a:t>is</a:t>
            </a:r>
            <a:r>
              <a:rPr lang="fr-FR" sz="2400" dirty="0" smtClean="0"/>
              <a:t> an </a:t>
            </a:r>
            <a:r>
              <a:rPr lang="fr-FR" sz="2400" dirty="0" err="1" smtClean="0"/>
              <a:t>inexhaustive</a:t>
            </a:r>
            <a:r>
              <a:rPr lang="fr-FR" sz="2400" dirty="0" smtClean="0"/>
              <a:t> </a:t>
            </a:r>
            <a:r>
              <a:rPr lang="fr-FR" sz="2400" dirty="0" err="1" smtClean="0"/>
              <a:t>list</a:t>
            </a:r>
            <a:r>
              <a:rPr lang="fr-FR" sz="2400" dirty="0" smtClean="0"/>
              <a:t> of </a:t>
            </a:r>
            <a:r>
              <a:rPr lang="fr-FR" sz="2400" dirty="0" err="1" smtClean="0"/>
              <a:t>various</a:t>
            </a:r>
            <a:r>
              <a:rPr lang="fr-FR" sz="2400" dirty="0" smtClean="0"/>
              <a:t> </a:t>
            </a:r>
            <a:r>
              <a:rPr lang="fr-FR" sz="2400" dirty="0" err="1" smtClean="0"/>
              <a:t>features</a:t>
            </a:r>
            <a:r>
              <a:rPr lang="fr-FR" sz="2400" dirty="0" smtClean="0"/>
              <a:t> </a:t>
            </a:r>
            <a:r>
              <a:rPr lang="fr-FR" sz="2400" dirty="0" err="1" smtClean="0"/>
              <a:t>found</a:t>
            </a:r>
            <a:r>
              <a:rPr lang="fr-FR" sz="2400" dirty="0" smtClean="0"/>
              <a:t> in </a:t>
            </a:r>
            <a:r>
              <a:rPr lang="fr-FR" sz="2400" dirty="0" err="1" smtClean="0"/>
              <a:t>PostgreSQL</a:t>
            </a:r>
            <a:r>
              <a:rPr lang="fr-FR" sz="2400" dirty="0" smtClean="0"/>
              <a:t>, </a:t>
            </a:r>
            <a:r>
              <a:rPr lang="fr-FR" sz="2400" dirty="0" err="1" smtClean="0"/>
              <a:t>with</a:t>
            </a:r>
            <a:r>
              <a:rPr lang="fr-FR" sz="2400" dirty="0" smtClean="0"/>
              <a:t> more </a:t>
            </a:r>
            <a:r>
              <a:rPr lang="fr-FR" sz="2400" dirty="0" err="1" smtClean="0"/>
              <a:t>being</a:t>
            </a:r>
            <a:r>
              <a:rPr lang="fr-FR" sz="2400" dirty="0" smtClean="0"/>
              <a:t> </a:t>
            </a:r>
            <a:r>
              <a:rPr lang="fr-FR" sz="2400" dirty="0" err="1" smtClean="0"/>
              <a:t>added</a:t>
            </a:r>
            <a:r>
              <a:rPr lang="fr-FR" sz="2400" dirty="0" smtClean="0"/>
              <a:t> in </a:t>
            </a:r>
            <a:r>
              <a:rPr lang="fr-FR" sz="2400" dirty="0" err="1" smtClean="0"/>
              <a:t>every</a:t>
            </a:r>
            <a:r>
              <a:rPr lang="fr-FR" sz="2400" dirty="0" smtClean="0"/>
              <a:t> major release: Data Types, Data </a:t>
            </a:r>
            <a:r>
              <a:rPr lang="fr-FR" sz="2400" dirty="0" err="1" smtClean="0"/>
              <a:t>Integrity</a:t>
            </a:r>
            <a:r>
              <a:rPr lang="fr-FR" sz="2400" dirty="0" smtClean="0"/>
              <a:t>, </a:t>
            </a:r>
            <a:r>
              <a:rPr lang="fr-FR" sz="2400" dirty="0" err="1" smtClean="0"/>
              <a:t>Concurrency</a:t>
            </a:r>
            <a:r>
              <a:rPr lang="fr-FR" sz="2400" dirty="0" smtClean="0"/>
              <a:t>, Performance, </a:t>
            </a:r>
            <a:r>
              <a:rPr lang="fr-FR" sz="2400" dirty="0" err="1" smtClean="0"/>
              <a:t>Reliability</a:t>
            </a:r>
            <a:r>
              <a:rPr lang="fr-FR" sz="2400" dirty="0" smtClean="0"/>
              <a:t>, </a:t>
            </a:r>
            <a:r>
              <a:rPr lang="fr-FR" sz="2400" dirty="0" err="1" smtClean="0"/>
              <a:t>Disaster</a:t>
            </a:r>
            <a:r>
              <a:rPr lang="fr-FR" sz="2400" dirty="0" smtClean="0"/>
              <a:t> </a:t>
            </a:r>
            <a:r>
              <a:rPr lang="fr-FR" sz="2400" dirty="0" err="1" smtClean="0"/>
              <a:t>Recovery</a:t>
            </a:r>
            <a:r>
              <a:rPr lang="fr-FR" sz="2400" dirty="0" smtClean="0"/>
              <a:t>, Security…</a:t>
            </a:r>
          </a:p>
        </p:txBody>
      </p:sp>
      <p:pic>
        <p:nvPicPr>
          <p:cNvPr id="3074" name="Picture 2" descr="C:\Users\PC\Desktop\PostgreSQL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3625926" cy="1076309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/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Comparison </a:t>
            </a:r>
            <a:r>
              <a:rPr lang="fr-FR" sz="3600" dirty="0" smtClean="0">
                <a:solidFill>
                  <a:schemeClr val="tx2"/>
                </a:solidFill>
              </a:rPr>
              <a:t> MySQL, Microsoft SQL Server </a:t>
            </a:r>
            <a:r>
              <a:rPr lang="fr-FR" sz="3600" dirty="0" err="1" smtClean="0">
                <a:solidFill>
                  <a:schemeClr val="tx2"/>
                </a:solidFill>
              </a:rPr>
              <a:t>Defintion</a:t>
            </a:r>
            <a:r>
              <a:rPr lang="fr-FR" sz="3600" dirty="0" smtClean="0">
                <a:solidFill>
                  <a:schemeClr val="tx2"/>
                </a:solidFill>
              </a:rPr>
              <a:t> &amp; </a:t>
            </a:r>
            <a:r>
              <a:rPr lang="fr-FR" sz="3600" dirty="0" err="1" smtClean="0">
                <a:solidFill>
                  <a:schemeClr val="tx2"/>
                </a:solidFill>
              </a:rPr>
              <a:t>PostgreSQL</a:t>
            </a:r>
            <a:r>
              <a:rPr lang="fr-FR" sz="3600" dirty="0" smtClean="0">
                <a:solidFill>
                  <a:schemeClr val="tx2"/>
                </a:solidFill>
              </a:rPr>
              <a:t> </a:t>
            </a:r>
            <a:r>
              <a:rPr lang="fr-FR" u="sng" dirty="0"/>
              <a:t/>
            </a:r>
            <a:br>
              <a:rPr lang="fr-FR" u="sng" dirty="0"/>
            </a:b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714488"/>
          <a:ext cx="8229600" cy="380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94"/>
                <a:gridCol w="2214578"/>
                <a:gridCol w="2486028"/>
                <a:gridCol w="2057400"/>
              </a:tblGrid>
              <a:tr h="5215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35050" lvl="0" algn="l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fr-FR" sz="1600" dirty="0" smtClean="0">
                          <a:latin typeface="Verdana"/>
                          <a:ea typeface="Verdana"/>
                          <a:cs typeface="Verdana"/>
                        </a:rPr>
                        <a:t>SQL</a:t>
                      </a:r>
                      <a:r>
                        <a:rPr lang="fr-FR" sz="1600" baseline="0" dirty="0" smtClean="0">
                          <a:latin typeface="Verdana"/>
                          <a:ea typeface="Verdana"/>
                          <a:cs typeface="Verdana"/>
                        </a:rPr>
                        <a:t> Server</a:t>
                      </a:r>
                      <a:endParaRPr lang="fr-FR" sz="1600" dirty="0"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fr-FR" dirty="0"/>
                    </a:p>
                  </a:txBody>
                  <a:tcPr/>
                </a:tc>
              </a:tr>
              <a:tr h="635795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C, has a few C++ modules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with a few exceptions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Written in C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</a:tr>
              <a:tr h="635795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Maturity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1995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1989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1989</a:t>
                      </a:r>
                      <a:endParaRPr lang="fr-FR" dirty="0"/>
                    </a:p>
                  </a:txBody>
                  <a:tcPr/>
                </a:tc>
              </a:tr>
              <a:tr h="635795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Costs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source / Owned by Oracle and has several paid editions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Server Express is a free edition, but it is limited to using 1 processor, 1 GB memory and 10 GB database files.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Completely free / Open source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284-7755-4981-835F-F32BCE39A2CB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</TotalTime>
  <Words>359</Words>
  <Application>Microsoft Office PowerPoint</Application>
  <PresentationFormat>Affichage à l'écran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 Checkpoint: Introduction To DATABASES </vt:lpstr>
      <vt:lpstr> What’s a Database? </vt:lpstr>
      <vt:lpstr> Database management system (DBMS)? </vt:lpstr>
      <vt:lpstr>  MySQL Defintion</vt:lpstr>
      <vt:lpstr> Microsoft SQL Server Definition</vt:lpstr>
      <vt:lpstr>          Definiton</vt:lpstr>
      <vt:lpstr> Comparison  MySQL, Microsoft SQL Server Defintion &amp; PostgreSQL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Checkpoint: Introduction To DATABASES </dc:title>
  <dc:creator>Utilisateur Windows</dc:creator>
  <cp:lastModifiedBy>Utilisateur Windows</cp:lastModifiedBy>
  <cp:revision>8</cp:revision>
  <dcterms:created xsi:type="dcterms:W3CDTF">2022-05-13T09:02:58Z</dcterms:created>
  <dcterms:modified xsi:type="dcterms:W3CDTF">2022-05-13T10:52:23Z</dcterms:modified>
</cp:coreProperties>
</file>