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445973"/>
            <a:ext cx="10754360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2692730"/>
            <a:ext cx="10754360" cy="3710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0"/>
              <a:ext cx="866851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39072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666" y="1715465"/>
            <a:ext cx="3698240" cy="2550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4400"/>
              </a:lnSpc>
              <a:spcBef>
                <a:spcPts val="345"/>
              </a:spcBef>
            </a:pP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Stopping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Counterfeit</a:t>
            </a:r>
            <a:r>
              <a:rPr sz="36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3600" spc="-7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12700" marR="647065">
              <a:lnSpc>
                <a:spcPts val="3890"/>
              </a:lnSpc>
              <a:spcBef>
                <a:spcPts val="135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3600" spc="-7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66" y="4676445"/>
            <a:ext cx="366077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Premium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Beverage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66" y="5952540"/>
            <a:ext cx="692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1583" y="626363"/>
            <a:ext cx="3977640" cy="3939540"/>
            <a:chOff x="481583" y="626363"/>
            <a:chExt cx="3977640" cy="3939540"/>
          </a:xfrm>
        </p:grpSpPr>
        <p:sp>
          <p:nvSpPr>
            <p:cNvPr id="9" name="object 9"/>
            <p:cNvSpPr/>
            <p:nvPr/>
          </p:nvSpPr>
          <p:spPr>
            <a:xfrm>
              <a:off x="481583" y="62636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583" y="4547616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977640" y="18287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3486" y="305969"/>
              <a:ext cx="2302204" cy="8037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480" y="501777"/>
            <a:ext cx="475678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5" dirty="0"/>
              <a:t>No one </a:t>
            </a:r>
            <a:r>
              <a:rPr sz="4800" dirty="0"/>
              <a:t>is </a:t>
            </a:r>
            <a:r>
              <a:rPr sz="4800" spc="-45" dirty="0"/>
              <a:t>safe </a:t>
            </a:r>
            <a:r>
              <a:rPr sz="4800" spc="-25" dirty="0"/>
              <a:t>from </a:t>
            </a:r>
            <a:r>
              <a:rPr sz="4800" spc="-1075" dirty="0"/>
              <a:t> </a:t>
            </a:r>
            <a:r>
              <a:rPr sz="4800" spc="-25" dirty="0"/>
              <a:t>Counterfeit </a:t>
            </a:r>
            <a:r>
              <a:rPr sz="4800" dirty="0"/>
              <a:t>Wine</a:t>
            </a:r>
            <a:endParaRPr sz="4800"/>
          </a:p>
        </p:txBody>
      </p:sp>
      <p:grpSp>
        <p:nvGrpSpPr>
          <p:cNvPr id="6" name="object 6"/>
          <p:cNvGrpSpPr/>
          <p:nvPr/>
        </p:nvGrpSpPr>
        <p:grpSpPr>
          <a:xfrm>
            <a:off x="449580" y="580644"/>
            <a:ext cx="11742420" cy="6277610"/>
            <a:chOff x="449580" y="580644"/>
            <a:chExt cx="11742420" cy="62776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0586" y="580644"/>
              <a:ext cx="5471414" cy="62773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9956" y="1697736"/>
              <a:ext cx="3502152" cy="43769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" y="2897123"/>
              <a:ext cx="5200650" cy="14881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3514" y="3606749"/>
            <a:ext cx="8755380" cy="179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955"/>
              </a:lnSpc>
              <a:spcBef>
                <a:spcPts val="95"/>
              </a:spcBef>
            </a:pPr>
            <a:r>
              <a:rPr sz="6100" spc="-5" dirty="0">
                <a:solidFill>
                  <a:srgbClr val="FFFFFF"/>
                </a:solidFill>
              </a:rPr>
              <a:t>The</a:t>
            </a:r>
            <a:r>
              <a:rPr sz="6100" spc="-25" dirty="0">
                <a:solidFill>
                  <a:srgbClr val="FFFFFF"/>
                </a:solidFill>
              </a:rPr>
              <a:t> </a:t>
            </a:r>
            <a:r>
              <a:rPr sz="6100" spc="-15" dirty="0">
                <a:solidFill>
                  <a:srgbClr val="FFFFFF"/>
                </a:solidFill>
              </a:rPr>
              <a:t>traditional</a:t>
            </a:r>
            <a:r>
              <a:rPr sz="6100" spc="10" dirty="0">
                <a:solidFill>
                  <a:srgbClr val="FFFFFF"/>
                </a:solidFill>
              </a:rPr>
              <a:t> </a:t>
            </a:r>
            <a:r>
              <a:rPr sz="6100" spc="-5" dirty="0">
                <a:solidFill>
                  <a:srgbClr val="FFFFFF"/>
                </a:solidFill>
              </a:rPr>
              <a:t>label</a:t>
            </a:r>
            <a:r>
              <a:rPr sz="6100" spc="-10" dirty="0">
                <a:solidFill>
                  <a:srgbClr val="FFFFFF"/>
                </a:solidFill>
              </a:rPr>
              <a:t> </a:t>
            </a:r>
            <a:r>
              <a:rPr sz="6100" dirty="0">
                <a:solidFill>
                  <a:srgbClr val="FFFFFF"/>
                </a:solidFill>
              </a:rPr>
              <a:t>doesn’t</a:t>
            </a:r>
            <a:endParaRPr sz="6100"/>
          </a:p>
          <a:p>
            <a:pPr marL="12700">
              <a:lnSpc>
                <a:spcPts val="6955"/>
              </a:lnSpc>
            </a:pPr>
            <a:r>
              <a:rPr sz="6100" spc="-60" dirty="0">
                <a:solidFill>
                  <a:srgbClr val="FFFFFF"/>
                </a:solidFill>
              </a:rPr>
              <a:t>offer</a:t>
            </a:r>
            <a:r>
              <a:rPr sz="6100" spc="-20" dirty="0">
                <a:solidFill>
                  <a:srgbClr val="FFFFFF"/>
                </a:solidFill>
              </a:rPr>
              <a:t> </a:t>
            </a:r>
            <a:r>
              <a:rPr sz="6100" spc="-10" dirty="0">
                <a:solidFill>
                  <a:srgbClr val="FFFFFF"/>
                </a:solidFill>
              </a:rPr>
              <a:t>enough</a:t>
            </a:r>
            <a:r>
              <a:rPr sz="6100" spc="-15" dirty="0">
                <a:solidFill>
                  <a:srgbClr val="FFFFFF"/>
                </a:solidFill>
              </a:rPr>
              <a:t> </a:t>
            </a:r>
            <a:r>
              <a:rPr sz="6100" spc="-25" dirty="0">
                <a:solidFill>
                  <a:srgbClr val="FFFFFF"/>
                </a:solidFill>
              </a:rPr>
              <a:t>protection</a:t>
            </a:r>
            <a:endParaRPr sz="6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197080" cy="6867525"/>
            <a:chOff x="-4762" y="0"/>
            <a:chExt cx="12197080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595" y="0"/>
              <a:ext cx="4375404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115" y="12697"/>
              <a:ext cx="4942332" cy="684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8798" y="0"/>
              <a:ext cx="889406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4396740" cy="6858000"/>
            </a:xfrm>
            <a:custGeom>
              <a:avLst/>
              <a:gdLst/>
              <a:ahLst/>
              <a:cxnLst/>
              <a:rect l="l" t="t" r="r" b="b"/>
              <a:pathLst>
                <a:path w="4396740" h="6858000">
                  <a:moveTo>
                    <a:pt x="3598799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649091" y="6857999"/>
                  </a:lnTo>
                  <a:lnTo>
                    <a:pt x="3801872" y="6546418"/>
                  </a:lnTo>
                  <a:lnTo>
                    <a:pt x="3819736" y="6505837"/>
                  </a:lnTo>
                  <a:lnTo>
                    <a:pt x="3837367" y="6464892"/>
                  </a:lnTo>
                  <a:lnTo>
                    <a:pt x="3854763" y="6423587"/>
                  </a:lnTo>
                  <a:lnTo>
                    <a:pt x="3871922" y="6381924"/>
                  </a:lnTo>
                  <a:lnTo>
                    <a:pt x="3888842" y="6339909"/>
                  </a:lnTo>
                  <a:lnTo>
                    <a:pt x="3905520" y="6297543"/>
                  </a:lnTo>
                  <a:lnTo>
                    <a:pt x="3921956" y="6254830"/>
                  </a:lnTo>
                  <a:lnTo>
                    <a:pt x="3938147" y="6211775"/>
                  </a:lnTo>
                  <a:lnTo>
                    <a:pt x="3954092" y="6168380"/>
                  </a:lnTo>
                  <a:lnTo>
                    <a:pt x="3969788" y="6124649"/>
                  </a:lnTo>
                  <a:lnTo>
                    <a:pt x="3985233" y="6080586"/>
                  </a:lnTo>
                  <a:lnTo>
                    <a:pt x="4000427" y="6036193"/>
                  </a:lnTo>
                  <a:lnTo>
                    <a:pt x="4015366" y="5991475"/>
                  </a:lnTo>
                  <a:lnTo>
                    <a:pt x="4030049" y="5946435"/>
                  </a:lnTo>
                  <a:lnTo>
                    <a:pt x="4044474" y="5901076"/>
                  </a:lnTo>
                  <a:lnTo>
                    <a:pt x="4058639" y="5855402"/>
                  </a:lnTo>
                  <a:lnTo>
                    <a:pt x="4072543" y="5809416"/>
                  </a:lnTo>
                  <a:lnTo>
                    <a:pt x="4086183" y="5763123"/>
                  </a:lnTo>
                  <a:lnTo>
                    <a:pt x="4099557" y="5716525"/>
                  </a:lnTo>
                  <a:lnTo>
                    <a:pt x="4112664" y="5669625"/>
                  </a:lnTo>
                  <a:lnTo>
                    <a:pt x="4125502" y="5622429"/>
                  </a:lnTo>
                  <a:lnTo>
                    <a:pt x="4138069" y="5574937"/>
                  </a:lnTo>
                  <a:lnTo>
                    <a:pt x="4150363" y="5527156"/>
                  </a:lnTo>
                  <a:lnTo>
                    <a:pt x="4162381" y="5479087"/>
                  </a:lnTo>
                  <a:lnTo>
                    <a:pt x="4174123" y="5430735"/>
                  </a:lnTo>
                  <a:lnTo>
                    <a:pt x="4185586" y="5382102"/>
                  </a:lnTo>
                  <a:lnTo>
                    <a:pt x="4196769" y="5333193"/>
                  </a:lnTo>
                  <a:lnTo>
                    <a:pt x="4207669" y="5284010"/>
                  </a:lnTo>
                  <a:lnTo>
                    <a:pt x="4218285" y="5234558"/>
                  </a:lnTo>
                  <a:lnTo>
                    <a:pt x="4228615" y="5184840"/>
                  </a:lnTo>
                  <a:lnTo>
                    <a:pt x="4238656" y="5134859"/>
                  </a:lnTo>
                  <a:lnTo>
                    <a:pt x="4248408" y="5084619"/>
                  </a:lnTo>
                  <a:lnTo>
                    <a:pt x="4257867" y="5034123"/>
                  </a:lnTo>
                  <a:lnTo>
                    <a:pt x="4267033" y="4983375"/>
                  </a:lnTo>
                  <a:lnTo>
                    <a:pt x="4275903" y="4932378"/>
                  </a:lnTo>
                  <a:lnTo>
                    <a:pt x="4284476" y="4881136"/>
                  </a:lnTo>
                  <a:lnTo>
                    <a:pt x="4292749" y="4829652"/>
                  </a:lnTo>
                  <a:lnTo>
                    <a:pt x="4300721" y="4777930"/>
                  </a:lnTo>
                  <a:lnTo>
                    <a:pt x="4308389" y="4725973"/>
                  </a:lnTo>
                  <a:lnTo>
                    <a:pt x="4315753" y="4673785"/>
                  </a:lnTo>
                  <a:lnTo>
                    <a:pt x="4322809" y="4621369"/>
                  </a:lnTo>
                  <a:lnTo>
                    <a:pt x="4329557" y="4568729"/>
                  </a:lnTo>
                  <a:lnTo>
                    <a:pt x="4335993" y="4515868"/>
                  </a:lnTo>
                  <a:lnTo>
                    <a:pt x="4342118" y="4462790"/>
                  </a:lnTo>
                  <a:lnTo>
                    <a:pt x="4347927" y="4409498"/>
                  </a:lnTo>
                  <a:lnTo>
                    <a:pt x="4353421" y="4355996"/>
                  </a:lnTo>
                  <a:lnTo>
                    <a:pt x="4358595" y="4302287"/>
                  </a:lnTo>
                  <a:lnTo>
                    <a:pt x="4363450" y="4248375"/>
                  </a:lnTo>
                  <a:lnTo>
                    <a:pt x="4367983" y="4194263"/>
                  </a:lnTo>
                  <a:lnTo>
                    <a:pt x="4372191" y="4139954"/>
                  </a:lnTo>
                  <a:lnTo>
                    <a:pt x="4376074" y="4085453"/>
                  </a:lnTo>
                  <a:lnTo>
                    <a:pt x="4379629" y="4030763"/>
                  </a:lnTo>
                  <a:lnTo>
                    <a:pt x="4382855" y="3975886"/>
                  </a:lnTo>
                  <a:lnTo>
                    <a:pt x="4385749" y="3920827"/>
                  </a:lnTo>
                  <a:lnTo>
                    <a:pt x="4388309" y="3865590"/>
                  </a:lnTo>
                  <a:lnTo>
                    <a:pt x="4390535" y="3810177"/>
                  </a:lnTo>
                  <a:lnTo>
                    <a:pt x="4392423" y="3754592"/>
                  </a:lnTo>
                  <a:lnTo>
                    <a:pt x="4393972" y="3698838"/>
                  </a:lnTo>
                  <a:lnTo>
                    <a:pt x="4395180" y="3642920"/>
                  </a:lnTo>
                  <a:lnTo>
                    <a:pt x="4396045" y="3586841"/>
                  </a:lnTo>
                  <a:lnTo>
                    <a:pt x="4396566" y="3530603"/>
                  </a:lnTo>
                  <a:lnTo>
                    <a:pt x="4396740" y="3474212"/>
                  </a:lnTo>
                  <a:lnTo>
                    <a:pt x="4396561" y="3417129"/>
                  </a:lnTo>
                  <a:lnTo>
                    <a:pt x="4396028" y="3360204"/>
                  </a:lnTo>
                  <a:lnTo>
                    <a:pt x="4395142" y="3303441"/>
                  </a:lnTo>
                  <a:lnTo>
                    <a:pt x="4393904" y="3246844"/>
                  </a:lnTo>
                  <a:lnTo>
                    <a:pt x="4392317" y="3190417"/>
                  </a:lnTo>
                  <a:lnTo>
                    <a:pt x="4390383" y="3134162"/>
                  </a:lnTo>
                  <a:lnTo>
                    <a:pt x="4388104" y="3078083"/>
                  </a:lnTo>
                  <a:lnTo>
                    <a:pt x="4385481" y="3022185"/>
                  </a:lnTo>
                  <a:lnTo>
                    <a:pt x="4382516" y="2966470"/>
                  </a:lnTo>
                  <a:lnTo>
                    <a:pt x="4379213" y="2910942"/>
                  </a:lnTo>
                  <a:lnTo>
                    <a:pt x="4375572" y="2855606"/>
                  </a:lnTo>
                  <a:lnTo>
                    <a:pt x="4371595" y="2800464"/>
                  </a:lnTo>
                  <a:lnTo>
                    <a:pt x="4367285" y="2745520"/>
                  </a:lnTo>
                  <a:lnTo>
                    <a:pt x="4362643" y="2690778"/>
                  </a:lnTo>
                  <a:lnTo>
                    <a:pt x="4357671" y="2636241"/>
                  </a:lnTo>
                  <a:lnTo>
                    <a:pt x="4352372" y="2581914"/>
                  </a:lnTo>
                  <a:lnTo>
                    <a:pt x="4346746" y="2527799"/>
                  </a:lnTo>
                  <a:lnTo>
                    <a:pt x="4340797" y="2473900"/>
                  </a:lnTo>
                  <a:lnTo>
                    <a:pt x="4334527" y="2420221"/>
                  </a:lnTo>
                  <a:lnTo>
                    <a:pt x="4327936" y="2366766"/>
                  </a:lnTo>
                  <a:lnTo>
                    <a:pt x="4321027" y="2313537"/>
                  </a:lnTo>
                  <a:lnTo>
                    <a:pt x="4313803" y="2260540"/>
                  </a:lnTo>
                  <a:lnTo>
                    <a:pt x="4306264" y="2207777"/>
                  </a:lnTo>
                  <a:lnTo>
                    <a:pt x="4298413" y="2155251"/>
                  </a:lnTo>
                  <a:lnTo>
                    <a:pt x="4290252" y="2102968"/>
                  </a:lnTo>
                  <a:lnTo>
                    <a:pt x="4281783" y="2050929"/>
                  </a:lnTo>
                  <a:lnTo>
                    <a:pt x="4273008" y="1999140"/>
                  </a:lnTo>
                  <a:lnTo>
                    <a:pt x="4263928" y="1947602"/>
                  </a:lnTo>
                  <a:lnTo>
                    <a:pt x="4254546" y="1896321"/>
                  </a:lnTo>
                  <a:lnTo>
                    <a:pt x="4244864" y="1845300"/>
                  </a:lnTo>
                  <a:lnTo>
                    <a:pt x="4234883" y="1794542"/>
                  </a:lnTo>
                  <a:lnTo>
                    <a:pt x="4224606" y="1744051"/>
                  </a:lnTo>
                  <a:lnTo>
                    <a:pt x="4214034" y="1693830"/>
                  </a:lnTo>
                  <a:lnTo>
                    <a:pt x="4203170" y="1643883"/>
                  </a:lnTo>
                  <a:lnTo>
                    <a:pt x="4192016" y="1594215"/>
                  </a:lnTo>
                  <a:lnTo>
                    <a:pt x="4180572" y="1544827"/>
                  </a:lnTo>
                  <a:lnTo>
                    <a:pt x="4168842" y="1495725"/>
                  </a:lnTo>
                  <a:lnTo>
                    <a:pt x="4156827" y="1446911"/>
                  </a:lnTo>
                  <a:lnTo>
                    <a:pt x="4144530" y="1398390"/>
                  </a:lnTo>
                  <a:lnTo>
                    <a:pt x="4131952" y="1350164"/>
                  </a:lnTo>
                  <a:lnTo>
                    <a:pt x="4119094" y="1302238"/>
                  </a:lnTo>
                  <a:lnTo>
                    <a:pt x="4105960" y="1254615"/>
                  </a:lnTo>
                  <a:lnTo>
                    <a:pt x="4092551" y="1207299"/>
                  </a:lnTo>
                  <a:lnTo>
                    <a:pt x="4078869" y="1160293"/>
                  </a:lnTo>
                  <a:lnTo>
                    <a:pt x="4064916" y="1113601"/>
                  </a:lnTo>
                  <a:lnTo>
                    <a:pt x="4050694" y="1067227"/>
                  </a:lnTo>
                  <a:lnTo>
                    <a:pt x="4036205" y="1021174"/>
                  </a:lnTo>
                  <a:lnTo>
                    <a:pt x="4021451" y="975445"/>
                  </a:lnTo>
                  <a:lnTo>
                    <a:pt x="4006433" y="930046"/>
                  </a:lnTo>
                  <a:lnTo>
                    <a:pt x="3991154" y="884978"/>
                  </a:lnTo>
                  <a:lnTo>
                    <a:pt x="3975616" y="840246"/>
                  </a:lnTo>
                  <a:lnTo>
                    <a:pt x="3959820" y="795853"/>
                  </a:lnTo>
                  <a:lnTo>
                    <a:pt x="3943769" y="751803"/>
                  </a:lnTo>
                  <a:lnTo>
                    <a:pt x="3927465" y="708099"/>
                  </a:lnTo>
                  <a:lnTo>
                    <a:pt x="3910909" y="664746"/>
                  </a:lnTo>
                  <a:lnTo>
                    <a:pt x="3894104" y="621747"/>
                  </a:lnTo>
                  <a:lnTo>
                    <a:pt x="3877051" y="579105"/>
                  </a:lnTo>
                  <a:lnTo>
                    <a:pt x="3859753" y="536824"/>
                  </a:lnTo>
                  <a:lnTo>
                    <a:pt x="3842210" y="494907"/>
                  </a:lnTo>
                  <a:lnTo>
                    <a:pt x="3824426" y="453359"/>
                  </a:lnTo>
                  <a:lnTo>
                    <a:pt x="3806403" y="412183"/>
                  </a:lnTo>
                  <a:lnTo>
                    <a:pt x="3788141" y="371382"/>
                  </a:lnTo>
                  <a:lnTo>
                    <a:pt x="3769644" y="330960"/>
                  </a:lnTo>
                  <a:lnTo>
                    <a:pt x="3750913" y="290921"/>
                  </a:lnTo>
                  <a:lnTo>
                    <a:pt x="3731950" y="251269"/>
                  </a:lnTo>
                  <a:lnTo>
                    <a:pt x="3712757" y="212006"/>
                  </a:lnTo>
                  <a:lnTo>
                    <a:pt x="3693335" y="173137"/>
                  </a:lnTo>
                  <a:lnTo>
                    <a:pt x="3673688" y="134665"/>
                  </a:lnTo>
                  <a:lnTo>
                    <a:pt x="3653817" y="96594"/>
                  </a:lnTo>
                  <a:lnTo>
                    <a:pt x="3633724" y="58927"/>
                  </a:lnTo>
                  <a:lnTo>
                    <a:pt x="3598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396740" cy="6858000"/>
            </a:xfrm>
            <a:custGeom>
              <a:avLst/>
              <a:gdLst/>
              <a:ahLst/>
              <a:cxnLst/>
              <a:rect l="l" t="t" r="r" b="b"/>
              <a:pathLst>
                <a:path w="4396740" h="6858000">
                  <a:moveTo>
                    <a:pt x="0" y="0"/>
                  </a:moveTo>
                  <a:lnTo>
                    <a:pt x="3598799" y="0"/>
                  </a:lnTo>
                  <a:lnTo>
                    <a:pt x="3633724" y="58927"/>
                  </a:lnTo>
                  <a:lnTo>
                    <a:pt x="3653817" y="96594"/>
                  </a:lnTo>
                  <a:lnTo>
                    <a:pt x="3673688" y="134665"/>
                  </a:lnTo>
                  <a:lnTo>
                    <a:pt x="3693335" y="173137"/>
                  </a:lnTo>
                  <a:lnTo>
                    <a:pt x="3712757" y="212006"/>
                  </a:lnTo>
                  <a:lnTo>
                    <a:pt x="3731950" y="251269"/>
                  </a:lnTo>
                  <a:lnTo>
                    <a:pt x="3750913" y="290921"/>
                  </a:lnTo>
                  <a:lnTo>
                    <a:pt x="3769644" y="330960"/>
                  </a:lnTo>
                  <a:lnTo>
                    <a:pt x="3788141" y="371382"/>
                  </a:lnTo>
                  <a:lnTo>
                    <a:pt x="3806403" y="412183"/>
                  </a:lnTo>
                  <a:lnTo>
                    <a:pt x="3824426" y="453359"/>
                  </a:lnTo>
                  <a:lnTo>
                    <a:pt x="3842210" y="494907"/>
                  </a:lnTo>
                  <a:lnTo>
                    <a:pt x="3859753" y="536824"/>
                  </a:lnTo>
                  <a:lnTo>
                    <a:pt x="3877051" y="579105"/>
                  </a:lnTo>
                  <a:lnTo>
                    <a:pt x="3894104" y="621747"/>
                  </a:lnTo>
                  <a:lnTo>
                    <a:pt x="3910909" y="664746"/>
                  </a:lnTo>
                  <a:lnTo>
                    <a:pt x="3927465" y="708099"/>
                  </a:lnTo>
                  <a:lnTo>
                    <a:pt x="3943769" y="751803"/>
                  </a:lnTo>
                  <a:lnTo>
                    <a:pt x="3959820" y="795853"/>
                  </a:lnTo>
                  <a:lnTo>
                    <a:pt x="3975616" y="840246"/>
                  </a:lnTo>
                  <a:lnTo>
                    <a:pt x="3991154" y="884978"/>
                  </a:lnTo>
                  <a:lnTo>
                    <a:pt x="4006433" y="930046"/>
                  </a:lnTo>
                  <a:lnTo>
                    <a:pt x="4021451" y="975445"/>
                  </a:lnTo>
                  <a:lnTo>
                    <a:pt x="4036205" y="1021174"/>
                  </a:lnTo>
                  <a:lnTo>
                    <a:pt x="4050694" y="1067227"/>
                  </a:lnTo>
                  <a:lnTo>
                    <a:pt x="4064916" y="1113601"/>
                  </a:lnTo>
                  <a:lnTo>
                    <a:pt x="4078869" y="1160293"/>
                  </a:lnTo>
                  <a:lnTo>
                    <a:pt x="4092551" y="1207299"/>
                  </a:lnTo>
                  <a:lnTo>
                    <a:pt x="4105960" y="1254615"/>
                  </a:lnTo>
                  <a:lnTo>
                    <a:pt x="4119094" y="1302238"/>
                  </a:lnTo>
                  <a:lnTo>
                    <a:pt x="4131952" y="1350164"/>
                  </a:lnTo>
                  <a:lnTo>
                    <a:pt x="4144530" y="1398390"/>
                  </a:lnTo>
                  <a:lnTo>
                    <a:pt x="4156827" y="1446911"/>
                  </a:lnTo>
                  <a:lnTo>
                    <a:pt x="4168842" y="1495725"/>
                  </a:lnTo>
                  <a:lnTo>
                    <a:pt x="4180572" y="1544827"/>
                  </a:lnTo>
                  <a:lnTo>
                    <a:pt x="4192016" y="1594215"/>
                  </a:lnTo>
                  <a:lnTo>
                    <a:pt x="4203170" y="1643883"/>
                  </a:lnTo>
                  <a:lnTo>
                    <a:pt x="4214034" y="1693830"/>
                  </a:lnTo>
                  <a:lnTo>
                    <a:pt x="4224606" y="1744051"/>
                  </a:lnTo>
                  <a:lnTo>
                    <a:pt x="4234883" y="1794542"/>
                  </a:lnTo>
                  <a:lnTo>
                    <a:pt x="4244864" y="1845300"/>
                  </a:lnTo>
                  <a:lnTo>
                    <a:pt x="4254546" y="1896321"/>
                  </a:lnTo>
                  <a:lnTo>
                    <a:pt x="4263928" y="1947602"/>
                  </a:lnTo>
                  <a:lnTo>
                    <a:pt x="4273008" y="1999140"/>
                  </a:lnTo>
                  <a:lnTo>
                    <a:pt x="4281783" y="2050929"/>
                  </a:lnTo>
                  <a:lnTo>
                    <a:pt x="4290252" y="2102968"/>
                  </a:lnTo>
                  <a:lnTo>
                    <a:pt x="4298413" y="2155251"/>
                  </a:lnTo>
                  <a:lnTo>
                    <a:pt x="4306264" y="2207777"/>
                  </a:lnTo>
                  <a:lnTo>
                    <a:pt x="4313803" y="2260540"/>
                  </a:lnTo>
                  <a:lnTo>
                    <a:pt x="4321027" y="2313537"/>
                  </a:lnTo>
                  <a:lnTo>
                    <a:pt x="4327936" y="2366766"/>
                  </a:lnTo>
                  <a:lnTo>
                    <a:pt x="4334527" y="2420221"/>
                  </a:lnTo>
                  <a:lnTo>
                    <a:pt x="4340797" y="2473900"/>
                  </a:lnTo>
                  <a:lnTo>
                    <a:pt x="4346746" y="2527799"/>
                  </a:lnTo>
                  <a:lnTo>
                    <a:pt x="4352372" y="2581914"/>
                  </a:lnTo>
                  <a:lnTo>
                    <a:pt x="4357671" y="2636241"/>
                  </a:lnTo>
                  <a:lnTo>
                    <a:pt x="4362643" y="2690778"/>
                  </a:lnTo>
                  <a:lnTo>
                    <a:pt x="4367285" y="2745520"/>
                  </a:lnTo>
                  <a:lnTo>
                    <a:pt x="4371595" y="2800464"/>
                  </a:lnTo>
                  <a:lnTo>
                    <a:pt x="4375572" y="2855606"/>
                  </a:lnTo>
                  <a:lnTo>
                    <a:pt x="4379213" y="2910942"/>
                  </a:lnTo>
                  <a:lnTo>
                    <a:pt x="4382516" y="2966470"/>
                  </a:lnTo>
                  <a:lnTo>
                    <a:pt x="4385481" y="3022185"/>
                  </a:lnTo>
                  <a:lnTo>
                    <a:pt x="4388104" y="3078083"/>
                  </a:lnTo>
                  <a:lnTo>
                    <a:pt x="4390383" y="3134162"/>
                  </a:lnTo>
                  <a:lnTo>
                    <a:pt x="4392317" y="3190417"/>
                  </a:lnTo>
                  <a:lnTo>
                    <a:pt x="4393904" y="3246844"/>
                  </a:lnTo>
                  <a:lnTo>
                    <a:pt x="4395142" y="3303441"/>
                  </a:lnTo>
                  <a:lnTo>
                    <a:pt x="4396028" y="3360204"/>
                  </a:lnTo>
                  <a:lnTo>
                    <a:pt x="4396561" y="3417129"/>
                  </a:lnTo>
                  <a:lnTo>
                    <a:pt x="4396740" y="3474212"/>
                  </a:lnTo>
                  <a:lnTo>
                    <a:pt x="4396566" y="3530603"/>
                  </a:lnTo>
                  <a:lnTo>
                    <a:pt x="4396045" y="3586841"/>
                  </a:lnTo>
                  <a:lnTo>
                    <a:pt x="4395180" y="3642920"/>
                  </a:lnTo>
                  <a:lnTo>
                    <a:pt x="4393972" y="3698838"/>
                  </a:lnTo>
                  <a:lnTo>
                    <a:pt x="4392423" y="3754592"/>
                  </a:lnTo>
                  <a:lnTo>
                    <a:pt x="4390535" y="3810177"/>
                  </a:lnTo>
                  <a:lnTo>
                    <a:pt x="4388309" y="3865590"/>
                  </a:lnTo>
                  <a:lnTo>
                    <a:pt x="4385749" y="3920827"/>
                  </a:lnTo>
                  <a:lnTo>
                    <a:pt x="4382855" y="3975886"/>
                  </a:lnTo>
                  <a:lnTo>
                    <a:pt x="4379629" y="4030763"/>
                  </a:lnTo>
                  <a:lnTo>
                    <a:pt x="4376074" y="4085453"/>
                  </a:lnTo>
                  <a:lnTo>
                    <a:pt x="4372191" y="4139954"/>
                  </a:lnTo>
                  <a:lnTo>
                    <a:pt x="4367983" y="4194263"/>
                  </a:lnTo>
                  <a:lnTo>
                    <a:pt x="4363450" y="4248375"/>
                  </a:lnTo>
                  <a:lnTo>
                    <a:pt x="4358595" y="4302287"/>
                  </a:lnTo>
                  <a:lnTo>
                    <a:pt x="4353421" y="4355996"/>
                  </a:lnTo>
                  <a:lnTo>
                    <a:pt x="4347927" y="4409498"/>
                  </a:lnTo>
                  <a:lnTo>
                    <a:pt x="4342118" y="4462790"/>
                  </a:lnTo>
                  <a:lnTo>
                    <a:pt x="4335993" y="4515868"/>
                  </a:lnTo>
                  <a:lnTo>
                    <a:pt x="4329557" y="4568729"/>
                  </a:lnTo>
                  <a:lnTo>
                    <a:pt x="4322809" y="4621369"/>
                  </a:lnTo>
                  <a:lnTo>
                    <a:pt x="4315753" y="4673785"/>
                  </a:lnTo>
                  <a:lnTo>
                    <a:pt x="4308389" y="4725973"/>
                  </a:lnTo>
                  <a:lnTo>
                    <a:pt x="4300721" y="4777930"/>
                  </a:lnTo>
                  <a:lnTo>
                    <a:pt x="4292749" y="4829652"/>
                  </a:lnTo>
                  <a:lnTo>
                    <a:pt x="4284476" y="4881136"/>
                  </a:lnTo>
                  <a:lnTo>
                    <a:pt x="4275903" y="4932378"/>
                  </a:lnTo>
                  <a:lnTo>
                    <a:pt x="4267033" y="4983375"/>
                  </a:lnTo>
                  <a:lnTo>
                    <a:pt x="4257867" y="5034123"/>
                  </a:lnTo>
                  <a:lnTo>
                    <a:pt x="4248408" y="5084619"/>
                  </a:lnTo>
                  <a:lnTo>
                    <a:pt x="4238656" y="5134859"/>
                  </a:lnTo>
                  <a:lnTo>
                    <a:pt x="4228615" y="5184840"/>
                  </a:lnTo>
                  <a:lnTo>
                    <a:pt x="4218285" y="5234558"/>
                  </a:lnTo>
                  <a:lnTo>
                    <a:pt x="4207669" y="5284010"/>
                  </a:lnTo>
                  <a:lnTo>
                    <a:pt x="4196769" y="5333193"/>
                  </a:lnTo>
                  <a:lnTo>
                    <a:pt x="4185586" y="5382102"/>
                  </a:lnTo>
                  <a:lnTo>
                    <a:pt x="4174123" y="5430735"/>
                  </a:lnTo>
                  <a:lnTo>
                    <a:pt x="4162381" y="5479087"/>
                  </a:lnTo>
                  <a:lnTo>
                    <a:pt x="4150363" y="5527156"/>
                  </a:lnTo>
                  <a:lnTo>
                    <a:pt x="4138069" y="5574937"/>
                  </a:lnTo>
                  <a:lnTo>
                    <a:pt x="4125502" y="5622429"/>
                  </a:lnTo>
                  <a:lnTo>
                    <a:pt x="4112664" y="5669625"/>
                  </a:lnTo>
                  <a:lnTo>
                    <a:pt x="4099557" y="5716525"/>
                  </a:lnTo>
                  <a:lnTo>
                    <a:pt x="4086183" y="5763123"/>
                  </a:lnTo>
                  <a:lnTo>
                    <a:pt x="4072543" y="5809416"/>
                  </a:lnTo>
                  <a:lnTo>
                    <a:pt x="4058639" y="5855402"/>
                  </a:lnTo>
                  <a:lnTo>
                    <a:pt x="4044474" y="5901076"/>
                  </a:lnTo>
                  <a:lnTo>
                    <a:pt x="4030049" y="5946435"/>
                  </a:lnTo>
                  <a:lnTo>
                    <a:pt x="4015366" y="5991475"/>
                  </a:lnTo>
                  <a:lnTo>
                    <a:pt x="4000427" y="6036193"/>
                  </a:lnTo>
                  <a:lnTo>
                    <a:pt x="3985233" y="6080586"/>
                  </a:lnTo>
                  <a:lnTo>
                    <a:pt x="3969788" y="6124649"/>
                  </a:lnTo>
                  <a:lnTo>
                    <a:pt x="3954092" y="6168380"/>
                  </a:lnTo>
                  <a:lnTo>
                    <a:pt x="3938147" y="6211775"/>
                  </a:lnTo>
                  <a:lnTo>
                    <a:pt x="3921956" y="6254830"/>
                  </a:lnTo>
                  <a:lnTo>
                    <a:pt x="3905520" y="6297543"/>
                  </a:lnTo>
                  <a:lnTo>
                    <a:pt x="3888842" y="6339909"/>
                  </a:lnTo>
                  <a:lnTo>
                    <a:pt x="3871922" y="6381924"/>
                  </a:lnTo>
                  <a:lnTo>
                    <a:pt x="3854763" y="6423587"/>
                  </a:lnTo>
                  <a:lnTo>
                    <a:pt x="3837367" y="6464892"/>
                  </a:lnTo>
                  <a:lnTo>
                    <a:pt x="3819736" y="6505837"/>
                  </a:lnTo>
                  <a:lnTo>
                    <a:pt x="3801872" y="6546418"/>
                  </a:lnTo>
                  <a:lnTo>
                    <a:pt x="3649091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386580" cy="6858000"/>
            </a:xfrm>
            <a:custGeom>
              <a:avLst/>
              <a:gdLst/>
              <a:ahLst/>
              <a:cxnLst/>
              <a:rect l="l" t="t" r="r" b="b"/>
              <a:pathLst>
                <a:path w="4386580" h="6858000">
                  <a:moveTo>
                    <a:pt x="358813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638423" y="6857999"/>
                  </a:lnTo>
                  <a:lnTo>
                    <a:pt x="3791204" y="6546418"/>
                  </a:lnTo>
                  <a:lnTo>
                    <a:pt x="3809068" y="6505837"/>
                  </a:lnTo>
                  <a:lnTo>
                    <a:pt x="3826699" y="6464892"/>
                  </a:lnTo>
                  <a:lnTo>
                    <a:pt x="3844095" y="6423587"/>
                  </a:lnTo>
                  <a:lnTo>
                    <a:pt x="3861254" y="6381924"/>
                  </a:lnTo>
                  <a:lnTo>
                    <a:pt x="3878174" y="6339909"/>
                  </a:lnTo>
                  <a:lnTo>
                    <a:pt x="3894852" y="6297543"/>
                  </a:lnTo>
                  <a:lnTo>
                    <a:pt x="3911288" y="6254830"/>
                  </a:lnTo>
                  <a:lnTo>
                    <a:pt x="3927479" y="6211775"/>
                  </a:lnTo>
                  <a:lnTo>
                    <a:pt x="3943424" y="6168380"/>
                  </a:lnTo>
                  <a:lnTo>
                    <a:pt x="3959120" y="6124649"/>
                  </a:lnTo>
                  <a:lnTo>
                    <a:pt x="3974565" y="6080586"/>
                  </a:lnTo>
                  <a:lnTo>
                    <a:pt x="3989759" y="6036193"/>
                  </a:lnTo>
                  <a:lnTo>
                    <a:pt x="4004698" y="5991475"/>
                  </a:lnTo>
                  <a:lnTo>
                    <a:pt x="4019381" y="5946435"/>
                  </a:lnTo>
                  <a:lnTo>
                    <a:pt x="4033806" y="5901076"/>
                  </a:lnTo>
                  <a:lnTo>
                    <a:pt x="4047971" y="5855402"/>
                  </a:lnTo>
                  <a:lnTo>
                    <a:pt x="4061875" y="5809416"/>
                  </a:lnTo>
                  <a:lnTo>
                    <a:pt x="4075515" y="5763123"/>
                  </a:lnTo>
                  <a:lnTo>
                    <a:pt x="4088889" y="5716525"/>
                  </a:lnTo>
                  <a:lnTo>
                    <a:pt x="4101996" y="5669625"/>
                  </a:lnTo>
                  <a:lnTo>
                    <a:pt x="4114834" y="5622429"/>
                  </a:lnTo>
                  <a:lnTo>
                    <a:pt x="4127401" y="5574937"/>
                  </a:lnTo>
                  <a:lnTo>
                    <a:pt x="4139695" y="5527156"/>
                  </a:lnTo>
                  <a:lnTo>
                    <a:pt x="4151713" y="5479087"/>
                  </a:lnTo>
                  <a:lnTo>
                    <a:pt x="4163455" y="5430735"/>
                  </a:lnTo>
                  <a:lnTo>
                    <a:pt x="4174918" y="5382102"/>
                  </a:lnTo>
                  <a:lnTo>
                    <a:pt x="4186101" y="5333193"/>
                  </a:lnTo>
                  <a:lnTo>
                    <a:pt x="4197001" y="5284010"/>
                  </a:lnTo>
                  <a:lnTo>
                    <a:pt x="4207617" y="5234558"/>
                  </a:lnTo>
                  <a:lnTo>
                    <a:pt x="4217947" y="5184840"/>
                  </a:lnTo>
                  <a:lnTo>
                    <a:pt x="4227988" y="5134859"/>
                  </a:lnTo>
                  <a:lnTo>
                    <a:pt x="4237740" y="5084619"/>
                  </a:lnTo>
                  <a:lnTo>
                    <a:pt x="4247199" y="5034123"/>
                  </a:lnTo>
                  <a:lnTo>
                    <a:pt x="4256365" y="4983375"/>
                  </a:lnTo>
                  <a:lnTo>
                    <a:pt x="4265235" y="4932378"/>
                  </a:lnTo>
                  <a:lnTo>
                    <a:pt x="4273808" y="4881136"/>
                  </a:lnTo>
                  <a:lnTo>
                    <a:pt x="4282081" y="4829652"/>
                  </a:lnTo>
                  <a:lnTo>
                    <a:pt x="4290053" y="4777930"/>
                  </a:lnTo>
                  <a:lnTo>
                    <a:pt x="4297721" y="4725973"/>
                  </a:lnTo>
                  <a:lnTo>
                    <a:pt x="4305085" y="4673785"/>
                  </a:lnTo>
                  <a:lnTo>
                    <a:pt x="4312141" y="4621369"/>
                  </a:lnTo>
                  <a:lnTo>
                    <a:pt x="4318889" y="4568729"/>
                  </a:lnTo>
                  <a:lnTo>
                    <a:pt x="4325325" y="4515868"/>
                  </a:lnTo>
                  <a:lnTo>
                    <a:pt x="4331450" y="4462790"/>
                  </a:lnTo>
                  <a:lnTo>
                    <a:pt x="4337259" y="4409498"/>
                  </a:lnTo>
                  <a:lnTo>
                    <a:pt x="4342753" y="4355996"/>
                  </a:lnTo>
                  <a:lnTo>
                    <a:pt x="4347927" y="4302287"/>
                  </a:lnTo>
                  <a:lnTo>
                    <a:pt x="4352782" y="4248375"/>
                  </a:lnTo>
                  <a:lnTo>
                    <a:pt x="4357315" y="4194263"/>
                  </a:lnTo>
                  <a:lnTo>
                    <a:pt x="4361523" y="4139954"/>
                  </a:lnTo>
                  <a:lnTo>
                    <a:pt x="4365406" y="4085453"/>
                  </a:lnTo>
                  <a:lnTo>
                    <a:pt x="4368961" y="4030763"/>
                  </a:lnTo>
                  <a:lnTo>
                    <a:pt x="4372187" y="3975886"/>
                  </a:lnTo>
                  <a:lnTo>
                    <a:pt x="4375081" y="3920827"/>
                  </a:lnTo>
                  <a:lnTo>
                    <a:pt x="4377641" y="3865590"/>
                  </a:lnTo>
                  <a:lnTo>
                    <a:pt x="4379867" y="3810177"/>
                  </a:lnTo>
                  <a:lnTo>
                    <a:pt x="4381755" y="3754592"/>
                  </a:lnTo>
                  <a:lnTo>
                    <a:pt x="4383304" y="3698838"/>
                  </a:lnTo>
                  <a:lnTo>
                    <a:pt x="4384512" y="3642920"/>
                  </a:lnTo>
                  <a:lnTo>
                    <a:pt x="4385377" y="3586841"/>
                  </a:lnTo>
                  <a:lnTo>
                    <a:pt x="4385898" y="3530603"/>
                  </a:lnTo>
                  <a:lnTo>
                    <a:pt x="4386072" y="3474212"/>
                  </a:lnTo>
                  <a:lnTo>
                    <a:pt x="4385893" y="3417129"/>
                  </a:lnTo>
                  <a:lnTo>
                    <a:pt x="4385360" y="3360204"/>
                  </a:lnTo>
                  <a:lnTo>
                    <a:pt x="4384474" y="3303441"/>
                  </a:lnTo>
                  <a:lnTo>
                    <a:pt x="4383236" y="3246844"/>
                  </a:lnTo>
                  <a:lnTo>
                    <a:pt x="4381649" y="3190417"/>
                  </a:lnTo>
                  <a:lnTo>
                    <a:pt x="4379715" y="3134162"/>
                  </a:lnTo>
                  <a:lnTo>
                    <a:pt x="4377436" y="3078083"/>
                  </a:lnTo>
                  <a:lnTo>
                    <a:pt x="4374813" y="3022185"/>
                  </a:lnTo>
                  <a:lnTo>
                    <a:pt x="4371848" y="2966470"/>
                  </a:lnTo>
                  <a:lnTo>
                    <a:pt x="4368545" y="2910942"/>
                  </a:lnTo>
                  <a:lnTo>
                    <a:pt x="4364904" y="2855606"/>
                  </a:lnTo>
                  <a:lnTo>
                    <a:pt x="4360927" y="2800464"/>
                  </a:lnTo>
                  <a:lnTo>
                    <a:pt x="4356617" y="2745520"/>
                  </a:lnTo>
                  <a:lnTo>
                    <a:pt x="4351975" y="2690778"/>
                  </a:lnTo>
                  <a:lnTo>
                    <a:pt x="4347003" y="2636241"/>
                  </a:lnTo>
                  <a:lnTo>
                    <a:pt x="4341704" y="2581914"/>
                  </a:lnTo>
                  <a:lnTo>
                    <a:pt x="4336078" y="2527799"/>
                  </a:lnTo>
                  <a:lnTo>
                    <a:pt x="4330129" y="2473900"/>
                  </a:lnTo>
                  <a:lnTo>
                    <a:pt x="4323859" y="2420221"/>
                  </a:lnTo>
                  <a:lnTo>
                    <a:pt x="4317268" y="2366766"/>
                  </a:lnTo>
                  <a:lnTo>
                    <a:pt x="4310359" y="2313537"/>
                  </a:lnTo>
                  <a:lnTo>
                    <a:pt x="4303135" y="2260540"/>
                  </a:lnTo>
                  <a:lnTo>
                    <a:pt x="4295596" y="2207777"/>
                  </a:lnTo>
                  <a:lnTo>
                    <a:pt x="4287745" y="2155251"/>
                  </a:lnTo>
                  <a:lnTo>
                    <a:pt x="4279584" y="2102968"/>
                  </a:lnTo>
                  <a:lnTo>
                    <a:pt x="4271115" y="2050929"/>
                  </a:lnTo>
                  <a:lnTo>
                    <a:pt x="4262340" y="1999140"/>
                  </a:lnTo>
                  <a:lnTo>
                    <a:pt x="4253260" y="1947602"/>
                  </a:lnTo>
                  <a:lnTo>
                    <a:pt x="4243878" y="1896321"/>
                  </a:lnTo>
                  <a:lnTo>
                    <a:pt x="4234196" y="1845300"/>
                  </a:lnTo>
                  <a:lnTo>
                    <a:pt x="4224215" y="1794542"/>
                  </a:lnTo>
                  <a:lnTo>
                    <a:pt x="4213938" y="1744051"/>
                  </a:lnTo>
                  <a:lnTo>
                    <a:pt x="4203366" y="1693830"/>
                  </a:lnTo>
                  <a:lnTo>
                    <a:pt x="4192502" y="1643883"/>
                  </a:lnTo>
                  <a:lnTo>
                    <a:pt x="4181348" y="1594215"/>
                  </a:lnTo>
                  <a:lnTo>
                    <a:pt x="4169904" y="1544827"/>
                  </a:lnTo>
                  <a:lnTo>
                    <a:pt x="4158174" y="1495725"/>
                  </a:lnTo>
                  <a:lnTo>
                    <a:pt x="4146159" y="1446911"/>
                  </a:lnTo>
                  <a:lnTo>
                    <a:pt x="4133862" y="1398390"/>
                  </a:lnTo>
                  <a:lnTo>
                    <a:pt x="4121284" y="1350164"/>
                  </a:lnTo>
                  <a:lnTo>
                    <a:pt x="4108426" y="1302238"/>
                  </a:lnTo>
                  <a:lnTo>
                    <a:pt x="4095292" y="1254615"/>
                  </a:lnTo>
                  <a:lnTo>
                    <a:pt x="4081883" y="1207299"/>
                  </a:lnTo>
                  <a:lnTo>
                    <a:pt x="4068201" y="1160293"/>
                  </a:lnTo>
                  <a:lnTo>
                    <a:pt x="4054248" y="1113601"/>
                  </a:lnTo>
                  <a:lnTo>
                    <a:pt x="4040026" y="1067227"/>
                  </a:lnTo>
                  <a:lnTo>
                    <a:pt x="4025537" y="1021174"/>
                  </a:lnTo>
                  <a:lnTo>
                    <a:pt x="4010783" y="975445"/>
                  </a:lnTo>
                  <a:lnTo>
                    <a:pt x="3995765" y="930046"/>
                  </a:lnTo>
                  <a:lnTo>
                    <a:pt x="3980486" y="884978"/>
                  </a:lnTo>
                  <a:lnTo>
                    <a:pt x="3964948" y="840246"/>
                  </a:lnTo>
                  <a:lnTo>
                    <a:pt x="3949152" y="795853"/>
                  </a:lnTo>
                  <a:lnTo>
                    <a:pt x="3933101" y="751803"/>
                  </a:lnTo>
                  <a:lnTo>
                    <a:pt x="3916797" y="708099"/>
                  </a:lnTo>
                  <a:lnTo>
                    <a:pt x="3900241" y="664746"/>
                  </a:lnTo>
                  <a:lnTo>
                    <a:pt x="3883436" y="621747"/>
                  </a:lnTo>
                  <a:lnTo>
                    <a:pt x="3866383" y="579105"/>
                  </a:lnTo>
                  <a:lnTo>
                    <a:pt x="3849085" y="536824"/>
                  </a:lnTo>
                  <a:lnTo>
                    <a:pt x="3831542" y="494907"/>
                  </a:lnTo>
                  <a:lnTo>
                    <a:pt x="3813758" y="453359"/>
                  </a:lnTo>
                  <a:lnTo>
                    <a:pt x="3795735" y="412183"/>
                  </a:lnTo>
                  <a:lnTo>
                    <a:pt x="3777473" y="371382"/>
                  </a:lnTo>
                  <a:lnTo>
                    <a:pt x="3758976" y="330960"/>
                  </a:lnTo>
                  <a:lnTo>
                    <a:pt x="3740245" y="290921"/>
                  </a:lnTo>
                  <a:lnTo>
                    <a:pt x="3721282" y="251269"/>
                  </a:lnTo>
                  <a:lnTo>
                    <a:pt x="3702089" y="212006"/>
                  </a:lnTo>
                  <a:lnTo>
                    <a:pt x="3682667" y="173137"/>
                  </a:lnTo>
                  <a:lnTo>
                    <a:pt x="3663020" y="134665"/>
                  </a:lnTo>
                  <a:lnTo>
                    <a:pt x="3643149" y="96594"/>
                  </a:lnTo>
                  <a:lnTo>
                    <a:pt x="3623055" y="58927"/>
                  </a:lnTo>
                  <a:lnTo>
                    <a:pt x="358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7651" y="1727454"/>
            <a:ext cx="3207385" cy="26193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40"/>
              </a:spcBef>
            </a:pPr>
            <a:r>
              <a:rPr sz="3700" spc="-10" dirty="0"/>
              <a:t>The </a:t>
            </a:r>
            <a:r>
              <a:rPr sz="3700" spc="-5" dirty="0"/>
              <a:t>iM8 </a:t>
            </a:r>
            <a:r>
              <a:rPr sz="3700" spc="-10" dirty="0"/>
              <a:t>Digital </a:t>
            </a:r>
            <a:r>
              <a:rPr sz="3700" spc="-5" dirty="0"/>
              <a:t> </a:t>
            </a:r>
            <a:r>
              <a:rPr sz="3700" spc="-100" dirty="0"/>
              <a:t>Tag</a:t>
            </a:r>
            <a:r>
              <a:rPr sz="3700" spc="-15" dirty="0"/>
              <a:t> gives every </a:t>
            </a:r>
            <a:r>
              <a:rPr sz="3700" spc="-10" dirty="0"/>
              <a:t> bottle </a:t>
            </a:r>
            <a:r>
              <a:rPr sz="3700" spc="-5" dirty="0"/>
              <a:t>its </a:t>
            </a:r>
            <a:r>
              <a:rPr sz="3700" spc="-10" dirty="0"/>
              <a:t>own </a:t>
            </a:r>
            <a:r>
              <a:rPr sz="3700" spc="-5" dirty="0"/>
              <a:t> unique</a:t>
            </a:r>
            <a:r>
              <a:rPr sz="3700" spc="-80" dirty="0"/>
              <a:t> </a:t>
            </a:r>
            <a:r>
              <a:rPr sz="3700" spc="-10" dirty="0"/>
              <a:t>traceable </a:t>
            </a:r>
            <a:r>
              <a:rPr sz="3700" spc="-819" dirty="0"/>
              <a:t> </a:t>
            </a:r>
            <a:r>
              <a:rPr sz="3700" spc="-15" dirty="0"/>
              <a:t>fingerprint</a:t>
            </a:r>
            <a:endParaRPr sz="3700"/>
          </a:p>
        </p:txBody>
      </p:sp>
      <p:grpSp>
        <p:nvGrpSpPr>
          <p:cNvPr id="10" name="object 10"/>
          <p:cNvGrpSpPr/>
          <p:nvPr/>
        </p:nvGrpSpPr>
        <p:grpSpPr>
          <a:xfrm>
            <a:off x="438912" y="626363"/>
            <a:ext cx="3415665" cy="3937000"/>
            <a:chOff x="438912" y="626363"/>
            <a:chExt cx="3415665" cy="3937000"/>
          </a:xfrm>
        </p:grpSpPr>
        <p:sp>
          <p:nvSpPr>
            <p:cNvPr id="11" name="object 11"/>
            <p:cNvSpPr/>
            <p:nvPr/>
          </p:nvSpPr>
          <p:spPr>
            <a:xfrm>
              <a:off x="489204" y="62636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912" y="4544567"/>
              <a:ext cx="3415665" cy="18415"/>
            </a:xfrm>
            <a:custGeom>
              <a:avLst/>
              <a:gdLst/>
              <a:ahLst/>
              <a:cxnLst/>
              <a:rect l="l" t="t" r="r" b="b"/>
              <a:pathLst>
                <a:path w="3415665" h="18414">
                  <a:moveTo>
                    <a:pt x="341528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415284" y="18287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34656" y="0"/>
            <a:ext cx="4657725" cy="6858000"/>
            <a:chOff x="7534656" y="0"/>
            <a:chExt cx="465772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00" y="0"/>
              <a:ext cx="2819400" cy="13152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34656" y="0"/>
              <a:ext cx="4657725" cy="6858000"/>
            </a:xfrm>
            <a:custGeom>
              <a:avLst/>
              <a:gdLst/>
              <a:ahLst/>
              <a:cxnLst/>
              <a:rect l="l" t="t" r="r" b="b"/>
              <a:pathLst>
                <a:path w="4657725" h="6858000">
                  <a:moveTo>
                    <a:pt x="4657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57344" y="685800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7A3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28609" y="865454"/>
            <a:ext cx="3832225" cy="51517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95"/>
              </a:spcBef>
            </a:pP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iM8</a:t>
            </a:r>
            <a:r>
              <a:rPr sz="4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QR</a:t>
            </a:r>
            <a:r>
              <a:rPr sz="4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Codes</a:t>
            </a:r>
            <a:r>
              <a:rPr sz="4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5" dirty="0">
                <a:solidFill>
                  <a:srgbClr val="FFFFFF"/>
                </a:solidFill>
                <a:latin typeface="Calibri Light"/>
                <a:cs typeface="Calibri Light"/>
              </a:rPr>
              <a:t>can </a:t>
            </a:r>
            <a:r>
              <a:rPr sz="4100" spc="-9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sz="4100" spc="2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Calibri Light"/>
                <a:cs typeface="Calibri Light"/>
              </a:rPr>
              <a:t>digitally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5" dirty="0">
                <a:solidFill>
                  <a:srgbClr val="FFFFFF"/>
                </a:solidFill>
                <a:latin typeface="Calibri Light"/>
                <a:cs typeface="Calibri Light"/>
              </a:rPr>
              <a:t>printed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on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41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20" dirty="0">
                <a:solidFill>
                  <a:srgbClr val="FFFFFF"/>
                </a:solidFill>
                <a:latin typeface="Calibri Light"/>
                <a:cs typeface="Calibri Light"/>
              </a:rPr>
              <a:t>existing</a:t>
            </a:r>
            <a:r>
              <a:rPr sz="4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wine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labels</a:t>
            </a:r>
            <a:r>
              <a:rPr sz="4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Calibri Light"/>
                <a:cs typeface="Calibri Light"/>
              </a:rPr>
              <a:t>and/or</a:t>
            </a:r>
            <a:endParaRPr sz="4100">
              <a:latin typeface="Calibri Light"/>
              <a:cs typeface="Calibri Light"/>
            </a:endParaRPr>
          </a:p>
          <a:p>
            <a:pPr marL="12700" marR="404495">
              <a:lnSpc>
                <a:spcPct val="90000"/>
              </a:lnSpc>
            </a:pP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an</a:t>
            </a:r>
            <a:r>
              <a:rPr sz="4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iM8</a:t>
            </a:r>
            <a:r>
              <a:rPr sz="41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5" dirty="0">
                <a:solidFill>
                  <a:srgbClr val="FFFFFF"/>
                </a:solidFill>
                <a:latin typeface="Calibri Light"/>
                <a:cs typeface="Calibri Light"/>
              </a:rPr>
              <a:t>NFC</a:t>
            </a:r>
            <a:r>
              <a:rPr sz="4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chip </a:t>
            </a:r>
            <a:r>
              <a:rPr sz="4100" spc="-9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5" dirty="0">
                <a:solidFill>
                  <a:srgbClr val="FFFFFF"/>
                </a:solidFill>
                <a:latin typeface="Calibri Light"/>
                <a:cs typeface="Calibri Light"/>
              </a:rPr>
              <a:t>can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be </a:t>
            </a:r>
            <a:r>
              <a:rPr sz="4100" spc="-30" dirty="0">
                <a:solidFill>
                  <a:srgbClr val="FFFFFF"/>
                </a:solidFill>
                <a:latin typeface="Calibri Light"/>
                <a:cs typeface="Calibri Light"/>
              </a:rPr>
              <a:t>affixed </a:t>
            </a:r>
            <a:r>
              <a:rPr sz="4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Calibri Light"/>
                <a:cs typeface="Calibri Light"/>
              </a:rPr>
              <a:t>directly </a:t>
            </a:r>
            <a:r>
              <a:rPr sz="4100" spc="-20" dirty="0">
                <a:solidFill>
                  <a:srgbClr val="FFFFFF"/>
                </a:solidFill>
                <a:latin typeface="Calibri Light"/>
                <a:cs typeface="Calibri Light"/>
              </a:rPr>
              <a:t>to </a:t>
            </a:r>
            <a:r>
              <a:rPr sz="4100" spc="-5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4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100" spc="-15" dirty="0">
                <a:solidFill>
                  <a:srgbClr val="FFFFFF"/>
                </a:solidFill>
                <a:latin typeface="Calibri Light"/>
                <a:cs typeface="Calibri Light"/>
              </a:rPr>
              <a:t>bottle</a:t>
            </a:r>
            <a:endParaRPr sz="4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76470" cy="6858000"/>
          </a:xfrm>
          <a:custGeom>
            <a:avLst/>
            <a:gdLst/>
            <a:ahLst/>
            <a:cxnLst/>
            <a:rect l="l" t="t" r="r" b="b"/>
            <a:pathLst>
              <a:path w="4776470" h="6858000">
                <a:moveTo>
                  <a:pt x="4776216" y="0"/>
                </a:moveTo>
                <a:lnTo>
                  <a:pt x="0" y="0"/>
                </a:lnTo>
                <a:lnTo>
                  <a:pt x="0" y="6858000"/>
                </a:lnTo>
                <a:lnTo>
                  <a:pt x="4776216" y="6858000"/>
                </a:lnTo>
                <a:lnTo>
                  <a:pt x="477621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7239" y="227152"/>
            <a:ext cx="2414270" cy="190436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635"/>
              </a:spcBef>
            </a:pPr>
            <a:r>
              <a:rPr sz="4400" spc="-5" dirty="0"/>
              <a:t>Bloc</a:t>
            </a:r>
            <a:r>
              <a:rPr sz="4400" spc="-120" dirty="0"/>
              <a:t>k</a:t>
            </a:r>
            <a:r>
              <a:rPr sz="4400" spc="-5" dirty="0"/>
              <a:t>chain  </a:t>
            </a:r>
            <a:r>
              <a:rPr sz="4400" spc="-25" dirty="0"/>
              <a:t>Product </a:t>
            </a:r>
            <a:r>
              <a:rPr sz="4400" spc="-20" dirty="0"/>
              <a:t> Protection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73658" y="2459812"/>
            <a:ext cx="3030220" cy="2888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123825" indent="-228600">
              <a:lnSpc>
                <a:spcPct val="904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800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consumer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has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scan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iM8 QR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NFC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chip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their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phone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iM8 app will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tell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them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immediately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product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genuine </a:t>
            </a:r>
            <a:r>
              <a:rPr sz="2400" spc="-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counterfeit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9571" y="685800"/>
            <a:ext cx="2674620" cy="548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783" y="685800"/>
            <a:ext cx="2674620" cy="5486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6652" y="6059423"/>
            <a:ext cx="1958339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445973"/>
            <a:ext cx="5082540" cy="15900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-5" dirty="0"/>
              <a:t>Connect</a:t>
            </a:r>
            <a:r>
              <a:rPr spc="-5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30" dirty="0"/>
              <a:t>your </a:t>
            </a:r>
            <a:r>
              <a:rPr spc="-1205" dirty="0"/>
              <a:t> </a:t>
            </a:r>
            <a:r>
              <a:rPr spc="-30" dirty="0"/>
              <a:t>Customers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8847" y="2355516"/>
            <a:ext cx="4286885" cy="87630"/>
            <a:chOff x="738847" y="2355516"/>
            <a:chExt cx="4286885" cy="87630"/>
          </a:xfrm>
        </p:grpSpPr>
        <p:sp>
          <p:nvSpPr>
            <p:cNvPr id="4" name="object 4"/>
            <p:cNvSpPr/>
            <p:nvPr/>
          </p:nvSpPr>
          <p:spPr>
            <a:xfrm>
              <a:off x="759372" y="2382685"/>
              <a:ext cx="4244975" cy="48895"/>
            </a:xfrm>
            <a:custGeom>
              <a:avLst/>
              <a:gdLst/>
              <a:ahLst/>
              <a:cxnLst/>
              <a:rect l="l" t="t" r="r" b="b"/>
              <a:pathLst>
                <a:path w="4244975" h="48894">
                  <a:moveTo>
                    <a:pt x="2873105" y="21912"/>
                  </a:moveTo>
                  <a:lnTo>
                    <a:pt x="2039062" y="21912"/>
                  </a:lnTo>
                  <a:lnTo>
                    <a:pt x="2085275" y="23184"/>
                  </a:lnTo>
                  <a:lnTo>
                    <a:pt x="2142615" y="26441"/>
                  </a:lnTo>
                  <a:lnTo>
                    <a:pt x="2178861" y="29332"/>
                  </a:lnTo>
                  <a:lnTo>
                    <a:pt x="2277185" y="37472"/>
                  </a:lnTo>
                  <a:lnTo>
                    <a:pt x="2334697" y="41695"/>
                  </a:lnTo>
                  <a:lnTo>
                    <a:pt x="2386984" y="44843"/>
                  </a:lnTo>
                  <a:lnTo>
                    <a:pt x="2435051" y="46998"/>
                  </a:lnTo>
                  <a:lnTo>
                    <a:pt x="2479902" y="48243"/>
                  </a:lnTo>
                  <a:lnTo>
                    <a:pt x="2522543" y="48660"/>
                  </a:lnTo>
                  <a:lnTo>
                    <a:pt x="2563979" y="48332"/>
                  </a:lnTo>
                  <a:lnTo>
                    <a:pt x="2605215" y="47340"/>
                  </a:lnTo>
                  <a:lnTo>
                    <a:pt x="2691106" y="43699"/>
                  </a:lnTo>
                  <a:lnTo>
                    <a:pt x="2966869" y="29323"/>
                  </a:lnTo>
                  <a:lnTo>
                    <a:pt x="3024985" y="27513"/>
                  </a:lnTo>
                  <a:lnTo>
                    <a:pt x="3079574" y="26529"/>
                  </a:lnTo>
                  <a:lnTo>
                    <a:pt x="3776198" y="26238"/>
                  </a:lnTo>
                  <a:lnTo>
                    <a:pt x="3792597" y="25600"/>
                  </a:lnTo>
                  <a:lnTo>
                    <a:pt x="3768855" y="25600"/>
                  </a:lnTo>
                  <a:lnTo>
                    <a:pt x="3713885" y="25044"/>
                  </a:lnTo>
                  <a:lnTo>
                    <a:pt x="3656612" y="23704"/>
                  </a:lnTo>
                  <a:lnTo>
                    <a:pt x="3616079" y="22184"/>
                  </a:lnTo>
                  <a:lnTo>
                    <a:pt x="2884466" y="22184"/>
                  </a:lnTo>
                  <a:lnTo>
                    <a:pt x="2873105" y="21912"/>
                  </a:lnTo>
                  <a:close/>
                </a:path>
                <a:path w="4244975" h="48894">
                  <a:moveTo>
                    <a:pt x="808440" y="1752"/>
                  </a:moveTo>
                  <a:lnTo>
                    <a:pt x="765199" y="1961"/>
                  </a:lnTo>
                  <a:lnTo>
                    <a:pt x="717910" y="3333"/>
                  </a:lnTo>
                  <a:lnTo>
                    <a:pt x="405402" y="20027"/>
                  </a:lnTo>
                  <a:lnTo>
                    <a:pt x="370744" y="21621"/>
                  </a:lnTo>
                  <a:lnTo>
                    <a:pt x="343023" y="22736"/>
                  </a:lnTo>
                  <a:lnTo>
                    <a:pt x="380472" y="24118"/>
                  </a:lnTo>
                  <a:lnTo>
                    <a:pt x="448025" y="27517"/>
                  </a:lnTo>
                  <a:lnTo>
                    <a:pt x="587017" y="36116"/>
                  </a:lnTo>
                  <a:lnTo>
                    <a:pt x="643778" y="38872"/>
                  </a:lnTo>
                  <a:lnTo>
                    <a:pt x="693973" y="40514"/>
                  </a:lnTo>
                  <a:lnTo>
                    <a:pt x="739490" y="41197"/>
                  </a:lnTo>
                  <a:lnTo>
                    <a:pt x="782217" y="41074"/>
                  </a:lnTo>
                  <a:lnTo>
                    <a:pt x="824041" y="40301"/>
                  </a:lnTo>
                  <a:lnTo>
                    <a:pt x="1349216" y="26417"/>
                  </a:lnTo>
                  <a:lnTo>
                    <a:pt x="1699226" y="25493"/>
                  </a:lnTo>
                  <a:lnTo>
                    <a:pt x="1654780" y="24537"/>
                  </a:lnTo>
                  <a:lnTo>
                    <a:pt x="1609286" y="22367"/>
                  </a:lnTo>
                  <a:lnTo>
                    <a:pt x="1565098" y="18851"/>
                  </a:lnTo>
                  <a:lnTo>
                    <a:pt x="1559814" y="18229"/>
                  </a:lnTo>
                  <a:lnTo>
                    <a:pt x="1110186" y="18229"/>
                  </a:lnTo>
                  <a:lnTo>
                    <a:pt x="1056030" y="17397"/>
                  </a:lnTo>
                  <a:lnTo>
                    <a:pt x="1000847" y="13804"/>
                  </a:lnTo>
                  <a:lnTo>
                    <a:pt x="943838" y="8732"/>
                  </a:lnTo>
                  <a:lnTo>
                    <a:pt x="894764" y="5075"/>
                  </a:lnTo>
                  <a:lnTo>
                    <a:pt x="850630" y="2769"/>
                  </a:lnTo>
                  <a:lnTo>
                    <a:pt x="808440" y="1752"/>
                  </a:lnTo>
                  <a:close/>
                </a:path>
                <a:path w="4244975" h="48894">
                  <a:moveTo>
                    <a:pt x="1699226" y="25493"/>
                  </a:moveTo>
                  <a:lnTo>
                    <a:pt x="1443023" y="25493"/>
                  </a:lnTo>
                  <a:lnTo>
                    <a:pt x="1535939" y="25886"/>
                  </a:lnTo>
                  <a:lnTo>
                    <a:pt x="1631789" y="27964"/>
                  </a:lnTo>
                  <a:lnTo>
                    <a:pt x="1786688" y="33959"/>
                  </a:lnTo>
                  <a:lnTo>
                    <a:pt x="1828860" y="34120"/>
                  </a:lnTo>
                  <a:lnTo>
                    <a:pt x="1863275" y="32985"/>
                  </a:lnTo>
                  <a:lnTo>
                    <a:pt x="1892293" y="30963"/>
                  </a:lnTo>
                  <a:lnTo>
                    <a:pt x="1909351" y="29323"/>
                  </a:lnTo>
                  <a:lnTo>
                    <a:pt x="1930170" y="27259"/>
                  </a:lnTo>
                  <a:lnTo>
                    <a:pt x="1943584" y="25900"/>
                  </a:lnTo>
                  <a:lnTo>
                    <a:pt x="1947576" y="25572"/>
                  </a:lnTo>
                  <a:lnTo>
                    <a:pt x="1749823" y="25572"/>
                  </a:lnTo>
                  <a:lnTo>
                    <a:pt x="1701614" y="25544"/>
                  </a:lnTo>
                  <a:lnTo>
                    <a:pt x="1699226" y="25493"/>
                  </a:lnTo>
                  <a:close/>
                </a:path>
                <a:path w="4244975" h="48894">
                  <a:moveTo>
                    <a:pt x="3776198" y="26238"/>
                  </a:moveTo>
                  <a:lnTo>
                    <a:pt x="3131155" y="26238"/>
                  </a:lnTo>
                  <a:lnTo>
                    <a:pt x="3180248" y="26506"/>
                  </a:lnTo>
                  <a:lnTo>
                    <a:pt x="3497938" y="32845"/>
                  </a:lnTo>
                  <a:lnTo>
                    <a:pt x="3545855" y="32788"/>
                  </a:lnTo>
                  <a:lnTo>
                    <a:pt x="3595965" y="32092"/>
                  </a:lnTo>
                  <a:lnTo>
                    <a:pt x="3742936" y="27513"/>
                  </a:lnTo>
                  <a:lnTo>
                    <a:pt x="3776198" y="26238"/>
                  </a:lnTo>
                  <a:close/>
                </a:path>
                <a:path w="4244975" h="48894">
                  <a:moveTo>
                    <a:pt x="341" y="13804"/>
                  </a:moveTo>
                  <a:lnTo>
                    <a:pt x="125" y="17656"/>
                  </a:lnTo>
                  <a:lnTo>
                    <a:pt x="0" y="22184"/>
                  </a:lnTo>
                  <a:lnTo>
                    <a:pt x="1075" y="24537"/>
                  </a:lnTo>
                  <a:lnTo>
                    <a:pt x="1082" y="24805"/>
                  </a:lnTo>
                  <a:lnTo>
                    <a:pt x="341" y="32092"/>
                  </a:lnTo>
                  <a:lnTo>
                    <a:pt x="37238" y="28231"/>
                  </a:lnTo>
                  <a:lnTo>
                    <a:pt x="76104" y="25069"/>
                  </a:lnTo>
                  <a:lnTo>
                    <a:pt x="111250" y="23028"/>
                  </a:lnTo>
                  <a:lnTo>
                    <a:pt x="85303" y="21619"/>
                  </a:lnTo>
                  <a:lnTo>
                    <a:pt x="42986" y="18248"/>
                  </a:lnTo>
                  <a:lnTo>
                    <a:pt x="341" y="13804"/>
                  </a:lnTo>
                  <a:close/>
                </a:path>
                <a:path w="4244975" h="48894">
                  <a:moveTo>
                    <a:pt x="4244681" y="13804"/>
                  </a:moveTo>
                  <a:lnTo>
                    <a:pt x="4199546" y="14646"/>
                  </a:lnTo>
                  <a:lnTo>
                    <a:pt x="4027651" y="20351"/>
                  </a:lnTo>
                  <a:lnTo>
                    <a:pt x="4045447" y="20442"/>
                  </a:lnTo>
                  <a:lnTo>
                    <a:pt x="4094447" y="21621"/>
                  </a:lnTo>
                  <a:lnTo>
                    <a:pt x="4143124" y="23820"/>
                  </a:lnTo>
                  <a:lnTo>
                    <a:pt x="4193282" y="27266"/>
                  </a:lnTo>
                  <a:lnTo>
                    <a:pt x="4244681" y="32092"/>
                  </a:lnTo>
                  <a:lnTo>
                    <a:pt x="4244554" y="25615"/>
                  </a:lnTo>
                  <a:lnTo>
                    <a:pt x="4244195" y="20351"/>
                  </a:lnTo>
                  <a:lnTo>
                    <a:pt x="4244322" y="18200"/>
                  </a:lnTo>
                  <a:lnTo>
                    <a:pt x="4244681" y="13804"/>
                  </a:lnTo>
                  <a:close/>
                </a:path>
                <a:path w="4244975" h="48894">
                  <a:moveTo>
                    <a:pt x="209847" y="20376"/>
                  </a:moveTo>
                  <a:lnTo>
                    <a:pt x="161877" y="21082"/>
                  </a:lnTo>
                  <a:lnTo>
                    <a:pt x="117474" y="22666"/>
                  </a:lnTo>
                  <a:lnTo>
                    <a:pt x="111250" y="23028"/>
                  </a:lnTo>
                  <a:lnTo>
                    <a:pt x="128207" y="23949"/>
                  </a:lnTo>
                  <a:lnTo>
                    <a:pt x="172612" y="25270"/>
                  </a:lnTo>
                  <a:lnTo>
                    <a:pt x="219434" y="25615"/>
                  </a:lnTo>
                  <a:lnTo>
                    <a:pt x="269586" y="25014"/>
                  </a:lnTo>
                  <a:lnTo>
                    <a:pt x="323985" y="23501"/>
                  </a:lnTo>
                  <a:lnTo>
                    <a:pt x="343023" y="22736"/>
                  </a:lnTo>
                  <a:lnTo>
                    <a:pt x="318612" y="21834"/>
                  </a:lnTo>
                  <a:lnTo>
                    <a:pt x="261915" y="20607"/>
                  </a:lnTo>
                  <a:lnTo>
                    <a:pt x="209847" y="20376"/>
                  </a:lnTo>
                  <a:close/>
                </a:path>
                <a:path w="4244975" h="48894">
                  <a:moveTo>
                    <a:pt x="3793950" y="25548"/>
                  </a:moveTo>
                  <a:lnTo>
                    <a:pt x="3768855" y="25600"/>
                  </a:lnTo>
                  <a:lnTo>
                    <a:pt x="3792597" y="25600"/>
                  </a:lnTo>
                  <a:lnTo>
                    <a:pt x="3793950" y="25548"/>
                  </a:lnTo>
                  <a:close/>
                </a:path>
                <a:path w="4244975" h="48894">
                  <a:moveTo>
                    <a:pt x="2560260" y="0"/>
                  </a:moveTo>
                  <a:lnTo>
                    <a:pt x="2509786" y="577"/>
                  </a:lnTo>
                  <a:lnTo>
                    <a:pt x="2457690" y="1844"/>
                  </a:lnTo>
                  <a:lnTo>
                    <a:pt x="1903032" y="21621"/>
                  </a:lnTo>
                  <a:lnTo>
                    <a:pt x="1799439" y="24805"/>
                  </a:lnTo>
                  <a:lnTo>
                    <a:pt x="1749823" y="25572"/>
                  </a:lnTo>
                  <a:lnTo>
                    <a:pt x="1947576" y="25572"/>
                  </a:lnTo>
                  <a:lnTo>
                    <a:pt x="1970577" y="23680"/>
                  </a:lnTo>
                  <a:lnTo>
                    <a:pt x="2001617" y="22214"/>
                  </a:lnTo>
                  <a:lnTo>
                    <a:pt x="2873105" y="21912"/>
                  </a:lnTo>
                  <a:lnTo>
                    <a:pt x="2847086" y="21288"/>
                  </a:lnTo>
                  <a:lnTo>
                    <a:pt x="2811439" y="18610"/>
                  </a:lnTo>
                  <a:lnTo>
                    <a:pt x="2739663" y="8214"/>
                  </a:lnTo>
                  <a:lnTo>
                    <a:pt x="2698813" y="4220"/>
                  </a:lnTo>
                  <a:lnTo>
                    <a:pt x="2655087" y="1640"/>
                  </a:lnTo>
                  <a:lnTo>
                    <a:pt x="2608798" y="294"/>
                  </a:lnTo>
                  <a:lnTo>
                    <a:pt x="2560260" y="0"/>
                  </a:lnTo>
                  <a:close/>
                </a:path>
                <a:path w="4244975" h="48894">
                  <a:moveTo>
                    <a:pt x="3997388" y="20195"/>
                  </a:moveTo>
                  <a:lnTo>
                    <a:pt x="3949489" y="20700"/>
                  </a:lnTo>
                  <a:lnTo>
                    <a:pt x="3901479" y="21800"/>
                  </a:lnTo>
                  <a:lnTo>
                    <a:pt x="3793950" y="25548"/>
                  </a:lnTo>
                  <a:lnTo>
                    <a:pt x="3821762" y="25490"/>
                  </a:lnTo>
                  <a:lnTo>
                    <a:pt x="3922349" y="23735"/>
                  </a:lnTo>
                  <a:lnTo>
                    <a:pt x="3991204" y="21619"/>
                  </a:lnTo>
                  <a:lnTo>
                    <a:pt x="4027651" y="20351"/>
                  </a:lnTo>
                  <a:lnTo>
                    <a:pt x="3997388" y="20195"/>
                  </a:lnTo>
                  <a:close/>
                </a:path>
                <a:path w="4244975" h="48894">
                  <a:moveTo>
                    <a:pt x="3270480" y="6899"/>
                  </a:moveTo>
                  <a:lnTo>
                    <a:pt x="3211865" y="7750"/>
                  </a:lnTo>
                  <a:lnTo>
                    <a:pt x="3156620" y="9599"/>
                  </a:lnTo>
                  <a:lnTo>
                    <a:pt x="2965249" y="20021"/>
                  </a:lnTo>
                  <a:lnTo>
                    <a:pt x="2923786" y="21646"/>
                  </a:lnTo>
                  <a:lnTo>
                    <a:pt x="2884466" y="22184"/>
                  </a:lnTo>
                  <a:lnTo>
                    <a:pt x="3616079" y="22184"/>
                  </a:lnTo>
                  <a:lnTo>
                    <a:pt x="3596798" y="21461"/>
                  </a:lnTo>
                  <a:lnTo>
                    <a:pt x="3534202" y="18200"/>
                  </a:lnTo>
                  <a:lnTo>
                    <a:pt x="3398635" y="9578"/>
                  </a:lnTo>
                  <a:lnTo>
                    <a:pt x="3332668" y="7392"/>
                  </a:lnTo>
                  <a:lnTo>
                    <a:pt x="3270480" y="6899"/>
                  </a:lnTo>
                  <a:close/>
                </a:path>
                <a:path w="4244975" h="48894">
                  <a:moveTo>
                    <a:pt x="1420890" y="6452"/>
                  </a:moveTo>
                  <a:lnTo>
                    <a:pt x="1370145" y="6731"/>
                  </a:lnTo>
                  <a:lnTo>
                    <a:pt x="1319159" y="8665"/>
                  </a:lnTo>
                  <a:lnTo>
                    <a:pt x="1215941" y="14553"/>
                  </a:lnTo>
                  <a:lnTo>
                    <a:pt x="1163446" y="17036"/>
                  </a:lnTo>
                  <a:lnTo>
                    <a:pt x="1110186" y="18229"/>
                  </a:lnTo>
                  <a:lnTo>
                    <a:pt x="1559814" y="18229"/>
                  </a:lnTo>
                  <a:lnTo>
                    <a:pt x="1522182" y="13804"/>
                  </a:lnTo>
                  <a:lnTo>
                    <a:pt x="1471526" y="8564"/>
                  </a:lnTo>
                  <a:lnTo>
                    <a:pt x="1420890" y="645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485" y="2376154"/>
              <a:ext cx="4245610" cy="46355"/>
            </a:xfrm>
            <a:custGeom>
              <a:avLst/>
              <a:gdLst/>
              <a:ahLst/>
              <a:cxnLst/>
              <a:rect l="l" t="t" r="r" b="b"/>
              <a:pathLst>
                <a:path w="4245610" h="46355">
                  <a:moveTo>
                    <a:pt x="228" y="20335"/>
                  </a:moveTo>
                  <a:lnTo>
                    <a:pt x="67222" y="14218"/>
                  </a:lnTo>
                  <a:lnTo>
                    <a:pt x="126992" y="9792"/>
                  </a:lnTo>
                  <a:lnTo>
                    <a:pt x="181158" y="6986"/>
                  </a:lnTo>
                  <a:lnTo>
                    <a:pt x="231342" y="5733"/>
                  </a:lnTo>
                  <a:lnTo>
                    <a:pt x="279164" y="5963"/>
                  </a:lnTo>
                  <a:lnTo>
                    <a:pt x="326244" y="7607"/>
                  </a:lnTo>
                  <a:lnTo>
                    <a:pt x="374202" y="10597"/>
                  </a:lnTo>
                  <a:lnTo>
                    <a:pt x="424658" y="14862"/>
                  </a:lnTo>
                  <a:lnTo>
                    <a:pt x="479234" y="20335"/>
                  </a:lnTo>
                  <a:lnTo>
                    <a:pt x="530894" y="24176"/>
                  </a:lnTo>
                  <a:lnTo>
                    <a:pt x="582729" y="25273"/>
                  </a:lnTo>
                  <a:lnTo>
                    <a:pt x="634360" y="24336"/>
                  </a:lnTo>
                  <a:lnTo>
                    <a:pt x="685406" y="22073"/>
                  </a:lnTo>
                  <a:lnTo>
                    <a:pt x="735490" y="19192"/>
                  </a:lnTo>
                  <a:lnTo>
                    <a:pt x="784231" y="16403"/>
                  </a:lnTo>
                  <a:lnTo>
                    <a:pt x="831251" y="14415"/>
                  </a:lnTo>
                  <a:lnTo>
                    <a:pt x="876170" y="13935"/>
                  </a:lnTo>
                  <a:lnTo>
                    <a:pt x="918609" y="15672"/>
                  </a:lnTo>
                  <a:lnTo>
                    <a:pt x="958189" y="20335"/>
                  </a:lnTo>
                  <a:lnTo>
                    <a:pt x="994961" y="25683"/>
                  </a:lnTo>
                  <a:lnTo>
                    <a:pt x="1035811" y="30120"/>
                  </a:lnTo>
                  <a:lnTo>
                    <a:pt x="1080345" y="33595"/>
                  </a:lnTo>
                  <a:lnTo>
                    <a:pt x="1128171" y="36053"/>
                  </a:lnTo>
                  <a:lnTo>
                    <a:pt x="1178894" y="37442"/>
                  </a:lnTo>
                  <a:lnTo>
                    <a:pt x="1232123" y="37708"/>
                  </a:lnTo>
                  <a:lnTo>
                    <a:pt x="1287462" y="36798"/>
                  </a:lnTo>
                  <a:lnTo>
                    <a:pt x="1344520" y="34659"/>
                  </a:lnTo>
                  <a:lnTo>
                    <a:pt x="1402903" y="31238"/>
                  </a:lnTo>
                  <a:lnTo>
                    <a:pt x="1462217" y="26481"/>
                  </a:lnTo>
                  <a:lnTo>
                    <a:pt x="1522069" y="20335"/>
                  </a:lnTo>
                  <a:lnTo>
                    <a:pt x="1569365" y="15276"/>
                  </a:lnTo>
                  <a:lnTo>
                    <a:pt x="1616937" y="10891"/>
                  </a:lnTo>
                  <a:lnTo>
                    <a:pt x="1664796" y="7208"/>
                  </a:lnTo>
                  <a:lnTo>
                    <a:pt x="1712952" y="4251"/>
                  </a:lnTo>
                  <a:lnTo>
                    <a:pt x="1761417" y="2047"/>
                  </a:lnTo>
                  <a:lnTo>
                    <a:pt x="1810202" y="621"/>
                  </a:lnTo>
                  <a:lnTo>
                    <a:pt x="1859318" y="0"/>
                  </a:lnTo>
                  <a:lnTo>
                    <a:pt x="1908776" y="208"/>
                  </a:lnTo>
                  <a:lnTo>
                    <a:pt x="1958587" y="1272"/>
                  </a:lnTo>
                  <a:lnTo>
                    <a:pt x="2008762" y="3218"/>
                  </a:lnTo>
                  <a:lnTo>
                    <a:pt x="2059313" y="6072"/>
                  </a:lnTo>
                  <a:lnTo>
                    <a:pt x="2110251" y="9858"/>
                  </a:lnTo>
                  <a:lnTo>
                    <a:pt x="2161586" y="14604"/>
                  </a:lnTo>
                  <a:lnTo>
                    <a:pt x="2213330" y="20335"/>
                  </a:lnTo>
                  <a:lnTo>
                    <a:pt x="2282144" y="27272"/>
                  </a:lnTo>
                  <a:lnTo>
                    <a:pt x="2343884" y="31040"/>
                  </a:lnTo>
                  <a:lnTo>
                    <a:pt x="2399815" y="32249"/>
                  </a:lnTo>
                  <a:lnTo>
                    <a:pt x="2451200" y="31509"/>
                  </a:lnTo>
                  <a:lnTo>
                    <a:pt x="2499302" y="29432"/>
                  </a:lnTo>
                  <a:lnTo>
                    <a:pt x="2545385" y="26626"/>
                  </a:lnTo>
                  <a:lnTo>
                    <a:pt x="2590712" y="23704"/>
                  </a:lnTo>
                  <a:lnTo>
                    <a:pt x="2636547" y="21274"/>
                  </a:lnTo>
                  <a:lnTo>
                    <a:pt x="2684152" y="19948"/>
                  </a:lnTo>
                  <a:lnTo>
                    <a:pt x="2734792" y="20335"/>
                  </a:lnTo>
                  <a:lnTo>
                    <a:pt x="2787709" y="21145"/>
                  </a:lnTo>
                  <a:lnTo>
                    <a:pt x="2841133" y="20896"/>
                  </a:lnTo>
                  <a:lnTo>
                    <a:pt x="2894810" y="19919"/>
                  </a:lnTo>
                  <a:lnTo>
                    <a:pt x="2948485" y="18543"/>
                  </a:lnTo>
                  <a:lnTo>
                    <a:pt x="3001905" y="17097"/>
                  </a:lnTo>
                  <a:lnTo>
                    <a:pt x="3054814" y="15910"/>
                  </a:lnTo>
                  <a:lnTo>
                    <a:pt x="3106958" y="15311"/>
                  </a:lnTo>
                  <a:lnTo>
                    <a:pt x="3158082" y="15629"/>
                  </a:lnTo>
                  <a:lnTo>
                    <a:pt x="3207932" y="17194"/>
                  </a:lnTo>
                  <a:lnTo>
                    <a:pt x="3256254" y="20335"/>
                  </a:lnTo>
                  <a:lnTo>
                    <a:pt x="3284528" y="22163"/>
                  </a:lnTo>
                  <a:lnTo>
                    <a:pt x="3318964" y="23436"/>
                  </a:lnTo>
                  <a:lnTo>
                    <a:pt x="3358941" y="24217"/>
                  </a:lnTo>
                  <a:lnTo>
                    <a:pt x="3403836" y="24568"/>
                  </a:lnTo>
                  <a:lnTo>
                    <a:pt x="3453027" y="24550"/>
                  </a:lnTo>
                  <a:lnTo>
                    <a:pt x="3505893" y="24226"/>
                  </a:lnTo>
                  <a:lnTo>
                    <a:pt x="3561812" y="23658"/>
                  </a:lnTo>
                  <a:lnTo>
                    <a:pt x="3620161" y="22907"/>
                  </a:lnTo>
                  <a:lnTo>
                    <a:pt x="3680319" y="22035"/>
                  </a:lnTo>
                  <a:lnTo>
                    <a:pt x="3741664" y="21105"/>
                  </a:lnTo>
                  <a:lnTo>
                    <a:pt x="3803575" y="20179"/>
                  </a:lnTo>
                  <a:lnTo>
                    <a:pt x="3865428" y="19318"/>
                  </a:lnTo>
                  <a:lnTo>
                    <a:pt x="3926602" y="18585"/>
                  </a:lnTo>
                  <a:lnTo>
                    <a:pt x="3986476" y="18041"/>
                  </a:lnTo>
                  <a:lnTo>
                    <a:pt x="4044428" y="17749"/>
                  </a:lnTo>
                  <a:lnTo>
                    <a:pt x="4099834" y="17770"/>
                  </a:lnTo>
                  <a:lnTo>
                    <a:pt x="4152074" y="18167"/>
                  </a:lnTo>
                  <a:lnTo>
                    <a:pt x="4200526" y="19002"/>
                  </a:lnTo>
                  <a:lnTo>
                    <a:pt x="4244568" y="20335"/>
                  </a:lnTo>
                  <a:lnTo>
                    <a:pt x="4245457" y="29352"/>
                  </a:lnTo>
                  <a:lnTo>
                    <a:pt x="4244060" y="29733"/>
                  </a:lnTo>
                  <a:lnTo>
                    <a:pt x="4244568" y="38623"/>
                  </a:lnTo>
                  <a:lnTo>
                    <a:pt x="4202478" y="40923"/>
                  </a:lnTo>
                  <a:lnTo>
                    <a:pt x="4161121" y="41996"/>
                  </a:lnTo>
                  <a:lnTo>
                    <a:pt x="4119944" y="42073"/>
                  </a:lnTo>
                  <a:lnTo>
                    <a:pt x="4078391" y="41383"/>
                  </a:lnTo>
                  <a:lnTo>
                    <a:pt x="4035905" y="40156"/>
                  </a:lnTo>
                  <a:lnTo>
                    <a:pt x="3991933" y="38623"/>
                  </a:lnTo>
                  <a:lnTo>
                    <a:pt x="3945919" y="37014"/>
                  </a:lnTo>
                  <a:lnTo>
                    <a:pt x="3897307" y="35557"/>
                  </a:lnTo>
                  <a:lnTo>
                    <a:pt x="3845543" y="34484"/>
                  </a:lnTo>
                  <a:lnTo>
                    <a:pt x="3790071" y="34024"/>
                  </a:lnTo>
                  <a:lnTo>
                    <a:pt x="3730335" y="34408"/>
                  </a:lnTo>
                  <a:lnTo>
                    <a:pt x="3665780" y="35864"/>
                  </a:lnTo>
                  <a:lnTo>
                    <a:pt x="3595852" y="38623"/>
                  </a:lnTo>
                  <a:lnTo>
                    <a:pt x="3524000" y="41374"/>
                  </a:lnTo>
                  <a:lnTo>
                    <a:pt x="3464753" y="42328"/>
                  </a:lnTo>
                  <a:lnTo>
                    <a:pt x="3415879" y="41874"/>
                  </a:lnTo>
                  <a:lnTo>
                    <a:pt x="3375145" y="40401"/>
                  </a:lnTo>
                  <a:lnTo>
                    <a:pt x="3340318" y="38299"/>
                  </a:lnTo>
                  <a:lnTo>
                    <a:pt x="3309165" y="35956"/>
                  </a:lnTo>
                  <a:lnTo>
                    <a:pt x="3279455" y="33762"/>
                  </a:lnTo>
                  <a:lnTo>
                    <a:pt x="3248954" y="32104"/>
                  </a:lnTo>
                  <a:lnTo>
                    <a:pt x="3215430" y="31372"/>
                  </a:lnTo>
                  <a:lnTo>
                    <a:pt x="3176649" y="31956"/>
                  </a:lnTo>
                  <a:lnTo>
                    <a:pt x="3130380" y="34243"/>
                  </a:lnTo>
                  <a:lnTo>
                    <a:pt x="3074390" y="38623"/>
                  </a:lnTo>
                  <a:lnTo>
                    <a:pt x="3011533" y="43264"/>
                  </a:lnTo>
                  <a:lnTo>
                    <a:pt x="2956391" y="45409"/>
                  </a:lnTo>
                  <a:lnTo>
                    <a:pt x="2907423" y="45583"/>
                  </a:lnTo>
                  <a:lnTo>
                    <a:pt x="2863087" y="44306"/>
                  </a:lnTo>
                  <a:lnTo>
                    <a:pt x="2821841" y="42101"/>
                  </a:lnTo>
                  <a:lnTo>
                    <a:pt x="2782144" y="39491"/>
                  </a:lnTo>
                  <a:lnTo>
                    <a:pt x="2742454" y="36996"/>
                  </a:lnTo>
                  <a:lnTo>
                    <a:pt x="2701230" y="35140"/>
                  </a:lnTo>
                  <a:lnTo>
                    <a:pt x="2656928" y="34445"/>
                  </a:lnTo>
                  <a:lnTo>
                    <a:pt x="2608008" y="35432"/>
                  </a:lnTo>
                  <a:lnTo>
                    <a:pt x="2552928" y="38623"/>
                  </a:lnTo>
                  <a:lnTo>
                    <a:pt x="2504234" y="41866"/>
                  </a:lnTo>
                  <a:lnTo>
                    <a:pt x="2457173" y="44113"/>
                  </a:lnTo>
                  <a:lnTo>
                    <a:pt x="2411243" y="45491"/>
                  </a:lnTo>
                  <a:lnTo>
                    <a:pt x="2365945" y="46121"/>
                  </a:lnTo>
                  <a:lnTo>
                    <a:pt x="2320777" y="46129"/>
                  </a:lnTo>
                  <a:lnTo>
                    <a:pt x="2275240" y="45637"/>
                  </a:lnTo>
                  <a:lnTo>
                    <a:pt x="2228832" y="44771"/>
                  </a:lnTo>
                  <a:lnTo>
                    <a:pt x="2181054" y="43653"/>
                  </a:lnTo>
                  <a:lnTo>
                    <a:pt x="2131405" y="42407"/>
                  </a:lnTo>
                  <a:lnTo>
                    <a:pt x="2079383" y="41157"/>
                  </a:lnTo>
                  <a:lnTo>
                    <a:pt x="2024490" y="40027"/>
                  </a:lnTo>
                  <a:lnTo>
                    <a:pt x="1966224" y="39142"/>
                  </a:lnTo>
                  <a:lnTo>
                    <a:pt x="1904085" y="38623"/>
                  </a:lnTo>
                  <a:lnTo>
                    <a:pt x="1847480" y="38472"/>
                  </a:lnTo>
                  <a:lnTo>
                    <a:pt x="1796261" y="38530"/>
                  </a:lnTo>
                  <a:lnTo>
                    <a:pt x="1749359" y="38752"/>
                  </a:lnTo>
                  <a:lnTo>
                    <a:pt x="1705707" y="39090"/>
                  </a:lnTo>
                  <a:lnTo>
                    <a:pt x="1664237" y="39498"/>
                  </a:lnTo>
                  <a:lnTo>
                    <a:pt x="1623880" y="39930"/>
                  </a:lnTo>
                  <a:lnTo>
                    <a:pt x="1583569" y="40338"/>
                  </a:lnTo>
                  <a:lnTo>
                    <a:pt x="1542235" y="40676"/>
                  </a:lnTo>
                  <a:lnTo>
                    <a:pt x="1498811" y="40898"/>
                  </a:lnTo>
                  <a:lnTo>
                    <a:pt x="1452228" y="40956"/>
                  </a:lnTo>
                  <a:lnTo>
                    <a:pt x="1401419" y="40804"/>
                  </a:lnTo>
                  <a:lnTo>
                    <a:pt x="1345315" y="40396"/>
                  </a:lnTo>
                  <a:lnTo>
                    <a:pt x="1282848" y="39685"/>
                  </a:lnTo>
                  <a:lnTo>
                    <a:pt x="1212951" y="38623"/>
                  </a:lnTo>
                  <a:lnTo>
                    <a:pt x="1119430" y="37132"/>
                  </a:lnTo>
                  <a:lnTo>
                    <a:pt x="1044051" y="36124"/>
                  </a:lnTo>
                  <a:lnTo>
                    <a:pt x="983814" y="35543"/>
                  </a:lnTo>
                  <a:lnTo>
                    <a:pt x="935715" y="35332"/>
                  </a:lnTo>
                  <a:lnTo>
                    <a:pt x="896753" y="35433"/>
                  </a:lnTo>
                  <a:lnTo>
                    <a:pt x="863925" y="35789"/>
                  </a:lnTo>
                  <a:lnTo>
                    <a:pt x="834228" y="36343"/>
                  </a:lnTo>
                  <a:lnTo>
                    <a:pt x="804661" y="37038"/>
                  </a:lnTo>
                  <a:lnTo>
                    <a:pt x="772222" y="37818"/>
                  </a:lnTo>
                  <a:lnTo>
                    <a:pt x="733907" y="38623"/>
                  </a:lnTo>
                  <a:lnTo>
                    <a:pt x="699797" y="39066"/>
                  </a:lnTo>
                  <a:lnTo>
                    <a:pt x="658549" y="39277"/>
                  </a:lnTo>
                  <a:lnTo>
                    <a:pt x="611245" y="39297"/>
                  </a:lnTo>
                  <a:lnTo>
                    <a:pt x="558963" y="39168"/>
                  </a:lnTo>
                  <a:lnTo>
                    <a:pt x="502787" y="38930"/>
                  </a:lnTo>
                  <a:lnTo>
                    <a:pt x="443795" y="38623"/>
                  </a:lnTo>
                  <a:lnTo>
                    <a:pt x="383070" y="38290"/>
                  </a:lnTo>
                  <a:lnTo>
                    <a:pt x="321691" y="37970"/>
                  </a:lnTo>
                  <a:lnTo>
                    <a:pt x="260740" y="37705"/>
                  </a:lnTo>
                  <a:lnTo>
                    <a:pt x="201298" y="37535"/>
                  </a:lnTo>
                  <a:lnTo>
                    <a:pt x="144444" y="37501"/>
                  </a:lnTo>
                  <a:lnTo>
                    <a:pt x="91261" y="37644"/>
                  </a:lnTo>
                  <a:lnTo>
                    <a:pt x="42829" y="38004"/>
                  </a:lnTo>
                  <a:lnTo>
                    <a:pt x="228" y="38623"/>
                  </a:lnTo>
                  <a:lnTo>
                    <a:pt x="0" y="34559"/>
                  </a:lnTo>
                  <a:lnTo>
                    <a:pt x="736" y="26177"/>
                  </a:lnTo>
                  <a:lnTo>
                    <a:pt x="228" y="20335"/>
                  </a:lnTo>
                  <a:close/>
                </a:path>
              </a:pathLst>
            </a:custGeom>
            <a:ln w="412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8819" y="2692730"/>
            <a:ext cx="6238240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3D546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Each bottle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individually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identifiable</a:t>
            </a:r>
            <a:r>
              <a:rPr sz="2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scanning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28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Digital</a:t>
            </a:r>
            <a:r>
              <a:rPr sz="20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Tag</a:t>
            </a:r>
            <a:endParaRPr sz="2000">
              <a:latin typeface="Calibri"/>
              <a:cs typeface="Calibri"/>
            </a:endParaRPr>
          </a:p>
          <a:p>
            <a:pPr marL="240665" marR="805815" indent="-228600">
              <a:lnSpc>
                <a:spcPts val="2160"/>
              </a:lnSpc>
              <a:spcBef>
                <a:spcPts val="1030"/>
              </a:spcBef>
              <a:buClr>
                <a:srgbClr val="3D546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Customer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scans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Tag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iM8 opens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up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direct </a:t>
            </a:r>
            <a:r>
              <a:rPr sz="2000" spc="-43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communications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channel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customer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lr>
                <a:srgbClr val="3D546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Channels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Clr>
                <a:srgbClr val="3D546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Company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webpage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3D546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Interactive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bot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3D546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Online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shop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Clr>
                <a:srgbClr val="3D546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Messaging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platform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(Facebook,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Snapchat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etc.)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3D546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Brand</a:t>
            </a:r>
            <a:r>
              <a:rPr sz="20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app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3D546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Loyalty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programme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592" y="0"/>
            <a:ext cx="4035407" cy="4178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4289" y="4267200"/>
            <a:ext cx="4047710" cy="25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 MT</vt:lpstr>
      <vt:lpstr>Calibri</vt:lpstr>
      <vt:lpstr>Calibri Light</vt:lpstr>
      <vt:lpstr>Office Theme</vt:lpstr>
      <vt:lpstr>Stopping  Counterfeit Product  and Connecting with  your Customers</vt:lpstr>
      <vt:lpstr>No one is safe from  Counterfeit Wine</vt:lpstr>
      <vt:lpstr>The traditional label doesn’t offer enough protection</vt:lpstr>
      <vt:lpstr>The iM8 Digital  Tag gives every  bottle its own  unique traceable  fingerprint</vt:lpstr>
      <vt:lpstr>Présentation PowerPoint</vt:lpstr>
      <vt:lpstr>Blockchain  Product  Protection</vt:lpstr>
      <vt:lpstr>Connect with your  Customers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Stopping Counterfeit Product  and  Connecting with your Customers</dc:title>
  <dc:creator>Charlie Sherlock</dc:creator>
  <cp:lastModifiedBy>Utilisateur</cp:lastModifiedBy>
  <cp:revision>1</cp:revision>
  <dcterms:created xsi:type="dcterms:W3CDTF">2021-05-18T09:18:30Z</dcterms:created>
  <dcterms:modified xsi:type="dcterms:W3CDTF">2021-06-04T10:06:05Z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2021-05-18T00:00:00Z</vt:filetime>
  </property>
</Properties>
</file>