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94" d="100"/>
          <a:sy n="94" d="100"/>
        </p:scale>
        <p:origin x="108" y="5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A582-90E3-47BE-8EFA-566C7E0E81DA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DEF1-85D8-46BC-A6AC-7CE76B9F0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76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3875" y="3183168"/>
            <a:ext cx="1554119" cy="33415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5680" y="3095450"/>
            <a:ext cx="1096430" cy="35265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7775" y="3252118"/>
            <a:ext cx="1554119" cy="33415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0763" y="3401336"/>
            <a:ext cx="1468125" cy="29051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131" y="509605"/>
            <a:ext cx="9453737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097" y="2394220"/>
            <a:ext cx="11327805" cy="2494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4F58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1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5" y="375737"/>
            <a:ext cx="77603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b="1" spc="-5" dirty="0"/>
              <a:t>How </a:t>
            </a:r>
            <a:r>
              <a:rPr lang="fr-FR" sz="3600" b="1" spc="-5" dirty="0" err="1"/>
              <a:t>traceability</a:t>
            </a:r>
            <a:r>
              <a:rPr lang="fr-FR" sz="3600" b="1" spc="-5" dirty="0"/>
              <a:t> </a:t>
            </a:r>
            <a:r>
              <a:rPr lang="fr-FR" sz="3600" b="1" spc="-5" dirty="0" err="1"/>
              <a:t>works</a:t>
            </a:r>
            <a:endParaRPr sz="3600" dirty="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634" y="4153270"/>
            <a:ext cx="1977833" cy="22049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5025" y="1383162"/>
            <a:ext cx="31897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Download the free </a:t>
            </a:r>
            <a:r>
              <a:rPr sz="1400" b="1" spc="-5" dirty="0">
                <a:solidFill>
                  <a:srgbClr val="00B050"/>
                </a:solidFill>
                <a:latin typeface="Century Gothic"/>
                <a:cs typeface="Century Gothic"/>
              </a:rPr>
              <a:t>CleanRwith</a:t>
            </a:r>
            <a:r>
              <a:rPr lang="fr-FR" sz="1400" b="1" spc="-5" dirty="0">
                <a:solidFill>
                  <a:srgbClr val="00B050"/>
                </a:solidFill>
                <a:latin typeface="Century Gothic"/>
                <a:cs typeface="Century Gothic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app</a:t>
            </a:r>
            <a:endParaRPr sz="1400" dirty="0">
              <a:solidFill>
                <a:srgbClr val="00B050"/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5467" y="1403364"/>
            <a:ext cx="48134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to establish and register your time-stamped certificate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.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024" y="1873891"/>
            <a:ext cx="5399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Scan the QR Code placed in the area to be disinfected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25" y="2364618"/>
            <a:ext cx="3757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Scan the QR Code on the bottle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8018" y="1268203"/>
            <a:ext cx="798429" cy="55275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57113" y="3252118"/>
            <a:ext cx="1554480" cy="3342004"/>
            <a:chOff x="457113" y="3252118"/>
            <a:chExt cx="1554480" cy="33420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13" y="3252118"/>
              <a:ext cx="1554119" cy="3341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112" y="3368712"/>
              <a:ext cx="1468125" cy="286295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716725" y="5202680"/>
            <a:ext cx="661670" cy="494665"/>
            <a:chOff x="7716725" y="5202680"/>
            <a:chExt cx="661670" cy="494665"/>
          </a:xfrm>
        </p:grpSpPr>
        <p:sp>
          <p:nvSpPr>
            <p:cNvPr id="15" name="object 15"/>
            <p:cNvSpPr/>
            <p:nvPr/>
          </p:nvSpPr>
          <p:spPr>
            <a:xfrm>
              <a:off x="7729425" y="5215380"/>
              <a:ext cx="636270" cy="469265"/>
            </a:xfrm>
            <a:custGeom>
              <a:avLst/>
              <a:gdLst/>
              <a:ahLst/>
              <a:cxnLst/>
              <a:rect l="l" t="t" r="r" b="b"/>
              <a:pathLst>
                <a:path w="636270" h="469264">
                  <a:moveTo>
                    <a:pt x="401399" y="469199"/>
                  </a:moveTo>
                  <a:lnTo>
                    <a:pt x="401399" y="351899"/>
                  </a:lnTo>
                  <a:lnTo>
                    <a:pt x="0" y="351899"/>
                  </a:lnTo>
                  <a:lnTo>
                    <a:pt x="0" y="117299"/>
                  </a:lnTo>
                  <a:lnTo>
                    <a:pt x="401399" y="117299"/>
                  </a:lnTo>
                  <a:lnTo>
                    <a:pt x="401399" y="0"/>
                  </a:lnTo>
                  <a:lnTo>
                    <a:pt x="635999" y="234599"/>
                  </a:lnTo>
                  <a:lnTo>
                    <a:pt x="401399" y="469199"/>
                  </a:lnTo>
                  <a:close/>
                </a:path>
              </a:pathLst>
            </a:custGeom>
            <a:solidFill>
              <a:srgbClr val="00A652"/>
            </a:solidFill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29425" y="5215380"/>
              <a:ext cx="636270" cy="469265"/>
            </a:xfrm>
            <a:custGeom>
              <a:avLst/>
              <a:gdLst/>
              <a:ahLst/>
              <a:cxnLst/>
              <a:rect l="l" t="t" r="r" b="b"/>
              <a:pathLst>
                <a:path w="636270" h="469264">
                  <a:moveTo>
                    <a:pt x="0" y="117299"/>
                  </a:moveTo>
                  <a:lnTo>
                    <a:pt x="401399" y="117299"/>
                  </a:lnTo>
                  <a:lnTo>
                    <a:pt x="401399" y="0"/>
                  </a:lnTo>
                  <a:lnTo>
                    <a:pt x="635999" y="234599"/>
                  </a:lnTo>
                  <a:lnTo>
                    <a:pt x="401399" y="469199"/>
                  </a:lnTo>
                  <a:lnTo>
                    <a:pt x="401399" y="351899"/>
                  </a:lnTo>
                  <a:lnTo>
                    <a:pt x="0" y="351899"/>
                  </a:lnTo>
                  <a:lnTo>
                    <a:pt x="0" y="117299"/>
                  </a:lnTo>
                  <a:close/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32940" y="5339744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96201" y="5202668"/>
            <a:ext cx="661670" cy="494665"/>
            <a:chOff x="2196201" y="5202668"/>
            <a:chExt cx="661670" cy="494665"/>
          </a:xfrm>
        </p:grpSpPr>
        <p:sp>
          <p:nvSpPr>
            <p:cNvPr id="19" name="object 19"/>
            <p:cNvSpPr/>
            <p:nvPr/>
          </p:nvSpPr>
          <p:spPr>
            <a:xfrm>
              <a:off x="2208901" y="5215368"/>
              <a:ext cx="636270" cy="469265"/>
            </a:xfrm>
            <a:custGeom>
              <a:avLst/>
              <a:gdLst/>
              <a:ahLst/>
              <a:cxnLst/>
              <a:rect l="l" t="t" r="r" b="b"/>
              <a:pathLst>
                <a:path w="636269" h="469264">
                  <a:moveTo>
                    <a:pt x="401399" y="469199"/>
                  </a:moveTo>
                  <a:lnTo>
                    <a:pt x="401399" y="351899"/>
                  </a:lnTo>
                  <a:lnTo>
                    <a:pt x="0" y="351899"/>
                  </a:lnTo>
                  <a:lnTo>
                    <a:pt x="0" y="117299"/>
                  </a:lnTo>
                  <a:lnTo>
                    <a:pt x="401399" y="117299"/>
                  </a:lnTo>
                  <a:lnTo>
                    <a:pt x="401399" y="0"/>
                  </a:lnTo>
                  <a:lnTo>
                    <a:pt x="635999" y="234599"/>
                  </a:lnTo>
                  <a:lnTo>
                    <a:pt x="401399" y="469199"/>
                  </a:lnTo>
                  <a:close/>
                </a:path>
              </a:pathLst>
            </a:custGeom>
            <a:solidFill>
              <a:srgbClr val="00A652"/>
            </a:solidFill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8901" y="5215368"/>
              <a:ext cx="636270" cy="469265"/>
            </a:xfrm>
            <a:custGeom>
              <a:avLst/>
              <a:gdLst/>
              <a:ahLst/>
              <a:cxnLst/>
              <a:rect l="l" t="t" r="r" b="b"/>
              <a:pathLst>
                <a:path w="636269" h="469264">
                  <a:moveTo>
                    <a:pt x="0" y="117299"/>
                  </a:moveTo>
                  <a:lnTo>
                    <a:pt x="401399" y="117299"/>
                  </a:lnTo>
                  <a:lnTo>
                    <a:pt x="401399" y="0"/>
                  </a:lnTo>
                  <a:lnTo>
                    <a:pt x="635999" y="234599"/>
                  </a:lnTo>
                  <a:lnTo>
                    <a:pt x="401399" y="469199"/>
                  </a:lnTo>
                  <a:lnTo>
                    <a:pt x="401399" y="351899"/>
                  </a:lnTo>
                  <a:lnTo>
                    <a:pt x="0" y="351899"/>
                  </a:lnTo>
                  <a:lnTo>
                    <a:pt x="0" y="117299"/>
                  </a:lnTo>
                  <a:close/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2415" y="5339732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76875" y="3365088"/>
            <a:ext cx="1468120" cy="2760345"/>
            <a:chOff x="10476875" y="3365088"/>
            <a:chExt cx="1468120" cy="276034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6875" y="3365088"/>
              <a:ext cx="1468124" cy="27601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44074" y="3563824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4074" y="35638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9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9637" y="1373562"/>
            <a:ext cx="303530" cy="314325"/>
            <a:chOff x="569637" y="1373562"/>
            <a:chExt cx="303530" cy="314325"/>
          </a:xfrm>
        </p:grpSpPr>
        <p:sp>
          <p:nvSpPr>
            <p:cNvPr id="27" name="object 27"/>
            <p:cNvSpPr/>
            <p:nvPr/>
          </p:nvSpPr>
          <p:spPr>
            <a:xfrm>
              <a:off x="574400" y="1378324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400" y="1378324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8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0392" y="140393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9637" y="1871162"/>
            <a:ext cx="303530" cy="314325"/>
            <a:chOff x="569637" y="1871162"/>
            <a:chExt cx="303530" cy="314325"/>
          </a:xfrm>
        </p:grpSpPr>
        <p:sp>
          <p:nvSpPr>
            <p:cNvPr id="31" name="object 31"/>
            <p:cNvSpPr/>
            <p:nvPr/>
          </p:nvSpPr>
          <p:spPr>
            <a:xfrm>
              <a:off x="574400" y="18759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00" y="18759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8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0392" y="190153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69637" y="2368762"/>
            <a:ext cx="303530" cy="314325"/>
            <a:chOff x="569637" y="2368762"/>
            <a:chExt cx="303530" cy="314325"/>
          </a:xfrm>
        </p:grpSpPr>
        <p:sp>
          <p:nvSpPr>
            <p:cNvPr id="35" name="object 35"/>
            <p:cNvSpPr/>
            <p:nvPr/>
          </p:nvSpPr>
          <p:spPr>
            <a:xfrm>
              <a:off x="574400" y="23735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400" y="23735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8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0392" y="239913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0067" y="358943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47701" y="3551368"/>
            <a:ext cx="303530" cy="314325"/>
            <a:chOff x="3130525" y="3559062"/>
            <a:chExt cx="303530" cy="314325"/>
          </a:xfrm>
        </p:grpSpPr>
        <p:sp>
          <p:nvSpPr>
            <p:cNvPr id="44" name="object 44"/>
            <p:cNvSpPr/>
            <p:nvPr/>
          </p:nvSpPr>
          <p:spPr>
            <a:xfrm>
              <a:off x="3135288" y="35638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146700" y="304199"/>
                  </a:moveTo>
                  <a:lnTo>
                    <a:pt x="100331" y="296445"/>
                  </a:lnTo>
                  <a:lnTo>
                    <a:pt x="60061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1" y="29346"/>
                  </a:lnTo>
                  <a:lnTo>
                    <a:pt x="100331" y="7754"/>
                  </a:lnTo>
                  <a:lnTo>
                    <a:pt x="146700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400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700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5288" y="35638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1" y="29346"/>
                  </a:lnTo>
                  <a:lnTo>
                    <a:pt x="100331" y="7754"/>
                  </a:lnTo>
                  <a:lnTo>
                    <a:pt x="146700" y="0"/>
                  </a:lnTo>
                  <a:lnTo>
                    <a:pt x="202839" y="11577"/>
                  </a:lnTo>
                  <a:lnTo>
                    <a:pt x="250432" y="44549"/>
                  </a:lnTo>
                  <a:lnTo>
                    <a:pt x="282233" y="93893"/>
                  </a:lnTo>
                  <a:lnTo>
                    <a:pt x="293400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700" y="304199"/>
                  </a:lnTo>
                  <a:lnTo>
                    <a:pt x="100331" y="296445"/>
                  </a:lnTo>
                  <a:lnTo>
                    <a:pt x="60061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011825" y="3252049"/>
            <a:ext cx="2137410" cy="3342004"/>
          </a:xfrm>
          <a:prstGeom prst="rect">
            <a:avLst/>
          </a:prstGeom>
          <a:ln w="952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9637" y="2814787"/>
            <a:ext cx="303530" cy="314325"/>
            <a:chOff x="569637" y="2814787"/>
            <a:chExt cx="303530" cy="314325"/>
          </a:xfrm>
        </p:grpSpPr>
        <p:sp>
          <p:nvSpPr>
            <p:cNvPr id="48" name="object 48"/>
            <p:cNvSpPr/>
            <p:nvPr/>
          </p:nvSpPr>
          <p:spPr>
            <a:xfrm>
              <a:off x="574400" y="2819549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4400" y="2819549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5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8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0392" y="2855346"/>
            <a:ext cx="624380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sz="2100" baseline="3968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Traceability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is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activated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, the 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can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 and location are 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locked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fr-FR" sz="1400" spc="-5" dirty="0" err="1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together</a:t>
            </a:r>
            <a:r>
              <a:rPr lang="fr-FR" sz="14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!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346363" y="5264867"/>
            <a:ext cx="433070" cy="370840"/>
            <a:chOff x="5346363" y="5264867"/>
            <a:chExt cx="433070" cy="370840"/>
          </a:xfrm>
        </p:grpSpPr>
        <p:sp>
          <p:nvSpPr>
            <p:cNvPr id="52" name="object 52"/>
            <p:cNvSpPr/>
            <p:nvPr/>
          </p:nvSpPr>
          <p:spPr>
            <a:xfrm>
              <a:off x="5359057" y="5278132"/>
              <a:ext cx="407670" cy="344170"/>
            </a:xfrm>
            <a:custGeom>
              <a:avLst/>
              <a:gdLst/>
              <a:ahLst/>
              <a:cxnLst/>
              <a:rect l="l" t="t" r="r" b="b"/>
              <a:pathLst>
                <a:path w="407670" h="344170">
                  <a:moveTo>
                    <a:pt x="407644" y="116840"/>
                  </a:moveTo>
                  <a:lnTo>
                    <a:pt x="259003" y="116840"/>
                  </a:lnTo>
                  <a:lnTo>
                    <a:pt x="259003" y="0"/>
                  </a:lnTo>
                  <a:lnTo>
                    <a:pt x="148640" y="0"/>
                  </a:lnTo>
                  <a:lnTo>
                    <a:pt x="148640" y="116840"/>
                  </a:lnTo>
                  <a:lnTo>
                    <a:pt x="0" y="116840"/>
                  </a:lnTo>
                  <a:lnTo>
                    <a:pt x="0" y="227330"/>
                  </a:lnTo>
                  <a:lnTo>
                    <a:pt x="148640" y="227330"/>
                  </a:lnTo>
                  <a:lnTo>
                    <a:pt x="148640" y="344170"/>
                  </a:lnTo>
                  <a:lnTo>
                    <a:pt x="259003" y="344170"/>
                  </a:lnTo>
                  <a:lnTo>
                    <a:pt x="259003" y="227330"/>
                  </a:lnTo>
                  <a:lnTo>
                    <a:pt x="407644" y="227330"/>
                  </a:lnTo>
                  <a:lnTo>
                    <a:pt x="407644" y="116840"/>
                  </a:lnTo>
                  <a:close/>
                </a:path>
              </a:pathLst>
            </a:custGeom>
            <a:solidFill>
              <a:srgbClr val="00A652"/>
            </a:solidFill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59063" y="5277567"/>
              <a:ext cx="407670" cy="345440"/>
            </a:xfrm>
            <a:custGeom>
              <a:avLst/>
              <a:gdLst/>
              <a:ahLst/>
              <a:cxnLst/>
              <a:rect l="l" t="t" r="r" b="b"/>
              <a:pathLst>
                <a:path w="407670" h="345439">
                  <a:moveTo>
                    <a:pt x="0" y="117229"/>
                  </a:moveTo>
                  <a:lnTo>
                    <a:pt x="148646" y="117229"/>
                  </a:lnTo>
                  <a:lnTo>
                    <a:pt x="148646" y="0"/>
                  </a:lnTo>
                  <a:lnTo>
                    <a:pt x="259002" y="0"/>
                  </a:lnTo>
                  <a:lnTo>
                    <a:pt x="259002" y="117229"/>
                  </a:lnTo>
                  <a:lnTo>
                    <a:pt x="407649" y="117229"/>
                  </a:lnTo>
                  <a:lnTo>
                    <a:pt x="407649" y="227585"/>
                  </a:lnTo>
                  <a:lnTo>
                    <a:pt x="259002" y="227585"/>
                  </a:lnTo>
                  <a:lnTo>
                    <a:pt x="259002" y="344814"/>
                  </a:lnTo>
                  <a:lnTo>
                    <a:pt x="148646" y="344814"/>
                  </a:lnTo>
                  <a:lnTo>
                    <a:pt x="148646" y="227585"/>
                  </a:lnTo>
                  <a:lnTo>
                    <a:pt x="0" y="227585"/>
                  </a:lnTo>
                  <a:lnTo>
                    <a:pt x="0" y="117229"/>
                  </a:lnTo>
                  <a:close/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9793425" y="5388540"/>
            <a:ext cx="433070" cy="204470"/>
            <a:chOff x="9793425" y="5388540"/>
            <a:chExt cx="433070" cy="204470"/>
          </a:xfrm>
        </p:grpSpPr>
        <p:sp>
          <p:nvSpPr>
            <p:cNvPr id="55" name="object 55"/>
            <p:cNvSpPr/>
            <p:nvPr/>
          </p:nvSpPr>
          <p:spPr>
            <a:xfrm>
              <a:off x="9806114" y="5401246"/>
              <a:ext cx="407670" cy="179070"/>
            </a:xfrm>
            <a:custGeom>
              <a:avLst/>
              <a:gdLst/>
              <a:ahLst/>
              <a:cxnLst/>
              <a:rect l="l" t="t" r="r" b="b"/>
              <a:pathLst>
                <a:path w="407670" h="179070">
                  <a:moveTo>
                    <a:pt x="407657" y="107327"/>
                  </a:moveTo>
                  <a:lnTo>
                    <a:pt x="0" y="107327"/>
                  </a:lnTo>
                  <a:lnTo>
                    <a:pt x="0" y="178866"/>
                  </a:lnTo>
                  <a:lnTo>
                    <a:pt x="407657" y="178866"/>
                  </a:lnTo>
                  <a:lnTo>
                    <a:pt x="407657" y="107327"/>
                  </a:lnTo>
                  <a:close/>
                </a:path>
                <a:path w="407670" h="179070">
                  <a:moveTo>
                    <a:pt x="407657" y="0"/>
                  </a:moveTo>
                  <a:lnTo>
                    <a:pt x="0" y="0"/>
                  </a:lnTo>
                  <a:lnTo>
                    <a:pt x="0" y="71551"/>
                  </a:lnTo>
                  <a:lnTo>
                    <a:pt x="407657" y="71551"/>
                  </a:lnTo>
                  <a:lnTo>
                    <a:pt x="407657" y="0"/>
                  </a:lnTo>
                  <a:close/>
                </a:path>
              </a:pathLst>
            </a:custGeom>
            <a:solidFill>
              <a:srgbClr val="00A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06125" y="5401240"/>
              <a:ext cx="407670" cy="179070"/>
            </a:xfrm>
            <a:custGeom>
              <a:avLst/>
              <a:gdLst/>
              <a:ahLst/>
              <a:cxnLst/>
              <a:rect l="l" t="t" r="r" b="b"/>
              <a:pathLst>
                <a:path w="407670" h="179070">
                  <a:moveTo>
                    <a:pt x="0" y="0"/>
                  </a:moveTo>
                  <a:lnTo>
                    <a:pt x="407648" y="0"/>
                  </a:lnTo>
                  <a:lnTo>
                    <a:pt x="407648" y="71547"/>
                  </a:lnTo>
                  <a:lnTo>
                    <a:pt x="0" y="71547"/>
                  </a:lnTo>
                  <a:lnTo>
                    <a:pt x="0" y="0"/>
                  </a:lnTo>
                  <a:close/>
                </a:path>
                <a:path w="407670" h="179070">
                  <a:moveTo>
                    <a:pt x="0" y="107321"/>
                  </a:moveTo>
                  <a:lnTo>
                    <a:pt x="407648" y="107321"/>
                  </a:lnTo>
                  <a:lnTo>
                    <a:pt x="407648" y="178869"/>
                  </a:lnTo>
                  <a:lnTo>
                    <a:pt x="0" y="178869"/>
                  </a:lnTo>
                  <a:lnTo>
                    <a:pt x="0" y="107321"/>
                  </a:lnTo>
                  <a:close/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0" name="Google Shape;178;p23" descr="C:\Users\Laurent\Desktop\SMALL JPEG HI RESOLUTI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11601" y="5701687"/>
            <a:ext cx="935632" cy="67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0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3646" y="2748562"/>
            <a:ext cx="1780890" cy="4109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object 39"/>
          <p:cNvGrpSpPr/>
          <p:nvPr/>
        </p:nvGrpSpPr>
        <p:grpSpPr>
          <a:xfrm>
            <a:off x="9041413" y="3323034"/>
            <a:ext cx="303530" cy="314325"/>
            <a:chOff x="8995762" y="3559062"/>
            <a:chExt cx="303530" cy="314325"/>
          </a:xfrm>
        </p:grpSpPr>
        <p:sp>
          <p:nvSpPr>
            <p:cNvPr id="40" name="object 40"/>
            <p:cNvSpPr/>
            <p:nvPr/>
          </p:nvSpPr>
          <p:spPr>
            <a:xfrm>
              <a:off x="9000525" y="35638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146699" y="304199"/>
                  </a:move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175453" y="2949"/>
                  </a:lnTo>
                  <a:lnTo>
                    <a:pt x="228089" y="25554"/>
                  </a:lnTo>
                  <a:lnTo>
                    <a:pt x="268752" y="67714"/>
                  </a:lnTo>
                  <a:lnTo>
                    <a:pt x="290555" y="122288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00525" y="3563825"/>
              <a:ext cx="294005" cy="304800"/>
            </a:xfrm>
            <a:custGeom>
              <a:avLst/>
              <a:gdLst/>
              <a:ahLst/>
              <a:cxnLst/>
              <a:rect l="l" t="t" r="r" b="b"/>
              <a:pathLst>
                <a:path w="294004" h="304800">
                  <a:moveTo>
                    <a:pt x="0" y="152099"/>
                  </a:moveTo>
                  <a:lnTo>
                    <a:pt x="7478" y="104024"/>
                  </a:lnTo>
                  <a:lnTo>
                    <a:pt x="28304" y="62271"/>
                  </a:lnTo>
                  <a:lnTo>
                    <a:pt x="60060" y="29346"/>
                  </a:lnTo>
                  <a:lnTo>
                    <a:pt x="100331" y="7754"/>
                  </a:lnTo>
                  <a:lnTo>
                    <a:pt x="146699" y="0"/>
                  </a:lnTo>
                  <a:lnTo>
                    <a:pt x="202839" y="11577"/>
                  </a:lnTo>
                  <a:lnTo>
                    <a:pt x="250432" y="44549"/>
                  </a:lnTo>
                  <a:lnTo>
                    <a:pt x="282233" y="93893"/>
                  </a:lnTo>
                  <a:lnTo>
                    <a:pt x="293399" y="152099"/>
                  </a:lnTo>
                  <a:lnTo>
                    <a:pt x="285921" y="200175"/>
                  </a:lnTo>
                  <a:lnTo>
                    <a:pt x="265095" y="241928"/>
                  </a:lnTo>
                  <a:lnTo>
                    <a:pt x="233339" y="274853"/>
                  </a:lnTo>
                  <a:lnTo>
                    <a:pt x="193068" y="296445"/>
                  </a:lnTo>
                  <a:lnTo>
                    <a:pt x="146699" y="304199"/>
                  </a:lnTo>
                  <a:lnTo>
                    <a:pt x="100331" y="296445"/>
                  </a:lnTo>
                  <a:lnTo>
                    <a:pt x="60060" y="274853"/>
                  </a:lnTo>
                  <a:lnTo>
                    <a:pt x="28304" y="241928"/>
                  </a:lnTo>
                  <a:lnTo>
                    <a:pt x="7478" y="200175"/>
                  </a:lnTo>
                  <a:lnTo>
                    <a:pt x="0" y="152099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128460" y="3361164"/>
            <a:ext cx="1780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63567" y="4447692"/>
            <a:ext cx="635999" cy="5949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17" y="3283302"/>
            <a:ext cx="1027713" cy="879696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8356" y="4906388"/>
            <a:ext cx="678918" cy="670931"/>
          </a:xfrm>
          <a:prstGeom prst="rect">
            <a:avLst/>
          </a:prstGeom>
        </p:spPr>
      </p:pic>
      <p:cxnSp>
        <p:nvCxnSpPr>
          <p:cNvPr id="65" name="Google Shape;117;p20"/>
          <p:cNvCxnSpPr/>
          <p:nvPr/>
        </p:nvCxnSpPr>
        <p:spPr>
          <a:xfrm>
            <a:off x="500112" y="990600"/>
            <a:ext cx="498628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9075" y="3226674"/>
            <a:ext cx="5615722" cy="3362050"/>
            <a:chOff x="1549075" y="3226674"/>
            <a:chExt cx="5615722" cy="3362050"/>
          </a:xfrm>
        </p:grpSpPr>
        <p:sp>
          <p:nvSpPr>
            <p:cNvPr id="3" name="object 3"/>
            <p:cNvSpPr/>
            <p:nvPr/>
          </p:nvSpPr>
          <p:spPr>
            <a:xfrm>
              <a:off x="5027387" y="3226674"/>
              <a:ext cx="2137410" cy="3359785"/>
            </a:xfrm>
            <a:custGeom>
              <a:avLst/>
              <a:gdLst/>
              <a:ahLst/>
              <a:cxnLst/>
              <a:rect l="l" t="t" r="r" b="b"/>
              <a:pathLst>
                <a:path w="2137409" h="3359784">
                  <a:moveTo>
                    <a:pt x="0" y="0"/>
                  </a:moveTo>
                  <a:lnTo>
                    <a:pt x="2137200" y="0"/>
                  </a:lnTo>
                  <a:lnTo>
                    <a:pt x="2137200" y="3359399"/>
                  </a:lnTo>
                  <a:lnTo>
                    <a:pt x="0" y="335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6146" y="4294856"/>
              <a:ext cx="1809467" cy="20168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75" y="3812025"/>
              <a:ext cx="4442725" cy="2776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1073" y="4356899"/>
              <a:ext cx="1473200" cy="1948814"/>
            </a:xfrm>
            <a:custGeom>
              <a:avLst/>
              <a:gdLst/>
              <a:ahLst/>
              <a:cxnLst/>
              <a:rect l="l" t="t" r="r" b="b"/>
              <a:pathLst>
                <a:path w="1473200" h="1948814">
                  <a:moveTo>
                    <a:pt x="1076999" y="1948799"/>
                  </a:moveTo>
                  <a:lnTo>
                    <a:pt x="0" y="1697699"/>
                  </a:lnTo>
                  <a:lnTo>
                    <a:pt x="395699" y="0"/>
                  </a:lnTo>
                  <a:lnTo>
                    <a:pt x="1472699" y="251099"/>
                  </a:lnTo>
                  <a:lnTo>
                    <a:pt x="1076999" y="194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1073" y="4356899"/>
              <a:ext cx="1473200" cy="1948814"/>
            </a:xfrm>
            <a:custGeom>
              <a:avLst/>
              <a:gdLst/>
              <a:ahLst/>
              <a:cxnLst/>
              <a:rect l="l" t="t" r="r" b="b"/>
              <a:pathLst>
                <a:path w="1473200" h="1948814">
                  <a:moveTo>
                    <a:pt x="395699" y="0"/>
                  </a:moveTo>
                  <a:lnTo>
                    <a:pt x="1472699" y="251099"/>
                  </a:lnTo>
                  <a:lnTo>
                    <a:pt x="1076999" y="1948799"/>
                  </a:lnTo>
                  <a:lnTo>
                    <a:pt x="0" y="1697699"/>
                  </a:lnTo>
                  <a:lnTo>
                    <a:pt x="395699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4492" y="1748753"/>
            <a:ext cx="9795507" cy="69313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181225" marR="5080" indent="-2169160">
              <a:lnSpc>
                <a:spcPts val="2240"/>
              </a:lnSpc>
              <a:spcBef>
                <a:spcPts val="505"/>
              </a:spcBef>
            </a:pPr>
            <a:r>
              <a:rPr lang="en-US" sz="22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Check the date and time of the last disinfection</a:t>
            </a:r>
          </a:p>
          <a:p>
            <a:pPr marL="2181225" marR="5080" indent="-2169160">
              <a:lnSpc>
                <a:spcPts val="2240"/>
              </a:lnSpc>
              <a:spcBef>
                <a:spcPts val="505"/>
              </a:spcBef>
            </a:pPr>
            <a:r>
              <a:rPr lang="en-US" sz="2200" spc="-5" dirty="0">
                <a:solidFill>
                  <a:schemeClr val="accent5">
                    <a:lumMod val="50000"/>
                  </a:schemeClr>
                </a:solidFill>
                <a:latin typeface="Century Gothic"/>
                <a:cs typeface="Century Gothic"/>
              </a:rPr>
              <a:t>by scanning the Code QR in the room</a:t>
            </a:r>
            <a:endParaRPr sz="2200" dirty="0">
              <a:solidFill>
                <a:schemeClr val="accent5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2199" y="678850"/>
            <a:ext cx="9067799" cy="3898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140970">
              <a:lnSpc>
                <a:spcPts val="2450"/>
              </a:lnSpc>
              <a:spcBef>
                <a:spcPts val="540"/>
              </a:spcBef>
            </a:pP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</a:rPr>
              <a:t>Reassure customers and staff through our secure blockchain</a:t>
            </a:r>
            <a:endParaRPr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88349" y="5017113"/>
            <a:ext cx="890269" cy="367030"/>
            <a:chOff x="7588349" y="5017113"/>
            <a:chExt cx="890269" cy="367030"/>
          </a:xfrm>
        </p:grpSpPr>
        <p:sp>
          <p:nvSpPr>
            <p:cNvPr id="14" name="object 14"/>
            <p:cNvSpPr/>
            <p:nvPr/>
          </p:nvSpPr>
          <p:spPr>
            <a:xfrm>
              <a:off x="7601049" y="5029813"/>
              <a:ext cx="864869" cy="341630"/>
            </a:xfrm>
            <a:custGeom>
              <a:avLst/>
              <a:gdLst/>
              <a:ahLst/>
              <a:cxnLst/>
              <a:rect l="l" t="t" r="r" b="b"/>
              <a:pathLst>
                <a:path w="864870" h="341629">
                  <a:moveTo>
                    <a:pt x="693749" y="341099"/>
                  </a:moveTo>
                  <a:lnTo>
                    <a:pt x="693749" y="255824"/>
                  </a:lnTo>
                  <a:lnTo>
                    <a:pt x="0" y="255824"/>
                  </a:lnTo>
                  <a:lnTo>
                    <a:pt x="0" y="85274"/>
                  </a:lnTo>
                  <a:lnTo>
                    <a:pt x="693749" y="85274"/>
                  </a:lnTo>
                  <a:lnTo>
                    <a:pt x="693749" y="0"/>
                  </a:lnTo>
                  <a:lnTo>
                    <a:pt x="864299" y="170549"/>
                  </a:lnTo>
                  <a:lnTo>
                    <a:pt x="693749" y="341099"/>
                  </a:lnTo>
                  <a:close/>
                </a:path>
              </a:pathLst>
            </a:custGeom>
            <a:solidFill>
              <a:srgbClr val="00A652"/>
            </a:solidFill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1049" y="5029813"/>
              <a:ext cx="864869" cy="341630"/>
            </a:xfrm>
            <a:custGeom>
              <a:avLst/>
              <a:gdLst/>
              <a:ahLst/>
              <a:cxnLst/>
              <a:rect l="l" t="t" r="r" b="b"/>
              <a:pathLst>
                <a:path w="864870" h="341629">
                  <a:moveTo>
                    <a:pt x="0" y="85274"/>
                  </a:moveTo>
                  <a:lnTo>
                    <a:pt x="693749" y="85274"/>
                  </a:lnTo>
                  <a:lnTo>
                    <a:pt x="693749" y="0"/>
                  </a:lnTo>
                  <a:lnTo>
                    <a:pt x="864299" y="170549"/>
                  </a:lnTo>
                  <a:lnTo>
                    <a:pt x="693749" y="341099"/>
                  </a:lnTo>
                  <a:lnTo>
                    <a:pt x="693749" y="255824"/>
                  </a:lnTo>
                  <a:lnTo>
                    <a:pt x="0" y="255824"/>
                  </a:lnTo>
                  <a:lnTo>
                    <a:pt x="0" y="85274"/>
                  </a:lnTo>
                  <a:close/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3159" y="5041360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2422" y="3428996"/>
            <a:ext cx="1990655" cy="331932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556" y="195771"/>
            <a:ext cx="1523590" cy="1144441"/>
          </a:xfrm>
          <a:prstGeom prst="rect">
            <a:avLst/>
          </a:prstGeom>
        </p:spPr>
      </p:pic>
      <p:pic>
        <p:nvPicPr>
          <p:cNvPr id="24" name="Google Shape;178;p23" descr="C:\Users\Laurent\Desktop\SMALL JPEG HI RESOLUTION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3132" y="5731179"/>
            <a:ext cx="851763" cy="65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8;p23" descr="C:\Users\Laurent\Desktop\SMALL JPEG HI RESOLUTION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5234" y="6103825"/>
            <a:ext cx="762000" cy="50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29" y="3134036"/>
            <a:ext cx="1343997" cy="11504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10690">
            <a:off x="2622832" y="4866361"/>
            <a:ext cx="809625" cy="8001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761" y="5023951"/>
            <a:ext cx="584291" cy="57741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63" y="3812025"/>
            <a:ext cx="1414143" cy="2275584"/>
          </a:xfrm>
          <a:prstGeom prst="rect">
            <a:avLst/>
          </a:prstGeom>
        </p:spPr>
      </p:pic>
      <p:cxnSp>
        <p:nvCxnSpPr>
          <p:cNvPr id="23" name="Google Shape;213;p23"/>
          <p:cNvCxnSpPr>
            <a:cxnSpLocks/>
          </p:cNvCxnSpPr>
          <p:nvPr/>
        </p:nvCxnSpPr>
        <p:spPr>
          <a:xfrm>
            <a:off x="2486747" y="1143000"/>
            <a:ext cx="8943251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69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Office Theme</vt:lpstr>
      <vt:lpstr>How traceability works</vt:lpstr>
      <vt:lpstr>Reassure customers and staff through our secure blockchain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CleanRwith</dc:title>
  <dc:creator>Utilisateur</dc:creator>
  <cp:lastModifiedBy>Utilisateur</cp:lastModifiedBy>
  <cp:revision>40</cp:revision>
  <dcterms:created xsi:type="dcterms:W3CDTF">2021-03-15T16:05:50Z</dcterms:created>
  <dcterms:modified xsi:type="dcterms:W3CDTF">2021-06-21T10:03:25Z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Creator">
    <vt:lpwstr>Google</vt:lpwstr>
  </property>
  <property fmtid="{D5CDD505-2E9C-101B-9397-08002B2CF9AE}" pid="4" name="LastSaved">
    <vt:filetime>2021-03-15T00:00:00Z</vt:filetime>
  </property>
</Properties>
</file>