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7" r:id="rId3"/>
    <p:sldId id="259" r:id="rId4"/>
    <p:sldId id="258"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1392" y="-6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fld id="{7B9350A6-0B5D-4D4F-806A-463A5FD3242C}" type="datetimeFigureOut">
              <a:rPr lang="en-US" smtClean="0"/>
              <a:t>2/9/2021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89A1ABB-5444-4956-9BBD-AE946DFE8FC0}" type="slidenum">
              <a:rPr lang="en-ZA" smtClean="0"/>
              <a:t>‹#›</a:t>
            </a:fld>
            <a:endParaRPr lang="en-Z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7B9350A6-0B5D-4D4F-806A-463A5FD3242C}" type="datetimeFigureOut">
              <a:rPr lang="en-US" smtClean="0"/>
              <a:t>2/9/2021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89A1ABB-5444-4956-9BBD-AE946DFE8FC0}" type="slidenum">
              <a:rPr lang="en-ZA" smtClean="0"/>
              <a:t>‹#›</a:t>
            </a:fld>
            <a:endParaRPr lang="en-Z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7B9350A6-0B5D-4D4F-806A-463A5FD3242C}" type="datetimeFigureOut">
              <a:rPr lang="en-US" smtClean="0"/>
              <a:t>2/9/2021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89A1ABB-5444-4956-9BBD-AE946DFE8FC0}" type="slidenum">
              <a:rPr lang="en-ZA" smtClean="0"/>
              <a:t>‹#›</a:t>
            </a:fld>
            <a:endParaRPr lang="en-Z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7B9350A6-0B5D-4D4F-806A-463A5FD3242C}" type="datetimeFigureOut">
              <a:rPr lang="en-US" smtClean="0"/>
              <a:t>2/9/2021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89A1ABB-5444-4956-9BBD-AE946DFE8FC0}" type="slidenum">
              <a:rPr lang="en-ZA" smtClean="0"/>
              <a:t>‹#›</a:t>
            </a:fld>
            <a:endParaRPr lang="en-Z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9350A6-0B5D-4D4F-806A-463A5FD3242C}" type="datetimeFigureOut">
              <a:rPr lang="en-US" smtClean="0"/>
              <a:t>2/9/2021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89A1ABB-5444-4956-9BBD-AE946DFE8FC0}" type="slidenum">
              <a:rPr lang="en-ZA" smtClean="0"/>
              <a:t>‹#›</a:t>
            </a:fld>
            <a:endParaRPr lang="en-Z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fld id="{7B9350A6-0B5D-4D4F-806A-463A5FD3242C}" type="datetimeFigureOut">
              <a:rPr lang="en-US" smtClean="0"/>
              <a:t>2/9/2021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89A1ABB-5444-4956-9BBD-AE946DFE8FC0}" type="slidenum">
              <a:rPr lang="en-ZA" smtClean="0"/>
              <a:t>‹#›</a:t>
            </a:fld>
            <a:endParaRPr lang="en-Z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fld id="{7B9350A6-0B5D-4D4F-806A-463A5FD3242C}" type="datetimeFigureOut">
              <a:rPr lang="en-US" smtClean="0"/>
              <a:t>2/9/2021</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89A1ABB-5444-4956-9BBD-AE946DFE8FC0}" type="slidenum">
              <a:rPr lang="en-ZA" smtClean="0"/>
              <a:t>‹#›</a:t>
            </a:fld>
            <a:endParaRPr lang="en-Z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fld id="{7B9350A6-0B5D-4D4F-806A-463A5FD3242C}" type="datetimeFigureOut">
              <a:rPr lang="en-US" smtClean="0"/>
              <a:t>2/9/2021</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889A1ABB-5444-4956-9BBD-AE946DFE8FC0}" type="slidenum">
              <a:rPr lang="en-ZA" smtClean="0"/>
              <a:t>‹#›</a:t>
            </a:fld>
            <a:endParaRPr lang="en-Z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9350A6-0B5D-4D4F-806A-463A5FD3242C}" type="datetimeFigureOut">
              <a:rPr lang="en-US" smtClean="0"/>
              <a:t>2/9/2021</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889A1ABB-5444-4956-9BBD-AE946DFE8FC0}" type="slidenum">
              <a:rPr lang="en-ZA" smtClean="0"/>
              <a:t>‹#›</a:t>
            </a:fld>
            <a:endParaRPr lang="en-Z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9350A6-0B5D-4D4F-806A-463A5FD3242C}" type="datetimeFigureOut">
              <a:rPr lang="en-US" smtClean="0"/>
              <a:t>2/9/2021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89A1ABB-5444-4956-9BBD-AE946DFE8FC0}" type="slidenum">
              <a:rPr lang="en-ZA" smtClean="0"/>
              <a:t>‹#›</a:t>
            </a:fld>
            <a:endParaRPr lang="en-Z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9350A6-0B5D-4D4F-806A-463A5FD3242C}" type="datetimeFigureOut">
              <a:rPr lang="en-US" smtClean="0"/>
              <a:t>2/9/2021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89A1ABB-5444-4956-9BBD-AE946DFE8FC0}" type="slidenum">
              <a:rPr lang="en-ZA" smtClean="0"/>
              <a:t>‹#›</a:t>
            </a:fld>
            <a:endParaRPr lang="en-Z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350A6-0B5D-4D4F-806A-463A5FD3242C}" type="datetimeFigureOut">
              <a:rPr lang="en-US" smtClean="0"/>
              <a:t>2/9/2021</a:t>
            </a:fld>
            <a:endParaRPr lang="en-Z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9A1ABB-5444-4956-9BBD-AE946DFE8FC0}" type="slidenum">
              <a:rPr lang="en-ZA" smtClean="0"/>
              <a:t>‹#›</a:t>
            </a:fld>
            <a:endParaRPr lang="en-Z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eareunseen.org/take-action/give/volunteer/" TargetMode="External"/><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TRAFFICKING</a:t>
            </a:r>
            <a:endParaRPr lang="en-ZA" dirty="0"/>
          </a:p>
        </p:txBody>
      </p:sp>
      <p:pic>
        <p:nvPicPr>
          <p:cNvPr id="4" name="Content Placeholder 3" descr="ZAB PIC1.jpeg"/>
          <p:cNvPicPr>
            <a:picLocks noGrp="1" noChangeAspect="1"/>
          </p:cNvPicPr>
          <p:nvPr>
            <p:ph idx="1"/>
          </p:nvPr>
        </p:nvPicPr>
        <p:blipFill>
          <a:blip r:embed="rId2" cstate="print"/>
          <a:stretch>
            <a:fillRect/>
          </a:stretch>
        </p:blipFill>
        <p:spPr>
          <a:xfrm>
            <a:off x="1177527" y="1600200"/>
            <a:ext cx="6788945" cy="4525963"/>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DOES HUMAN TRAFFICKING MEANS</a:t>
            </a:r>
            <a:endParaRPr lang="en-ZA" dirty="0"/>
          </a:p>
        </p:txBody>
      </p:sp>
      <p:pic>
        <p:nvPicPr>
          <p:cNvPr id="4" name="Content Placeholder 3" descr="ZAB PIC 2.png"/>
          <p:cNvPicPr>
            <a:picLocks noGrp="1" noChangeAspect="1"/>
          </p:cNvPicPr>
          <p:nvPr>
            <p:ph idx="1"/>
          </p:nvPr>
        </p:nvPicPr>
        <p:blipFill>
          <a:blip r:embed="rId2"/>
          <a:stretch>
            <a:fillRect/>
          </a:stretch>
        </p:blipFill>
        <p:spPr>
          <a:xfrm>
            <a:off x="1" y="2040505"/>
            <a:ext cx="8786842" cy="3671734"/>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LATEST UPDATE ON HUMAN TRAFFICKING</a:t>
            </a:r>
            <a:endParaRPr lang="en-ZA" dirty="0"/>
          </a:p>
        </p:txBody>
      </p:sp>
      <p:pic>
        <p:nvPicPr>
          <p:cNvPr id="4" name="Content Placeholder 3" descr="download.jpg"/>
          <p:cNvPicPr>
            <a:picLocks noGrp="1" noChangeAspect="1"/>
          </p:cNvPicPr>
          <p:nvPr>
            <p:ph idx="1"/>
          </p:nvPr>
        </p:nvPicPr>
        <p:blipFill>
          <a:blip r:embed="rId2"/>
          <a:stretch>
            <a:fillRect/>
          </a:stretch>
        </p:blipFill>
        <p:spPr>
          <a:xfrm>
            <a:off x="1357290" y="1950503"/>
            <a:ext cx="6286544" cy="3690395"/>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WAYS TO STOP HUMAN TRAFFICKING</a:t>
            </a:r>
            <a:endParaRPr lang="en-ZA" dirty="0"/>
          </a:p>
        </p:txBody>
      </p:sp>
      <p:sp>
        <p:nvSpPr>
          <p:cNvPr id="3" name="Text Placeholder 2"/>
          <p:cNvSpPr>
            <a:spLocks noGrp="1"/>
          </p:cNvSpPr>
          <p:nvPr>
            <p:ph type="body" idx="1"/>
          </p:nvPr>
        </p:nvSpPr>
        <p:spPr>
          <a:xfrm>
            <a:off x="457200" y="1535113"/>
            <a:ext cx="4043362" cy="45719"/>
          </a:xfrm>
        </p:spPr>
        <p:txBody>
          <a:bodyPr>
            <a:normAutofit fontScale="25000" lnSpcReduction="20000"/>
          </a:bodyPr>
          <a:lstStyle/>
          <a:p>
            <a:endParaRPr lang="en-ZA" dirty="0"/>
          </a:p>
        </p:txBody>
      </p:sp>
      <p:pic>
        <p:nvPicPr>
          <p:cNvPr id="7" name="Content Placeholder 6" descr="mhlnews_10886_human_trafficking_hand1.png"/>
          <p:cNvPicPr>
            <a:picLocks noGrp="1" noChangeAspect="1"/>
          </p:cNvPicPr>
          <p:nvPr>
            <p:ph sz="half" idx="2"/>
          </p:nvPr>
        </p:nvPicPr>
        <p:blipFill>
          <a:blip r:embed="rId2"/>
          <a:stretch>
            <a:fillRect/>
          </a:stretch>
        </p:blipFill>
        <p:spPr>
          <a:xfrm>
            <a:off x="457200" y="3014216"/>
            <a:ext cx="4040188" cy="2272606"/>
          </a:xfrm>
        </p:spPr>
      </p:pic>
      <p:sp>
        <p:nvSpPr>
          <p:cNvPr id="5" name="Text Placeholder 4"/>
          <p:cNvSpPr>
            <a:spLocks noGrp="1"/>
          </p:cNvSpPr>
          <p:nvPr>
            <p:ph type="body" sz="quarter" idx="3"/>
          </p:nvPr>
        </p:nvSpPr>
        <p:spPr>
          <a:xfrm>
            <a:off x="4643438" y="1500174"/>
            <a:ext cx="4071966" cy="71438"/>
          </a:xfrm>
        </p:spPr>
        <p:txBody>
          <a:bodyPr>
            <a:normAutofit fontScale="25000" lnSpcReduction="20000"/>
          </a:bodyPr>
          <a:lstStyle/>
          <a:p>
            <a:endParaRPr lang="en-ZA" dirty="0"/>
          </a:p>
        </p:txBody>
      </p:sp>
      <p:sp>
        <p:nvSpPr>
          <p:cNvPr id="6" name="Content Placeholder 5"/>
          <p:cNvSpPr>
            <a:spLocks noGrp="1"/>
          </p:cNvSpPr>
          <p:nvPr>
            <p:ph sz="quarter" idx="4"/>
          </p:nvPr>
        </p:nvSpPr>
        <p:spPr/>
        <p:txBody>
          <a:bodyPr>
            <a:normAutofit fontScale="55000" lnSpcReduction="20000"/>
          </a:bodyPr>
          <a:lstStyle/>
          <a:p>
            <a:pPr fontAlgn="base"/>
            <a:r>
              <a:rPr lang="en-ZA" b="1" dirty="0"/>
              <a:t>Fundraising. </a:t>
            </a:r>
            <a:r>
              <a:rPr lang="en-ZA" dirty="0"/>
              <a:t>Holding a fundraiser and donating the money raised to one of the countless organizations that help to fight human trafficking not only gives money to the cause but also brings awareness to the issue. Most organizations working to fight human trafficking are </a:t>
            </a:r>
            <a:r>
              <a:rPr lang="en-ZA" dirty="0" err="1"/>
              <a:t>nonprofit</a:t>
            </a:r>
            <a:r>
              <a:rPr lang="en-ZA" dirty="0"/>
              <a:t> organizations that rely on donations. Holding fundraisers helps maintain these nonprofits.</a:t>
            </a:r>
          </a:p>
          <a:p>
            <a:pPr fontAlgn="base"/>
            <a:r>
              <a:rPr lang="en-ZA" b="1" dirty="0"/>
              <a:t>Volunteer. </a:t>
            </a:r>
            <a:r>
              <a:rPr lang="en-ZA" dirty="0"/>
              <a:t>Volunteering time and effort to an anti-trafficking organization is a great way to contribute to the fight against human trafficking. In addition to helping the organization itself, the more volunteers there are, the greater the outreach can be. For example, Unseen is a </a:t>
            </a:r>
            <a:r>
              <a:rPr lang="en-ZA" dirty="0" err="1"/>
              <a:t>nonprofit</a:t>
            </a:r>
            <a:r>
              <a:rPr lang="en-ZA" dirty="0"/>
              <a:t> organization that helps victims of human trafficking by providing specialist care to help them along the road to recovery. There are </a:t>
            </a:r>
            <a:r>
              <a:rPr lang="en-ZA" dirty="0">
                <a:hlinkClick r:id="rId3"/>
              </a:rPr>
              <a:t>several volunteer roles</a:t>
            </a:r>
            <a:r>
              <a:rPr lang="en-ZA" dirty="0"/>
              <a:t> with Unseen, ranging in levels of time commitment.</a:t>
            </a:r>
          </a:p>
          <a:p>
            <a:endParaRPr lang="en-Z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ZA" dirty="0"/>
          </a:p>
        </p:txBody>
      </p:sp>
      <p:sp>
        <p:nvSpPr>
          <p:cNvPr id="3" name="Rectangle 2"/>
          <p:cNvSpPr/>
          <p:nvPr/>
        </p:nvSpPr>
        <p:spPr>
          <a:xfrm>
            <a:off x="2071670" y="3105835"/>
            <a:ext cx="4786330" cy="646331"/>
          </a:xfrm>
          <a:prstGeom prst="rect">
            <a:avLst/>
          </a:prstGeom>
        </p:spPr>
        <p:txBody>
          <a:bodyPr wrap="square">
            <a:spAutoFit/>
          </a:bodyPr>
          <a:lstStyle/>
          <a:p>
            <a:r>
              <a:rPr lang="en-ZA" dirty="0" smtClean="0"/>
              <a:t>https://www.pinterest.com/mtvexit/human-trafficking-media/</a:t>
            </a:r>
            <a:endParaRPr lang="en-ZA" dirty="0"/>
          </a:p>
        </p:txBody>
      </p:sp>
      <p:sp>
        <p:nvSpPr>
          <p:cNvPr id="4" name="Rectangle 3"/>
          <p:cNvSpPr/>
          <p:nvPr/>
        </p:nvSpPr>
        <p:spPr>
          <a:xfrm>
            <a:off x="2000232" y="4000504"/>
            <a:ext cx="4786330" cy="646331"/>
          </a:xfrm>
          <a:prstGeom prst="rect">
            <a:avLst/>
          </a:prstGeom>
        </p:spPr>
        <p:txBody>
          <a:bodyPr wrap="square">
            <a:spAutoFit/>
          </a:bodyPr>
          <a:lstStyle/>
          <a:p>
            <a:r>
              <a:rPr lang="en-ZA" dirty="0" smtClean="0"/>
              <a:t>https://www.state.gov/20-ways-you-can-help-fight-human-trafficking/</a:t>
            </a:r>
            <a:endParaRPr lang="en-ZA"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28</Words>
  <Application>Microsoft Office PowerPoint</Application>
  <PresentationFormat>On-screen Show (4:3)</PresentationFormat>
  <Paragraphs>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HUMAN TRAFFICKING</vt:lpstr>
      <vt:lpstr>WHAT  DOES HUMAN TRAFFICKING MEANS</vt:lpstr>
      <vt:lpstr>LATEST UPDATE ON HUMAN TRAFFICKING</vt:lpstr>
      <vt:lpstr>WAYS TO STOP HUMAN TRAFFICKING</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TRAFFICKING</dc:title>
  <dc:creator>ABBAS</dc:creator>
  <cp:lastModifiedBy>ABBAS</cp:lastModifiedBy>
  <cp:revision>5</cp:revision>
  <dcterms:created xsi:type="dcterms:W3CDTF">2021-02-09T08:55:31Z</dcterms:created>
  <dcterms:modified xsi:type="dcterms:W3CDTF">2021-02-09T09:41:01Z</dcterms:modified>
</cp:coreProperties>
</file>