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4217650"/>
  <p:notesSz cx="20104100" cy="14217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1296"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407471"/>
            <a:ext cx="17088486" cy="298570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7961884"/>
            <a:ext cx="14072870" cy="35544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F4F4F4"/>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F4F4F4"/>
                </a:solidFill>
                <a:latin typeface="Calibri"/>
                <a:cs typeface="Calibri"/>
              </a:defRPr>
            </a:lvl1pPr>
          </a:lstStyle>
          <a:p>
            <a:endParaRPr/>
          </a:p>
        </p:txBody>
      </p:sp>
      <p:sp>
        <p:nvSpPr>
          <p:cNvPr id="3" name="Holder 3"/>
          <p:cNvSpPr>
            <a:spLocks noGrp="1"/>
          </p:cNvSpPr>
          <p:nvPr>
            <p:ph sz="half" idx="2"/>
          </p:nvPr>
        </p:nvSpPr>
        <p:spPr>
          <a:xfrm>
            <a:off x="1005205" y="3270059"/>
            <a:ext cx="8745284" cy="938364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270059"/>
            <a:ext cx="8745284" cy="93836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F4F4F4"/>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4212569"/>
          </a:xfrm>
          <a:custGeom>
            <a:avLst/>
            <a:gdLst/>
            <a:ahLst/>
            <a:cxnLst/>
            <a:rect l="l" t="t" r="r" b="b"/>
            <a:pathLst>
              <a:path w="20104100" h="14212569">
                <a:moveTo>
                  <a:pt x="20104100" y="0"/>
                </a:moveTo>
                <a:lnTo>
                  <a:pt x="0" y="0"/>
                </a:lnTo>
                <a:lnTo>
                  <a:pt x="0" y="14212566"/>
                </a:lnTo>
                <a:lnTo>
                  <a:pt x="20104100" y="14212566"/>
                </a:lnTo>
                <a:lnTo>
                  <a:pt x="20104100" y="0"/>
                </a:lnTo>
                <a:close/>
              </a:path>
            </a:pathLst>
          </a:custGeom>
          <a:solidFill>
            <a:srgbClr val="09097C"/>
          </a:solidFill>
        </p:spPr>
        <p:txBody>
          <a:bodyPr wrap="square" lIns="0" tIns="0" rIns="0" bIns="0" rtlCol="0"/>
          <a:lstStyle/>
          <a:p>
            <a:endParaRPr/>
          </a:p>
        </p:txBody>
      </p:sp>
      <p:sp>
        <p:nvSpPr>
          <p:cNvPr id="17" name="bg object 17"/>
          <p:cNvSpPr/>
          <p:nvPr/>
        </p:nvSpPr>
        <p:spPr>
          <a:xfrm>
            <a:off x="18941484" y="300144"/>
            <a:ext cx="0" cy="3602990"/>
          </a:xfrm>
          <a:custGeom>
            <a:avLst/>
            <a:gdLst/>
            <a:ahLst/>
            <a:cxnLst/>
            <a:rect l="l" t="t" r="r" b="b"/>
            <a:pathLst>
              <a:path h="3602990">
                <a:moveTo>
                  <a:pt x="0" y="0"/>
                </a:moveTo>
                <a:lnTo>
                  <a:pt x="0" y="3602743"/>
                </a:lnTo>
              </a:path>
            </a:pathLst>
          </a:custGeom>
          <a:ln w="31634">
            <a:solidFill>
              <a:srgbClr val="09097C"/>
            </a:solidFill>
          </a:ln>
        </p:spPr>
        <p:txBody>
          <a:bodyPr wrap="square" lIns="0" tIns="0" rIns="0" bIns="0" rtlCol="0"/>
          <a:lstStyle/>
          <a:p>
            <a:endParaRPr/>
          </a:p>
        </p:txBody>
      </p:sp>
      <p:sp>
        <p:nvSpPr>
          <p:cNvPr id="18" name="bg object 18"/>
          <p:cNvSpPr/>
          <p:nvPr/>
        </p:nvSpPr>
        <p:spPr>
          <a:xfrm>
            <a:off x="181635" y="1598062"/>
            <a:ext cx="8356600" cy="3111500"/>
          </a:xfrm>
          <a:custGeom>
            <a:avLst/>
            <a:gdLst/>
            <a:ahLst/>
            <a:cxnLst/>
            <a:rect l="l" t="t" r="r" b="b"/>
            <a:pathLst>
              <a:path w="8356600" h="3111500">
                <a:moveTo>
                  <a:pt x="8356016" y="3098800"/>
                </a:moveTo>
                <a:lnTo>
                  <a:pt x="8354073" y="3073400"/>
                </a:lnTo>
                <a:lnTo>
                  <a:pt x="8348942" y="3035300"/>
                </a:lnTo>
                <a:lnTo>
                  <a:pt x="8341677" y="2997200"/>
                </a:lnTo>
                <a:lnTo>
                  <a:pt x="8333333" y="2946400"/>
                </a:lnTo>
                <a:lnTo>
                  <a:pt x="8332737" y="2895600"/>
                </a:lnTo>
                <a:lnTo>
                  <a:pt x="8330120" y="2794000"/>
                </a:lnTo>
                <a:lnTo>
                  <a:pt x="8329536" y="2743200"/>
                </a:lnTo>
                <a:lnTo>
                  <a:pt x="8327834" y="2692400"/>
                </a:lnTo>
                <a:lnTo>
                  <a:pt x="8326310" y="2641600"/>
                </a:lnTo>
                <a:lnTo>
                  <a:pt x="8324913" y="2590800"/>
                </a:lnTo>
                <a:lnTo>
                  <a:pt x="8323643" y="2540000"/>
                </a:lnTo>
                <a:lnTo>
                  <a:pt x="8322475" y="2489200"/>
                </a:lnTo>
                <a:lnTo>
                  <a:pt x="8321370" y="2438400"/>
                </a:lnTo>
                <a:lnTo>
                  <a:pt x="8320316" y="2387600"/>
                </a:lnTo>
                <a:lnTo>
                  <a:pt x="8317217" y="2235200"/>
                </a:lnTo>
                <a:lnTo>
                  <a:pt x="8316125" y="2184400"/>
                </a:lnTo>
                <a:lnTo>
                  <a:pt x="8314969" y="2133600"/>
                </a:lnTo>
                <a:lnTo>
                  <a:pt x="8313725" y="2082800"/>
                </a:lnTo>
                <a:lnTo>
                  <a:pt x="8312366" y="2032000"/>
                </a:lnTo>
                <a:lnTo>
                  <a:pt x="8310867" y="1981200"/>
                </a:lnTo>
                <a:lnTo>
                  <a:pt x="8309203" y="1930400"/>
                </a:lnTo>
                <a:lnTo>
                  <a:pt x="8307362" y="1879600"/>
                </a:lnTo>
                <a:lnTo>
                  <a:pt x="8305317" y="1828800"/>
                </a:lnTo>
                <a:lnTo>
                  <a:pt x="8303044" y="1778000"/>
                </a:lnTo>
                <a:lnTo>
                  <a:pt x="8301228" y="1727200"/>
                </a:lnTo>
                <a:lnTo>
                  <a:pt x="8300136" y="1676400"/>
                </a:lnTo>
                <a:lnTo>
                  <a:pt x="8299564" y="1638300"/>
                </a:lnTo>
                <a:lnTo>
                  <a:pt x="8299348" y="1562100"/>
                </a:lnTo>
                <a:lnTo>
                  <a:pt x="8299336" y="63500"/>
                </a:lnTo>
                <a:lnTo>
                  <a:pt x="8298789" y="38100"/>
                </a:lnTo>
                <a:lnTo>
                  <a:pt x="8292211" y="25400"/>
                </a:lnTo>
                <a:lnTo>
                  <a:pt x="8278889" y="25400"/>
                </a:lnTo>
                <a:lnTo>
                  <a:pt x="8278889" y="3078708"/>
                </a:lnTo>
                <a:lnTo>
                  <a:pt x="8272843" y="3086100"/>
                </a:lnTo>
                <a:lnTo>
                  <a:pt x="8227466" y="3086100"/>
                </a:lnTo>
                <a:lnTo>
                  <a:pt x="8211871" y="3078810"/>
                </a:lnTo>
                <a:lnTo>
                  <a:pt x="8278889" y="3078708"/>
                </a:lnTo>
                <a:lnTo>
                  <a:pt x="8278889" y="25400"/>
                </a:lnTo>
                <a:lnTo>
                  <a:pt x="7449096" y="25400"/>
                </a:lnTo>
                <a:lnTo>
                  <a:pt x="6793801" y="12700"/>
                </a:lnTo>
                <a:lnTo>
                  <a:pt x="4221975" y="12700"/>
                </a:lnTo>
                <a:lnTo>
                  <a:pt x="4221975" y="3085223"/>
                </a:lnTo>
                <a:lnTo>
                  <a:pt x="4218444" y="3086100"/>
                </a:lnTo>
                <a:lnTo>
                  <a:pt x="3669042" y="3086100"/>
                </a:lnTo>
                <a:lnTo>
                  <a:pt x="4221975" y="3085223"/>
                </a:lnTo>
                <a:lnTo>
                  <a:pt x="4221975" y="12700"/>
                </a:lnTo>
                <a:lnTo>
                  <a:pt x="1376159" y="12700"/>
                </a:lnTo>
                <a:lnTo>
                  <a:pt x="1273975" y="0"/>
                </a:lnTo>
                <a:lnTo>
                  <a:pt x="301713" y="0"/>
                </a:lnTo>
                <a:lnTo>
                  <a:pt x="301713" y="3091510"/>
                </a:lnTo>
                <a:lnTo>
                  <a:pt x="268897" y="3098800"/>
                </a:lnTo>
                <a:lnTo>
                  <a:pt x="157518" y="3098800"/>
                </a:lnTo>
                <a:lnTo>
                  <a:pt x="135382" y="3091777"/>
                </a:lnTo>
                <a:lnTo>
                  <a:pt x="301713" y="3091510"/>
                </a:lnTo>
                <a:lnTo>
                  <a:pt x="301713" y="0"/>
                </a:lnTo>
                <a:lnTo>
                  <a:pt x="86677" y="0"/>
                </a:lnTo>
                <a:lnTo>
                  <a:pt x="66471" y="12700"/>
                </a:lnTo>
                <a:lnTo>
                  <a:pt x="54775" y="12700"/>
                </a:lnTo>
                <a:lnTo>
                  <a:pt x="49453" y="25400"/>
                </a:lnTo>
                <a:lnTo>
                  <a:pt x="46685" y="50800"/>
                </a:lnTo>
                <a:lnTo>
                  <a:pt x="44259" y="63500"/>
                </a:lnTo>
                <a:lnTo>
                  <a:pt x="41897" y="101600"/>
                </a:lnTo>
                <a:lnTo>
                  <a:pt x="39738" y="152400"/>
                </a:lnTo>
                <a:lnTo>
                  <a:pt x="38100" y="203200"/>
                </a:lnTo>
                <a:lnTo>
                  <a:pt x="36906" y="266700"/>
                </a:lnTo>
                <a:lnTo>
                  <a:pt x="36093" y="317500"/>
                </a:lnTo>
                <a:lnTo>
                  <a:pt x="35598" y="368300"/>
                </a:lnTo>
                <a:lnTo>
                  <a:pt x="35407" y="406400"/>
                </a:lnTo>
                <a:lnTo>
                  <a:pt x="35369" y="546100"/>
                </a:lnTo>
                <a:lnTo>
                  <a:pt x="35458" y="698500"/>
                </a:lnTo>
                <a:lnTo>
                  <a:pt x="35344" y="736600"/>
                </a:lnTo>
                <a:lnTo>
                  <a:pt x="34975" y="787400"/>
                </a:lnTo>
                <a:lnTo>
                  <a:pt x="34328" y="838200"/>
                </a:lnTo>
                <a:lnTo>
                  <a:pt x="34290" y="889000"/>
                </a:lnTo>
                <a:lnTo>
                  <a:pt x="34201" y="939800"/>
                </a:lnTo>
                <a:lnTo>
                  <a:pt x="34036" y="990600"/>
                </a:lnTo>
                <a:lnTo>
                  <a:pt x="33807" y="1041400"/>
                </a:lnTo>
                <a:lnTo>
                  <a:pt x="33540" y="1092200"/>
                </a:lnTo>
                <a:lnTo>
                  <a:pt x="33210" y="1143000"/>
                </a:lnTo>
                <a:lnTo>
                  <a:pt x="32842" y="1193800"/>
                </a:lnTo>
                <a:lnTo>
                  <a:pt x="32308" y="1257300"/>
                </a:lnTo>
                <a:lnTo>
                  <a:pt x="31965" y="1295400"/>
                </a:lnTo>
                <a:lnTo>
                  <a:pt x="31483" y="1346200"/>
                </a:lnTo>
                <a:lnTo>
                  <a:pt x="30962" y="1397000"/>
                </a:lnTo>
                <a:lnTo>
                  <a:pt x="29845" y="1498600"/>
                </a:lnTo>
                <a:lnTo>
                  <a:pt x="28638" y="1600200"/>
                </a:lnTo>
                <a:lnTo>
                  <a:pt x="26771" y="1752600"/>
                </a:lnTo>
                <a:lnTo>
                  <a:pt x="26428" y="1803400"/>
                </a:lnTo>
                <a:lnTo>
                  <a:pt x="25476" y="1854200"/>
                </a:lnTo>
                <a:lnTo>
                  <a:pt x="23977" y="1905000"/>
                </a:lnTo>
                <a:lnTo>
                  <a:pt x="22047" y="1955800"/>
                </a:lnTo>
                <a:lnTo>
                  <a:pt x="19748" y="2006600"/>
                </a:lnTo>
                <a:lnTo>
                  <a:pt x="17195" y="2057400"/>
                </a:lnTo>
                <a:lnTo>
                  <a:pt x="14465" y="2108200"/>
                </a:lnTo>
                <a:lnTo>
                  <a:pt x="11645" y="2171700"/>
                </a:lnTo>
                <a:lnTo>
                  <a:pt x="9486" y="2209800"/>
                </a:lnTo>
                <a:lnTo>
                  <a:pt x="7556" y="2260600"/>
                </a:lnTo>
                <a:lnTo>
                  <a:pt x="5854" y="2311400"/>
                </a:lnTo>
                <a:lnTo>
                  <a:pt x="4381" y="2362200"/>
                </a:lnTo>
                <a:lnTo>
                  <a:pt x="3136" y="2413000"/>
                </a:lnTo>
                <a:lnTo>
                  <a:pt x="2120" y="2463800"/>
                </a:lnTo>
                <a:lnTo>
                  <a:pt x="1320" y="2501900"/>
                </a:lnTo>
                <a:lnTo>
                  <a:pt x="749" y="2552700"/>
                </a:lnTo>
                <a:lnTo>
                  <a:pt x="419" y="2603500"/>
                </a:lnTo>
                <a:lnTo>
                  <a:pt x="304" y="2870200"/>
                </a:lnTo>
                <a:lnTo>
                  <a:pt x="0" y="2921000"/>
                </a:lnTo>
                <a:lnTo>
                  <a:pt x="774" y="2971800"/>
                </a:lnTo>
                <a:lnTo>
                  <a:pt x="5092" y="3022600"/>
                </a:lnTo>
                <a:lnTo>
                  <a:pt x="15430" y="3060700"/>
                </a:lnTo>
                <a:lnTo>
                  <a:pt x="20447" y="3060700"/>
                </a:lnTo>
                <a:lnTo>
                  <a:pt x="24409" y="3073400"/>
                </a:lnTo>
                <a:lnTo>
                  <a:pt x="27660" y="3086100"/>
                </a:lnTo>
                <a:lnTo>
                  <a:pt x="30556" y="3086100"/>
                </a:lnTo>
                <a:lnTo>
                  <a:pt x="32385" y="3098800"/>
                </a:lnTo>
                <a:lnTo>
                  <a:pt x="37465" y="3098800"/>
                </a:lnTo>
                <a:lnTo>
                  <a:pt x="45681" y="3111500"/>
                </a:lnTo>
                <a:lnTo>
                  <a:pt x="3924046" y="3111500"/>
                </a:lnTo>
                <a:lnTo>
                  <a:pt x="4074680" y="3098800"/>
                </a:lnTo>
                <a:lnTo>
                  <a:pt x="7003478" y="3098800"/>
                </a:lnTo>
                <a:lnTo>
                  <a:pt x="7055904" y="3086100"/>
                </a:lnTo>
                <a:lnTo>
                  <a:pt x="7621321" y="3086100"/>
                </a:lnTo>
                <a:lnTo>
                  <a:pt x="7671930" y="3098800"/>
                </a:lnTo>
                <a:lnTo>
                  <a:pt x="8356016" y="3098800"/>
                </a:lnTo>
                <a:close/>
              </a:path>
            </a:pathLst>
          </a:custGeom>
          <a:solidFill>
            <a:srgbClr val="EC511F"/>
          </a:solidFill>
        </p:spPr>
        <p:txBody>
          <a:bodyPr wrap="square" lIns="0" tIns="0" rIns="0" bIns="0" rtlCol="0"/>
          <a:lstStyle/>
          <a:p>
            <a:endParaRPr/>
          </a:p>
        </p:txBody>
      </p:sp>
      <p:sp>
        <p:nvSpPr>
          <p:cNvPr id="19" name="bg object 19"/>
          <p:cNvSpPr/>
          <p:nvPr/>
        </p:nvSpPr>
        <p:spPr>
          <a:xfrm>
            <a:off x="2827025" y="1480153"/>
            <a:ext cx="3350895" cy="534670"/>
          </a:xfrm>
          <a:custGeom>
            <a:avLst/>
            <a:gdLst/>
            <a:ahLst/>
            <a:cxnLst/>
            <a:rect l="l" t="t" r="r" b="b"/>
            <a:pathLst>
              <a:path w="3350895" h="534669">
                <a:moveTo>
                  <a:pt x="3334357" y="0"/>
                </a:moveTo>
                <a:lnTo>
                  <a:pt x="407257" y="0"/>
                </a:lnTo>
                <a:lnTo>
                  <a:pt x="366563" y="16402"/>
                </a:lnTo>
                <a:lnTo>
                  <a:pt x="268005" y="87132"/>
                </a:lnTo>
                <a:lnTo>
                  <a:pt x="0" y="281819"/>
                </a:lnTo>
                <a:lnTo>
                  <a:pt x="0" y="534166"/>
                </a:lnTo>
                <a:lnTo>
                  <a:pt x="3270991" y="534167"/>
                </a:lnTo>
                <a:lnTo>
                  <a:pt x="3290639" y="526932"/>
                </a:lnTo>
                <a:lnTo>
                  <a:pt x="3293942" y="524157"/>
                </a:lnTo>
                <a:lnTo>
                  <a:pt x="3291185" y="502577"/>
                </a:lnTo>
                <a:lnTo>
                  <a:pt x="3289688" y="469960"/>
                </a:lnTo>
                <a:lnTo>
                  <a:pt x="3291423" y="437826"/>
                </a:lnTo>
                <a:lnTo>
                  <a:pt x="3298364" y="417696"/>
                </a:lnTo>
                <a:lnTo>
                  <a:pt x="3306767" y="412361"/>
                </a:lnTo>
                <a:lnTo>
                  <a:pt x="3310931" y="411177"/>
                </a:lnTo>
                <a:lnTo>
                  <a:pt x="3309888" y="405505"/>
                </a:lnTo>
                <a:lnTo>
                  <a:pt x="3302674" y="386706"/>
                </a:lnTo>
                <a:lnTo>
                  <a:pt x="3298556" y="356898"/>
                </a:lnTo>
                <a:lnTo>
                  <a:pt x="3303318" y="325420"/>
                </a:lnTo>
                <a:lnTo>
                  <a:pt x="3310640" y="294466"/>
                </a:lnTo>
                <a:lnTo>
                  <a:pt x="3317167" y="249450"/>
                </a:lnTo>
                <a:lnTo>
                  <a:pt x="3324799" y="236457"/>
                </a:lnTo>
                <a:lnTo>
                  <a:pt x="3343033" y="215814"/>
                </a:lnTo>
                <a:lnTo>
                  <a:pt x="3343985" y="186984"/>
                </a:lnTo>
                <a:lnTo>
                  <a:pt x="3328164" y="141361"/>
                </a:lnTo>
                <a:lnTo>
                  <a:pt x="3322597" y="118602"/>
                </a:lnTo>
                <a:lnTo>
                  <a:pt x="3322378" y="101815"/>
                </a:lnTo>
                <a:lnTo>
                  <a:pt x="3324898" y="95368"/>
                </a:lnTo>
                <a:lnTo>
                  <a:pt x="3329018" y="88232"/>
                </a:lnTo>
                <a:lnTo>
                  <a:pt x="3341578" y="71635"/>
                </a:lnTo>
                <a:lnTo>
                  <a:pt x="3350534" y="37937"/>
                </a:lnTo>
                <a:lnTo>
                  <a:pt x="3350534" y="7506"/>
                </a:lnTo>
                <a:lnTo>
                  <a:pt x="3334357" y="0"/>
                </a:lnTo>
                <a:close/>
              </a:path>
            </a:pathLst>
          </a:custGeom>
          <a:solidFill>
            <a:srgbClr val="FFB848"/>
          </a:solidFill>
        </p:spPr>
        <p:txBody>
          <a:bodyPr wrap="square" lIns="0" tIns="0" rIns="0" bIns="0" rtlCol="0"/>
          <a:lstStyle/>
          <a:p>
            <a:endParaRPr/>
          </a:p>
        </p:txBody>
      </p:sp>
      <p:sp>
        <p:nvSpPr>
          <p:cNvPr id="20" name="bg object 20"/>
          <p:cNvSpPr/>
          <p:nvPr/>
        </p:nvSpPr>
        <p:spPr>
          <a:xfrm>
            <a:off x="2827025" y="1480920"/>
            <a:ext cx="3350895" cy="533400"/>
          </a:xfrm>
          <a:custGeom>
            <a:avLst/>
            <a:gdLst/>
            <a:ahLst/>
            <a:cxnLst/>
            <a:rect l="l" t="t" r="r" b="b"/>
            <a:pathLst>
              <a:path w="3350895" h="533400">
                <a:moveTo>
                  <a:pt x="136834" y="483869"/>
                </a:moveTo>
                <a:lnTo>
                  <a:pt x="46757" y="533399"/>
                </a:lnTo>
                <a:lnTo>
                  <a:pt x="226912" y="533399"/>
                </a:lnTo>
                <a:lnTo>
                  <a:pt x="136834" y="483869"/>
                </a:lnTo>
                <a:close/>
              </a:path>
              <a:path w="3350895" h="533400">
                <a:moveTo>
                  <a:pt x="225307" y="431799"/>
                </a:moveTo>
                <a:lnTo>
                  <a:pt x="136834" y="431799"/>
                </a:lnTo>
                <a:lnTo>
                  <a:pt x="320012" y="533399"/>
                </a:lnTo>
                <a:lnTo>
                  <a:pt x="402796" y="533400"/>
                </a:lnTo>
                <a:lnTo>
                  <a:pt x="448588" y="508000"/>
                </a:lnTo>
                <a:lnTo>
                  <a:pt x="361418" y="507999"/>
                </a:lnTo>
                <a:lnTo>
                  <a:pt x="225307" y="431799"/>
                </a:lnTo>
                <a:close/>
              </a:path>
              <a:path w="3350895" h="533400">
                <a:moveTo>
                  <a:pt x="585962" y="483870"/>
                </a:moveTo>
                <a:lnTo>
                  <a:pt x="495891" y="533400"/>
                </a:lnTo>
                <a:lnTo>
                  <a:pt x="676085" y="533400"/>
                </a:lnTo>
                <a:lnTo>
                  <a:pt x="585962" y="483870"/>
                </a:lnTo>
                <a:close/>
              </a:path>
              <a:path w="3350895" h="533400">
                <a:moveTo>
                  <a:pt x="674433" y="431800"/>
                </a:moveTo>
                <a:lnTo>
                  <a:pt x="585962" y="431800"/>
                </a:lnTo>
                <a:lnTo>
                  <a:pt x="769174" y="533400"/>
                </a:lnTo>
                <a:lnTo>
                  <a:pt x="851907" y="533400"/>
                </a:lnTo>
                <a:lnTo>
                  <a:pt x="897710" y="508000"/>
                </a:lnTo>
                <a:lnTo>
                  <a:pt x="810541" y="508000"/>
                </a:lnTo>
                <a:lnTo>
                  <a:pt x="674433" y="431800"/>
                </a:lnTo>
                <a:close/>
              </a:path>
              <a:path w="3350895" h="533400">
                <a:moveTo>
                  <a:pt x="1035119" y="483870"/>
                </a:moveTo>
                <a:lnTo>
                  <a:pt x="944996" y="533400"/>
                </a:lnTo>
                <a:lnTo>
                  <a:pt x="1125185" y="533400"/>
                </a:lnTo>
                <a:lnTo>
                  <a:pt x="1035119" y="483870"/>
                </a:lnTo>
                <a:close/>
              </a:path>
              <a:path w="3350895" h="533400">
                <a:moveTo>
                  <a:pt x="1123589" y="431800"/>
                </a:moveTo>
                <a:lnTo>
                  <a:pt x="1035119" y="431800"/>
                </a:lnTo>
                <a:lnTo>
                  <a:pt x="1218330" y="533400"/>
                </a:lnTo>
                <a:lnTo>
                  <a:pt x="1301063" y="533400"/>
                </a:lnTo>
                <a:lnTo>
                  <a:pt x="1346866" y="508000"/>
                </a:lnTo>
                <a:lnTo>
                  <a:pt x="1259697" y="508000"/>
                </a:lnTo>
                <a:lnTo>
                  <a:pt x="1123589" y="431800"/>
                </a:lnTo>
                <a:close/>
              </a:path>
              <a:path w="3350895" h="533400">
                <a:moveTo>
                  <a:pt x="1484275" y="483870"/>
                </a:moveTo>
                <a:lnTo>
                  <a:pt x="1394152" y="533400"/>
                </a:lnTo>
                <a:lnTo>
                  <a:pt x="1574341" y="533400"/>
                </a:lnTo>
                <a:lnTo>
                  <a:pt x="1484275" y="483870"/>
                </a:lnTo>
                <a:close/>
              </a:path>
              <a:path w="3350895" h="533400">
                <a:moveTo>
                  <a:pt x="1572723" y="431800"/>
                </a:moveTo>
                <a:lnTo>
                  <a:pt x="1484275" y="431800"/>
                </a:lnTo>
                <a:lnTo>
                  <a:pt x="1667430" y="533400"/>
                </a:lnTo>
                <a:lnTo>
                  <a:pt x="1750220" y="533400"/>
                </a:lnTo>
                <a:lnTo>
                  <a:pt x="1796008" y="508000"/>
                </a:lnTo>
                <a:lnTo>
                  <a:pt x="1708797" y="508000"/>
                </a:lnTo>
                <a:lnTo>
                  <a:pt x="1572723" y="431800"/>
                </a:lnTo>
                <a:close/>
              </a:path>
              <a:path w="3350895" h="533400">
                <a:moveTo>
                  <a:pt x="1933375" y="483870"/>
                </a:moveTo>
                <a:lnTo>
                  <a:pt x="1843309" y="533400"/>
                </a:lnTo>
                <a:lnTo>
                  <a:pt x="2023497" y="533400"/>
                </a:lnTo>
                <a:lnTo>
                  <a:pt x="1933375" y="483870"/>
                </a:lnTo>
                <a:close/>
              </a:path>
              <a:path w="3350895" h="533400">
                <a:moveTo>
                  <a:pt x="2021845" y="431800"/>
                </a:moveTo>
                <a:lnTo>
                  <a:pt x="1933375" y="431800"/>
                </a:lnTo>
                <a:lnTo>
                  <a:pt x="2116586" y="533400"/>
                </a:lnTo>
                <a:lnTo>
                  <a:pt x="2199376" y="533400"/>
                </a:lnTo>
                <a:lnTo>
                  <a:pt x="2245165" y="508000"/>
                </a:lnTo>
                <a:lnTo>
                  <a:pt x="2157953" y="508000"/>
                </a:lnTo>
                <a:lnTo>
                  <a:pt x="2021845" y="431800"/>
                </a:lnTo>
                <a:close/>
              </a:path>
              <a:path w="3350895" h="533400">
                <a:moveTo>
                  <a:pt x="2382531" y="483870"/>
                </a:moveTo>
                <a:lnTo>
                  <a:pt x="2292409" y="533400"/>
                </a:lnTo>
                <a:lnTo>
                  <a:pt x="2472653" y="533400"/>
                </a:lnTo>
                <a:lnTo>
                  <a:pt x="2382531" y="483870"/>
                </a:lnTo>
                <a:close/>
              </a:path>
              <a:path w="3350895" h="533400">
                <a:moveTo>
                  <a:pt x="2471001" y="431800"/>
                </a:moveTo>
                <a:lnTo>
                  <a:pt x="2382531" y="431800"/>
                </a:lnTo>
                <a:lnTo>
                  <a:pt x="2565686" y="533400"/>
                </a:lnTo>
                <a:lnTo>
                  <a:pt x="2648476" y="533400"/>
                </a:lnTo>
                <a:lnTo>
                  <a:pt x="2694279" y="508000"/>
                </a:lnTo>
                <a:lnTo>
                  <a:pt x="2607109" y="508000"/>
                </a:lnTo>
                <a:lnTo>
                  <a:pt x="2471001" y="431800"/>
                </a:lnTo>
                <a:close/>
              </a:path>
              <a:path w="3350895" h="533400">
                <a:moveTo>
                  <a:pt x="2831687" y="483870"/>
                </a:moveTo>
                <a:lnTo>
                  <a:pt x="2741565" y="533400"/>
                </a:lnTo>
                <a:lnTo>
                  <a:pt x="2921754" y="533400"/>
                </a:lnTo>
                <a:lnTo>
                  <a:pt x="2831687" y="483870"/>
                </a:lnTo>
                <a:close/>
              </a:path>
              <a:path w="3350895" h="533400">
                <a:moveTo>
                  <a:pt x="2920157" y="431800"/>
                </a:moveTo>
                <a:lnTo>
                  <a:pt x="2831687" y="431800"/>
                </a:lnTo>
                <a:lnTo>
                  <a:pt x="3014843" y="533400"/>
                </a:lnTo>
                <a:lnTo>
                  <a:pt x="3097632" y="533400"/>
                </a:lnTo>
                <a:lnTo>
                  <a:pt x="3143435" y="508000"/>
                </a:lnTo>
                <a:lnTo>
                  <a:pt x="3056265" y="508000"/>
                </a:lnTo>
                <a:lnTo>
                  <a:pt x="2920157" y="431800"/>
                </a:lnTo>
                <a:close/>
              </a:path>
              <a:path w="3350895" h="533400">
                <a:moveTo>
                  <a:pt x="3280843" y="483870"/>
                </a:moveTo>
                <a:lnTo>
                  <a:pt x="3190721" y="533400"/>
                </a:lnTo>
                <a:lnTo>
                  <a:pt x="3282691" y="533400"/>
                </a:lnTo>
                <a:lnTo>
                  <a:pt x="3280843" y="483870"/>
                </a:lnTo>
                <a:close/>
              </a:path>
              <a:path w="3350895" h="533400">
                <a:moveTo>
                  <a:pt x="136834" y="382269"/>
                </a:moveTo>
                <a:lnTo>
                  <a:pt x="0" y="458469"/>
                </a:lnTo>
                <a:lnTo>
                  <a:pt x="0" y="507999"/>
                </a:lnTo>
                <a:lnTo>
                  <a:pt x="136834" y="431799"/>
                </a:lnTo>
                <a:lnTo>
                  <a:pt x="225307" y="431799"/>
                </a:lnTo>
                <a:lnTo>
                  <a:pt x="136834" y="382269"/>
                </a:lnTo>
                <a:close/>
              </a:path>
              <a:path w="3350895" h="533400">
                <a:moveTo>
                  <a:pt x="585962" y="382270"/>
                </a:moveTo>
                <a:lnTo>
                  <a:pt x="361418" y="507999"/>
                </a:lnTo>
                <a:lnTo>
                  <a:pt x="448588" y="508000"/>
                </a:lnTo>
                <a:lnTo>
                  <a:pt x="585962" y="431800"/>
                </a:lnTo>
                <a:lnTo>
                  <a:pt x="674433" y="431800"/>
                </a:lnTo>
                <a:lnTo>
                  <a:pt x="585962" y="382270"/>
                </a:lnTo>
                <a:close/>
              </a:path>
              <a:path w="3350895" h="533400">
                <a:moveTo>
                  <a:pt x="1035119" y="382270"/>
                </a:moveTo>
                <a:lnTo>
                  <a:pt x="810541" y="508000"/>
                </a:lnTo>
                <a:lnTo>
                  <a:pt x="897710" y="508000"/>
                </a:lnTo>
                <a:lnTo>
                  <a:pt x="1035119" y="431800"/>
                </a:lnTo>
                <a:lnTo>
                  <a:pt x="1123589" y="431800"/>
                </a:lnTo>
                <a:lnTo>
                  <a:pt x="1035119" y="382270"/>
                </a:lnTo>
                <a:close/>
              </a:path>
              <a:path w="3350895" h="533400">
                <a:moveTo>
                  <a:pt x="1484275" y="382270"/>
                </a:moveTo>
                <a:lnTo>
                  <a:pt x="1259697" y="508000"/>
                </a:lnTo>
                <a:lnTo>
                  <a:pt x="1346866" y="508000"/>
                </a:lnTo>
                <a:lnTo>
                  <a:pt x="1484275" y="431800"/>
                </a:lnTo>
                <a:lnTo>
                  <a:pt x="1572723" y="431800"/>
                </a:lnTo>
                <a:lnTo>
                  <a:pt x="1484275" y="382270"/>
                </a:lnTo>
                <a:close/>
              </a:path>
              <a:path w="3350895" h="533400">
                <a:moveTo>
                  <a:pt x="1933375" y="382270"/>
                </a:moveTo>
                <a:lnTo>
                  <a:pt x="1708797" y="508000"/>
                </a:lnTo>
                <a:lnTo>
                  <a:pt x="1796008" y="508000"/>
                </a:lnTo>
                <a:lnTo>
                  <a:pt x="1933375" y="431800"/>
                </a:lnTo>
                <a:lnTo>
                  <a:pt x="2021845" y="431800"/>
                </a:lnTo>
                <a:lnTo>
                  <a:pt x="1933375" y="382270"/>
                </a:lnTo>
                <a:close/>
              </a:path>
              <a:path w="3350895" h="533400">
                <a:moveTo>
                  <a:pt x="2382531" y="382270"/>
                </a:moveTo>
                <a:lnTo>
                  <a:pt x="2157953" y="508000"/>
                </a:lnTo>
                <a:lnTo>
                  <a:pt x="2245165" y="508000"/>
                </a:lnTo>
                <a:lnTo>
                  <a:pt x="2382531" y="431800"/>
                </a:lnTo>
                <a:lnTo>
                  <a:pt x="2471001" y="431800"/>
                </a:lnTo>
                <a:lnTo>
                  <a:pt x="2382531" y="382270"/>
                </a:lnTo>
                <a:close/>
              </a:path>
              <a:path w="3350895" h="533400">
                <a:moveTo>
                  <a:pt x="2831687" y="382270"/>
                </a:moveTo>
                <a:lnTo>
                  <a:pt x="2607109" y="508000"/>
                </a:lnTo>
                <a:lnTo>
                  <a:pt x="2694279" y="508000"/>
                </a:lnTo>
                <a:lnTo>
                  <a:pt x="2831687" y="431800"/>
                </a:lnTo>
                <a:lnTo>
                  <a:pt x="2920157" y="431800"/>
                </a:lnTo>
                <a:lnTo>
                  <a:pt x="2831687" y="382270"/>
                </a:lnTo>
                <a:close/>
              </a:path>
              <a:path w="3350895" h="533400">
                <a:moveTo>
                  <a:pt x="3280843" y="382270"/>
                </a:moveTo>
                <a:lnTo>
                  <a:pt x="3056265" y="508000"/>
                </a:lnTo>
                <a:lnTo>
                  <a:pt x="3143435" y="508000"/>
                </a:lnTo>
                <a:lnTo>
                  <a:pt x="3280843" y="431800"/>
                </a:lnTo>
                <a:lnTo>
                  <a:pt x="3280843" y="382270"/>
                </a:lnTo>
                <a:close/>
              </a:path>
              <a:path w="3350895" h="533400">
                <a:moveTo>
                  <a:pt x="223038" y="328929"/>
                </a:moveTo>
                <a:lnTo>
                  <a:pt x="136834" y="328929"/>
                </a:lnTo>
                <a:lnTo>
                  <a:pt x="361418" y="455929"/>
                </a:lnTo>
                <a:lnTo>
                  <a:pt x="448990" y="406400"/>
                </a:lnTo>
                <a:lnTo>
                  <a:pt x="361418" y="406399"/>
                </a:lnTo>
                <a:lnTo>
                  <a:pt x="223038" y="328929"/>
                </a:lnTo>
                <a:close/>
              </a:path>
              <a:path w="3350895" h="533400">
                <a:moveTo>
                  <a:pt x="672164" y="328930"/>
                </a:moveTo>
                <a:lnTo>
                  <a:pt x="585962" y="328930"/>
                </a:lnTo>
                <a:lnTo>
                  <a:pt x="810541" y="455930"/>
                </a:lnTo>
                <a:lnTo>
                  <a:pt x="898126" y="406400"/>
                </a:lnTo>
                <a:lnTo>
                  <a:pt x="810541" y="406400"/>
                </a:lnTo>
                <a:lnTo>
                  <a:pt x="672164" y="328930"/>
                </a:lnTo>
                <a:close/>
              </a:path>
              <a:path w="3350895" h="533400">
                <a:moveTo>
                  <a:pt x="1121320" y="328930"/>
                </a:moveTo>
                <a:lnTo>
                  <a:pt x="1035119" y="328930"/>
                </a:lnTo>
                <a:lnTo>
                  <a:pt x="1259697" y="455930"/>
                </a:lnTo>
                <a:lnTo>
                  <a:pt x="1347282" y="406400"/>
                </a:lnTo>
                <a:lnTo>
                  <a:pt x="1259697" y="406400"/>
                </a:lnTo>
                <a:lnTo>
                  <a:pt x="1121320" y="328930"/>
                </a:lnTo>
                <a:close/>
              </a:path>
              <a:path w="3350895" h="533400">
                <a:moveTo>
                  <a:pt x="1570455" y="328930"/>
                </a:moveTo>
                <a:lnTo>
                  <a:pt x="1484275" y="328930"/>
                </a:lnTo>
                <a:lnTo>
                  <a:pt x="1708797" y="455930"/>
                </a:lnTo>
                <a:lnTo>
                  <a:pt x="1796382" y="406400"/>
                </a:lnTo>
                <a:lnTo>
                  <a:pt x="1708797" y="406400"/>
                </a:lnTo>
                <a:lnTo>
                  <a:pt x="1570455" y="328930"/>
                </a:lnTo>
                <a:close/>
              </a:path>
              <a:path w="3350895" h="533400">
                <a:moveTo>
                  <a:pt x="2019577" y="328930"/>
                </a:moveTo>
                <a:lnTo>
                  <a:pt x="1933375" y="328930"/>
                </a:lnTo>
                <a:lnTo>
                  <a:pt x="2157953" y="455930"/>
                </a:lnTo>
                <a:lnTo>
                  <a:pt x="2245538" y="406400"/>
                </a:lnTo>
                <a:lnTo>
                  <a:pt x="2157953" y="406400"/>
                </a:lnTo>
                <a:lnTo>
                  <a:pt x="2019577" y="328930"/>
                </a:lnTo>
                <a:close/>
              </a:path>
              <a:path w="3350895" h="533400">
                <a:moveTo>
                  <a:pt x="2468733" y="328930"/>
                </a:moveTo>
                <a:lnTo>
                  <a:pt x="2382531" y="328930"/>
                </a:lnTo>
                <a:lnTo>
                  <a:pt x="2607109" y="455930"/>
                </a:lnTo>
                <a:lnTo>
                  <a:pt x="2694695" y="406400"/>
                </a:lnTo>
                <a:lnTo>
                  <a:pt x="2607109" y="406400"/>
                </a:lnTo>
                <a:lnTo>
                  <a:pt x="2468733" y="328930"/>
                </a:lnTo>
                <a:close/>
              </a:path>
              <a:path w="3350895" h="533400">
                <a:moveTo>
                  <a:pt x="2917889" y="328930"/>
                </a:moveTo>
                <a:lnTo>
                  <a:pt x="2831687" y="328930"/>
                </a:lnTo>
                <a:lnTo>
                  <a:pt x="3056265" y="455930"/>
                </a:lnTo>
                <a:lnTo>
                  <a:pt x="3143851" y="406400"/>
                </a:lnTo>
                <a:lnTo>
                  <a:pt x="3056265" y="406400"/>
                </a:lnTo>
                <a:lnTo>
                  <a:pt x="2917889" y="328930"/>
                </a:lnTo>
                <a:close/>
              </a:path>
              <a:path w="3350895" h="533400">
                <a:moveTo>
                  <a:pt x="136834" y="280669"/>
                </a:moveTo>
                <a:lnTo>
                  <a:pt x="0" y="356869"/>
                </a:lnTo>
                <a:lnTo>
                  <a:pt x="0" y="406399"/>
                </a:lnTo>
                <a:lnTo>
                  <a:pt x="136834" y="328929"/>
                </a:lnTo>
                <a:lnTo>
                  <a:pt x="223038" y="328929"/>
                </a:lnTo>
                <a:lnTo>
                  <a:pt x="136834" y="280669"/>
                </a:lnTo>
                <a:close/>
              </a:path>
              <a:path w="3350895" h="533400">
                <a:moveTo>
                  <a:pt x="585962" y="280670"/>
                </a:moveTo>
                <a:lnTo>
                  <a:pt x="361418" y="406399"/>
                </a:lnTo>
                <a:lnTo>
                  <a:pt x="448990" y="406400"/>
                </a:lnTo>
                <a:lnTo>
                  <a:pt x="585962" y="328930"/>
                </a:lnTo>
                <a:lnTo>
                  <a:pt x="672164" y="328930"/>
                </a:lnTo>
                <a:lnTo>
                  <a:pt x="585962" y="280670"/>
                </a:lnTo>
                <a:close/>
              </a:path>
              <a:path w="3350895" h="533400">
                <a:moveTo>
                  <a:pt x="1035119" y="280670"/>
                </a:moveTo>
                <a:lnTo>
                  <a:pt x="810541" y="406400"/>
                </a:lnTo>
                <a:lnTo>
                  <a:pt x="898126" y="406400"/>
                </a:lnTo>
                <a:lnTo>
                  <a:pt x="1035119" y="328930"/>
                </a:lnTo>
                <a:lnTo>
                  <a:pt x="1121320" y="328930"/>
                </a:lnTo>
                <a:lnTo>
                  <a:pt x="1035119" y="280670"/>
                </a:lnTo>
                <a:close/>
              </a:path>
              <a:path w="3350895" h="533400">
                <a:moveTo>
                  <a:pt x="1484275" y="280670"/>
                </a:moveTo>
                <a:lnTo>
                  <a:pt x="1259697" y="406400"/>
                </a:lnTo>
                <a:lnTo>
                  <a:pt x="1347282" y="406400"/>
                </a:lnTo>
                <a:lnTo>
                  <a:pt x="1484275" y="328930"/>
                </a:lnTo>
                <a:lnTo>
                  <a:pt x="1570455" y="328930"/>
                </a:lnTo>
                <a:lnTo>
                  <a:pt x="1484275" y="280670"/>
                </a:lnTo>
                <a:close/>
              </a:path>
              <a:path w="3350895" h="533400">
                <a:moveTo>
                  <a:pt x="1933375" y="280670"/>
                </a:moveTo>
                <a:lnTo>
                  <a:pt x="1708797" y="406400"/>
                </a:lnTo>
                <a:lnTo>
                  <a:pt x="1796382" y="406400"/>
                </a:lnTo>
                <a:lnTo>
                  <a:pt x="1933375" y="328930"/>
                </a:lnTo>
                <a:lnTo>
                  <a:pt x="2019577" y="328930"/>
                </a:lnTo>
                <a:lnTo>
                  <a:pt x="1933375" y="280670"/>
                </a:lnTo>
                <a:close/>
              </a:path>
              <a:path w="3350895" h="533400">
                <a:moveTo>
                  <a:pt x="2382531" y="280670"/>
                </a:moveTo>
                <a:lnTo>
                  <a:pt x="2157953" y="406400"/>
                </a:lnTo>
                <a:lnTo>
                  <a:pt x="2245538" y="406400"/>
                </a:lnTo>
                <a:lnTo>
                  <a:pt x="2382531" y="328930"/>
                </a:lnTo>
                <a:lnTo>
                  <a:pt x="2468733" y="328930"/>
                </a:lnTo>
                <a:lnTo>
                  <a:pt x="2382531" y="280670"/>
                </a:lnTo>
                <a:close/>
              </a:path>
              <a:path w="3350895" h="533400">
                <a:moveTo>
                  <a:pt x="2831687" y="280670"/>
                </a:moveTo>
                <a:lnTo>
                  <a:pt x="2607109" y="406400"/>
                </a:lnTo>
                <a:lnTo>
                  <a:pt x="2694695" y="406400"/>
                </a:lnTo>
                <a:lnTo>
                  <a:pt x="2831687" y="328930"/>
                </a:lnTo>
                <a:lnTo>
                  <a:pt x="2917889" y="328930"/>
                </a:lnTo>
                <a:lnTo>
                  <a:pt x="2831687" y="280670"/>
                </a:lnTo>
                <a:close/>
              </a:path>
              <a:path w="3350895" h="533400">
                <a:moveTo>
                  <a:pt x="3280843" y="280670"/>
                </a:moveTo>
                <a:lnTo>
                  <a:pt x="3056265" y="406400"/>
                </a:lnTo>
                <a:lnTo>
                  <a:pt x="3143851" y="406400"/>
                </a:lnTo>
                <a:lnTo>
                  <a:pt x="3280843" y="328930"/>
                </a:lnTo>
                <a:lnTo>
                  <a:pt x="3305381" y="328930"/>
                </a:lnTo>
                <a:lnTo>
                  <a:pt x="3312414" y="298450"/>
                </a:lnTo>
                <a:lnTo>
                  <a:pt x="3280843" y="280670"/>
                </a:lnTo>
                <a:close/>
              </a:path>
              <a:path w="3350895" h="533400">
                <a:moveTo>
                  <a:pt x="224422" y="227329"/>
                </a:moveTo>
                <a:lnTo>
                  <a:pt x="136834" y="227329"/>
                </a:lnTo>
                <a:lnTo>
                  <a:pt x="361418" y="354329"/>
                </a:lnTo>
                <a:lnTo>
                  <a:pt x="448990" y="304800"/>
                </a:lnTo>
                <a:lnTo>
                  <a:pt x="361418" y="304799"/>
                </a:lnTo>
                <a:lnTo>
                  <a:pt x="224422" y="227329"/>
                </a:lnTo>
                <a:close/>
              </a:path>
              <a:path w="3350895" h="533400">
                <a:moveTo>
                  <a:pt x="673548" y="227330"/>
                </a:moveTo>
                <a:lnTo>
                  <a:pt x="585962" y="227330"/>
                </a:lnTo>
                <a:lnTo>
                  <a:pt x="810541" y="354330"/>
                </a:lnTo>
                <a:lnTo>
                  <a:pt x="898126" y="304800"/>
                </a:lnTo>
                <a:lnTo>
                  <a:pt x="810540" y="304800"/>
                </a:lnTo>
                <a:lnTo>
                  <a:pt x="673548" y="227330"/>
                </a:lnTo>
                <a:close/>
              </a:path>
              <a:path w="3350895" h="533400">
                <a:moveTo>
                  <a:pt x="1122704" y="227330"/>
                </a:moveTo>
                <a:lnTo>
                  <a:pt x="1035119" y="227330"/>
                </a:lnTo>
                <a:lnTo>
                  <a:pt x="1259697" y="354330"/>
                </a:lnTo>
                <a:lnTo>
                  <a:pt x="1347282" y="304800"/>
                </a:lnTo>
                <a:lnTo>
                  <a:pt x="1259697" y="304800"/>
                </a:lnTo>
                <a:lnTo>
                  <a:pt x="1122704" y="227330"/>
                </a:lnTo>
                <a:close/>
              </a:path>
              <a:path w="3350895" h="533400">
                <a:moveTo>
                  <a:pt x="1571838" y="227330"/>
                </a:moveTo>
                <a:lnTo>
                  <a:pt x="1484275" y="227330"/>
                </a:lnTo>
                <a:lnTo>
                  <a:pt x="1708797" y="354330"/>
                </a:lnTo>
                <a:lnTo>
                  <a:pt x="1796382" y="304800"/>
                </a:lnTo>
                <a:lnTo>
                  <a:pt x="1708797" y="304800"/>
                </a:lnTo>
                <a:lnTo>
                  <a:pt x="1571838" y="227330"/>
                </a:lnTo>
                <a:close/>
              </a:path>
              <a:path w="3350895" h="533400">
                <a:moveTo>
                  <a:pt x="2020960" y="227330"/>
                </a:moveTo>
                <a:lnTo>
                  <a:pt x="1933375" y="227330"/>
                </a:lnTo>
                <a:lnTo>
                  <a:pt x="2157953" y="354330"/>
                </a:lnTo>
                <a:lnTo>
                  <a:pt x="2245538" y="304800"/>
                </a:lnTo>
                <a:lnTo>
                  <a:pt x="2157953" y="304800"/>
                </a:lnTo>
                <a:lnTo>
                  <a:pt x="2020960" y="227330"/>
                </a:lnTo>
                <a:close/>
              </a:path>
              <a:path w="3350895" h="533400">
                <a:moveTo>
                  <a:pt x="2470116" y="227330"/>
                </a:moveTo>
                <a:lnTo>
                  <a:pt x="2382531" y="227330"/>
                </a:lnTo>
                <a:lnTo>
                  <a:pt x="2607109" y="354330"/>
                </a:lnTo>
                <a:lnTo>
                  <a:pt x="2694694" y="304800"/>
                </a:lnTo>
                <a:lnTo>
                  <a:pt x="2607109" y="304800"/>
                </a:lnTo>
                <a:lnTo>
                  <a:pt x="2470116" y="227330"/>
                </a:lnTo>
                <a:close/>
              </a:path>
              <a:path w="3350895" h="533400">
                <a:moveTo>
                  <a:pt x="2919273" y="227330"/>
                </a:moveTo>
                <a:lnTo>
                  <a:pt x="2831687" y="227330"/>
                </a:lnTo>
                <a:lnTo>
                  <a:pt x="3056265" y="354330"/>
                </a:lnTo>
                <a:lnTo>
                  <a:pt x="3143851" y="304800"/>
                </a:lnTo>
                <a:lnTo>
                  <a:pt x="3056265" y="304800"/>
                </a:lnTo>
                <a:lnTo>
                  <a:pt x="2919273" y="227330"/>
                </a:lnTo>
                <a:close/>
              </a:path>
              <a:path w="3350895" h="533400">
                <a:moveTo>
                  <a:pt x="3305381" y="328930"/>
                </a:moveTo>
                <a:lnTo>
                  <a:pt x="3280843" y="328930"/>
                </a:lnTo>
                <a:lnTo>
                  <a:pt x="3302450" y="341630"/>
                </a:lnTo>
                <a:lnTo>
                  <a:pt x="3305381" y="328930"/>
                </a:lnTo>
                <a:close/>
              </a:path>
              <a:path w="3350895" h="533400">
                <a:moveTo>
                  <a:pt x="136834" y="177799"/>
                </a:moveTo>
                <a:lnTo>
                  <a:pt x="0" y="281939"/>
                </a:lnTo>
                <a:lnTo>
                  <a:pt x="0" y="304799"/>
                </a:lnTo>
                <a:lnTo>
                  <a:pt x="136834" y="227329"/>
                </a:lnTo>
                <a:lnTo>
                  <a:pt x="224422" y="227329"/>
                </a:lnTo>
                <a:lnTo>
                  <a:pt x="136834" y="177799"/>
                </a:lnTo>
                <a:close/>
              </a:path>
              <a:path w="3350895" h="533400">
                <a:moveTo>
                  <a:pt x="585962" y="177800"/>
                </a:moveTo>
                <a:lnTo>
                  <a:pt x="361418" y="304799"/>
                </a:lnTo>
                <a:lnTo>
                  <a:pt x="448990" y="304800"/>
                </a:lnTo>
                <a:lnTo>
                  <a:pt x="585962" y="227330"/>
                </a:lnTo>
                <a:lnTo>
                  <a:pt x="673548" y="227330"/>
                </a:lnTo>
                <a:lnTo>
                  <a:pt x="585962" y="177800"/>
                </a:lnTo>
                <a:close/>
              </a:path>
              <a:path w="3350895" h="533400">
                <a:moveTo>
                  <a:pt x="1035118" y="177800"/>
                </a:moveTo>
                <a:lnTo>
                  <a:pt x="810540" y="304800"/>
                </a:lnTo>
                <a:lnTo>
                  <a:pt x="898126" y="304800"/>
                </a:lnTo>
                <a:lnTo>
                  <a:pt x="1035119" y="227330"/>
                </a:lnTo>
                <a:lnTo>
                  <a:pt x="1122704" y="227330"/>
                </a:lnTo>
                <a:lnTo>
                  <a:pt x="1035118" y="177800"/>
                </a:lnTo>
                <a:close/>
              </a:path>
              <a:path w="3350895" h="533400">
                <a:moveTo>
                  <a:pt x="1484275" y="177800"/>
                </a:moveTo>
                <a:lnTo>
                  <a:pt x="1259697" y="304800"/>
                </a:lnTo>
                <a:lnTo>
                  <a:pt x="1347282" y="304800"/>
                </a:lnTo>
                <a:lnTo>
                  <a:pt x="1484275" y="227330"/>
                </a:lnTo>
                <a:lnTo>
                  <a:pt x="1571838" y="227330"/>
                </a:lnTo>
                <a:lnTo>
                  <a:pt x="1484275" y="177800"/>
                </a:lnTo>
                <a:close/>
              </a:path>
              <a:path w="3350895" h="533400">
                <a:moveTo>
                  <a:pt x="1933375" y="177800"/>
                </a:moveTo>
                <a:lnTo>
                  <a:pt x="1708797" y="304800"/>
                </a:lnTo>
                <a:lnTo>
                  <a:pt x="1796382" y="304800"/>
                </a:lnTo>
                <a:lnTo>
                  <a:pt x="1933375" y="227330"/>
                </a:lnTo>
                <a:lnTo>
                  <a:pt x="2020960" y="227330"/>
                </a:lnTo>
                <a:lnTo>
                  <a:pt x="1933375" y="177800"/>
                </a:lnTo>
                <a:close/>
              </a:path>
              <a:path w="3350895" h="533400">
                <a:moveTo>
                  <a:pt x="2382531" y="177800"/>
                </a:moveTo>
                <a:lnTo>
                  <a:pt x="2157953" y="304800"/>
                </a:lnTo>
                <a:lnTo>
                  <a:pt x="2245538" y="304800"/>
                </a:lnTo>
                <a:lnTo>
                  <a:pt x="2382531" y="227330"/>
                </a:lnTo>
                <a:lnTo>
                  <a:pt x="2470116" y="227330"/>
                </a:lnTo>
                <a:lnTo>
                  <a:pt x="2382531" y="177800"/>
                </a:lnTo>
                <a:close/>
              </a:path>
              <a:path w="3350895" h="533400">
                <a:moveTo>
                  <a:pt x="2831687" y="177800"/>
                </a:moveTo>
                <a:lnTo>
                  <a:pt x="2607109" y="304800"/>
                </a:lnTo>
                <a:lnTo>
                  <a:pt x="2694694" y="304800"/>
                </a:lnTo>
                <a:lnTo>
                  <a:pt x="2831687" y="227330"/>
                </a:lnTo>
                <a:lnTo>
                  <a:pt x="2919273" y="227330"/>
                </a:lnTo>
                <a:lnTo>
                  <a:pt x="2831687" y="177800"/>
                </a:lnTo>
                <a:close/>
              </a:path>
              <a:path w="3350895" h="533400">
                <a:moveTo>
                  <a:pt x="3280843" y="177800"/>
                </a:moveTo>
                <a:lnTo>
                  <a:pt x="3056265" y="304800"/>
                </a:lnTo>
                <a:lnTo>
                  <a:pt x="3143851" y="304800"/>
                </a:lnTo>
                <a:lnTo>
                  <a:pt x="3280843" y="227330"/>
                </a:lnTo>
                <a:lnTo>
                  <a:pt x="3321415" y="227330"/>
                </a:lnTo>
                <a:lnTo>
                  <a:pt x="3337715" y="210820"/>
                </a:lnTo>
                <a:lnTo>
                  <a:pt x="3280843" y="177800"/>
                </a:lnTo>
                <a:close/>
              </a:path>
              <a:path w="3350895" h="533400">
                <a:moveTo>
                  <a:pt x="209542" y="116839"/>
                </a:moveTo>
                <a:lnTo>
                  <a:pt x="166961" y="143509"/>
                </a:lnTo>
                <a:lnTo>
                  <a:pt x="361418" y="252729"/>
                </a:lnTo>
                <a:lnTo>
                  <a:pt x="448990" y="203200"/>
                </a:lnTo>
                <a:lnTo>
                  <a:pt x="361418" y="203199"/>
                </a:lnTo>
                <a:lnTo>
                  <a:pt x="209542" y="116839"/>
                </a:lnTo>
                <a:close/>
              </a:path>
              <a:path w="3350895" h="533400">
                <a:moveTo>
                  <a:pt x="673548" y="125730"/>
                </a:moveTo>
                <a:lnTo>
                  <a:pt x="585962" y="125730"/>
                </a:lnTo>
                <a:lnTo>
                  <a:pt x="810540" y="252730"/>
                </a:lnTo>
                <a:lnTo>
                  <a:pt x="898126" y="203200"/>
                </a:lnTo>
                <a:lnTo>
                  <a:pt x="810540" y="203200"/>
                </a:lnTo>
                <a:lnTo>
                  <a:pt x="673548" y="125730"/>
                </a:lnTo>
                <a:close/>
              </a:path>
              <a:path w="3350895" h="533400">
                <a:moveTo>
                  <a:pt x="1122704" y="125730"/>
                </a:moveTo>
                <a:lnTo>
                  <a:pt x="1035118" y="125730"/>
                </a:lnTo>
                <a:lnTo>
                  <a:pt x="1259697" y="252730"/>
                </a:lnTo>
                <a:lnTo>
                  <a:pt x="1347282" y="203200"/>
                </a:lnTo>
                <a:lnTo>
                  <a:pt x="1259697" y="203200"/>
                </a:lnTo>
                <a:lnTo>
                  <a:pt x="1122704" y="125730"/>
                </a:lnTo>
                <a:close/>
              </a:path>
              <a:path w="3350895" h="533400">
                <a:moveTo>
                  <a:pt x="1571838" y="125730"/>
                </a:moveTo>
                <a:lnTo>
                  <a:pt x="1484275" y="125730"/>
                </a:lnTo>
                <a:lnTo>
                  <a:pt x="1708797" y="252730"/>
                </a:lnTo>
                <a:lnTo>
                  <a:pt x="1796382" y="203200"/>
                </a:lnTo>
                <a:lnTo>
                  <a:pt x="1708797" y="203200"/>
                </a:lnTo>
                <a:lnTo>
                  <a:pt x="1571838" y="125730"/>
                </a:lnTo>
                <a:close/>
              </a:path>
              <a:path w="3350895" h="533400">
                <a:moveTo>
                  <a:pt x="2020960" y="125730"/>
                </a:moveTo>
                <a:lnTo>
                  <a:pt x="1933375" y="125730"/>
                </a:lnTo>
                <a:lnTo>
                  <a:pt x="2157953" y="252730"/>
                </a:lnTo>
                <a:lnTo>
                  <a:pt x="2245538" y="203200"/>
                </a:lnTo>
                <a:lnTo>
                  <a:pt x="2157953" y="203200"/>
                </a:lnTo>
                <a:lnTo>
                  <a:pt x="2020960" y="125730"/>
                </a:lnTo>
                <a:close/>
              </a:path>
              <a:path w="3350895" h="533400">
                <a:moveTo>
                  <a:pt x="2470116" y="125730"/>
                </a:moveTo>
                <a:lnTo>
                  <a:pt x="2382531" y="125730"/>
                </a:lnTo>
                <a:lnTo>
                  <a:pt x="2607109" y="252730"/>
                </a:lnTo>
                <a:lnTo>
                  <a:pt x="2694694" y="203200"/>
                </a:lnTo>
                <a:lnTo>
                  <a:pt x="2607109" y="203200"/>
                </a:lnTo>
                <a:lnTo>
                  <a:pt x="2470116" y="125730"/>
                </a:lnTo>
                <a:close/>
              </a:path>
              <a:path w="3350895" h="533400">
                <a:moveTo>
                  <a:pt x="2919272" y="125730"/>
                </a:moveTo>
                <a:lnTo>
                  <a:pt x="2831687" y="125730"/>
                </a:lnTo>
                <a:lnTo>
                  <a:pt x="3056265" y="252730"/>
                </a:lnTo>
                <a:lnTo>
                  <a:pt x="3143851" y="203200"/>
                </a:lnTo>
                <a:lnTo>
                  <a:pt x="3056265" y="203200"/>
                </a:lnTo>
                <a:lnTo>
                  <a:pt x="2919272" y="125730"/>
                </a:lnTo>
                <a:close/>
              </a:path>
              <a:path w="3350895" h="533400">
                <a:moveTo>
                  <a:pt x="3321415" y="227330"/>
                </a:moveTo>
                <a:lnTo>
                  <a:pt x="3280843" y="227330"/>
                </a:lnTo>
                <a:lnTo>
                  <a:pt x="3306369" y="242570"/>
                </a:lnTo>
                <a:lnTo>
                  <a:pt x="3321415" y="227330"/>
                </a:lnTo>
                <a:close/>
              </a:path>
              <a:path w="3350895" h="533400">
                <a:moveTo>
                  <a:pt x="585962" y="76200"/>
                </a:moveTo>
                <a:lnTo>
                  <a:pt x="361418" y="203199"/>
                </a:lnTo>
                <a:lnTo>
                  <a:pt x="448990" y="203200"/>
                </a:lnTo>
                <a:lnTo>
                  <a:pt x="585962" y="125730"/>
                </a:lnTo>
                <a:lnTo>
                  <a:pt x="673548" y="125730"/>
                </a:lnTo>
                <a:lnTo>
                  <a:pt x="585962" y="76200"/>
                </a:lnTo>
                <a:close/>
              </a:path>
              <a:path w="3350895" h="533400">
                <a:moveTo>
                  <a:pt x="1035118" y="76200"/>
                </a:moveTo>
                <a:lnTo>
                  <a:pt x="810540" y="203200"/>
                </a:lnTo>
                <a:lnTo>
                  <a:pt x="898126" y="203200"/>
                </a:lnTo>
                <a:lnTo>
                  <a:pt x="1035118" y="125730"/>
                </a:lnTo>
                <a:lnTo>
                  <a:pt x="1122704" y="125730"/>
                </a:lnTo>
                <a:lnTo>
                  <a:pt x="1035118" y="76200"/>
                </a:lnTo>
                <a:close/>
              </a:path>
              <a:path w="3350895" h="533400">
                <a:moveTo>
                  <a:pt x="1484275" y="76200"/>
                </a:moveTo>
                <a:lnTo>
                  <a:pt x="1259697" y="203200"/>
                </a:lnTo>
                <a:lnTo>
                  <a:pt x="1347282" y="203200"/>
                </a:lnTo>
                <a:lnTo>
                  <a:pt x="1484275" y="125730"/>
                </a:lnTo>
                <a:lnTo>
                  <a:pt x="1571838" y="125730"/>
                </a:lnTo>
                <a:lnTo>
                  <a:pt x="1484275" y="76200"/>
                </a:lnTo>
                <a:close/>
              </a:path>
              <a:path w="3350895" h="533400">
                <a:moveTo>
                  <a:pt x="1933375" y="76200"/>
                </a:moveTo>
                <a:lnTo>
                  <a:pt x="1708797" y="203200"/>
                </a:lnTo>
                <a:lnTo>
                  <a:pt x="1796382" y="203200"/>
                </a:lnTo>
                <a:lnTo>
                  <a:pt x="1933375" y="125730"/>
                </a:lnTo>
                <a:lnTo>
                  <a:pt x="2020960" y="125730"/>
                </a:lnTo>
                <a:lnTo>
                  <a:pt x="1933375" y="76200"/>
                </a:lnTo>
                <a:close/>
              </a:path>
              <a:path w="3350895" h="533400">
                <a:moveTo>
                  <a:pt x="2382531" y="76200"/>
                </a:moveTo>
                <a:lnTo>
                  <a:pt x="2157953" y="203200"/>
                </a:lnTo>
                <a:lnTo>
                  <a:pt x="2245538" y="203200"/>
                </a:lnTo>
                <a:lnTo>
                  <a:pt x="2382531" y="125730"/>
                </a:lnTo>
                <a:lnTo>
                  <a:pt x="2470116" y="125730"/>
                </a:lnTo>
                <a:lnTo>
                  <a:pt x="2382531" y="76200"/>
                </a:lnTo>
                <a:close/>
              </a:path>
              <a:path w="3350895" h="533400">
                <a:moveTo>
                  <a:pt x="2831687" y="76200"/>
                </a:moveTo>
                <a:lnTo>
                  <a:pt x="2607109" y="203200"/>
                </a:lnTo>
                <a:lnTo>
                  <a:pt x="2694694" y="203200"/>
                </a:lnTo>
                <a:lnTo>
                  <a:pt x="2831687" y="125730"/>
                </a:lnTo>
                <a:lnTo>
                  <a:pt x="2919272" y="125730"/>
                </a:lnTo>
                <a:lnTo>
                  <a:pt x="2831687" y="76200"/>
                </a:lnTo>
                <a:close/>
              </a:path>
              <a:path w="3350895" h="533400">
                <a:moveTo>
                  <a:pt x="3280843" y="76200"/>
                </a:moveTo>
                <a:lnTo>
                  <a:pt x="3056265" y="203200"/>
                </a:lnTo>
                <a:lnTo>
                  <a:pt x="3143851" y="203200"/>
                </a:lnTo>
                <a:lnTo>
                  <a:pt x="3280843" y="125730"/>
                </a:lnTo>
                <a:lnTo>
                  <a:pt x="3322567" y="125730"/>
                </a:lnTo>
                <a:lnTo>
                  <a:pt x="3322826" y="100330"/>
                </a:lnTo>
                <a:lnTo>
                  <a:pt x="3280843" y="76200"/>
                </a:lnTo>
                <a:close/>
              </a:path>
              <a:path w="3350895" h="533400">
                <a:moveTo>
                  <a:pt x="292695" y="62229"/>
                </a:moveTo>
                <a:lnTo>
                  <a:pt x="239904" y="82549"/>
                </a:lnTo>
                <a:lnTo>
                  <a:pt x="361418" y="149859"/>
                </a:lnTo>
                <a:lnTo>
                  <a:pt x="449875" y="100330"/>
                </a:lnTo>
                <a:lnTo>
                  <a:pt x="361418" y="100329"/>
                </a:lnTo>
                <a:lnTo>
                  <a:pt x="292695" y="62229"/>
                </a:lnTo>
                <a:close/>
              </a:path>
              <a:path w="3350895" h="533400">
                <a:moveTo>
                  <a:pt x="673731" y="24130"/>
                </a:moveTo>
                <a:lnTo>
                  <a:pt x="585962" y="24130"/>
                </a:lnTo>
                <a:lnTo>
                  <a:pt x="810540" y="149860"/>
                </a:lnTo>
                <a:lnTo>
                  <a:pt x="899011" y="100330"/>
                </a:lnTo>
                <a:lnTo>
                  <a:pt x="810540" y="100330"/>
                </a:lnTo>
                <a:lnTo>
                  <a:pt x="673731" y="24130"/>
                </a:lnTo>
                <a:close/>
              </a:path>
              <a:path w="3350895" h="533400">
                <a:moveTo>
                  <a:pt x="1122844" y="24130"/>
                </a:moveTo>
                <a:lnTo>
                  <a:pt x="1035118" y="24130"/>
                </a:lnTo>
                <a:lnTo>
                  <a:pt x="1259697" y="149860"/>
                </a:lnTo>
                <a:lnTo>
                  <a:pt x="1348167" y="100330"/>
                </a:lnTo>
                <a:lnTo>
                  <a:pt x="1259697" y="100330"/>
                </a:lnTo>
                <a:lnTo>
                  <a:pt x="1122844" y="24130"/>
                </a:lnTo>
                <a:close/>
              </a:path>
              <a:path w="3350895" h="533400">
                <a:moveTo>
                  <a:pt x="1571987" y="24130"/>
                </a:moveTo>
                <a:lnTo>
                  <a:pt x="1484275" y="24130"/>
                </a:lnTo>
                <a:lnTo>
                  <a:pt x="1708797" y="149860"/>
                </a:lnTo>
                <a:lnTo>
                  <a:pt x="1797267" y="100330"/>
                </a:lnTo>
                <a:lnTo>
                  <a:pt x="1708797" y="100330"/>
                </a:lnTo>
                <a:lnTo>
                  <a:pt x="1571987" y="24130"/>
                </a:lnTo>
                <a:close/>
              </a:path>
              <a:path w="3350895" h="533400">
                <a:moveTo>
                  <a:pt x="2021101" y="24130"/>
                </a:moveTo>
                <a:lnTo>
                  <a:pt x="1933375" y="24130"/>
                </a:lnTo>
                <a:lnTo>
                  <a:pt x="2157953" y="149860"/>
                </a:lnTo>
                <a:lnTo>
                  <a:pt x="2246423" y="100330"/>
                </a:lnTo>
                <a:lnTo>
                  <a:pt x="2157953" y="100330"/>
                </a:lnTo>
                <a:lnTo>
                  <a:pt x="2021101" y="24130"/>
                </a:lnTo>
                <a:close/>
              </a:path>
              <a:path w="3350895" h="533400">
                <a:moveTo>
                  <a:pt x="2470299" y="24130"/>
                </a:moveTo>
                <a:lnTo>
                  <a:pt x="2382531" y="24130"/>
                </a:lnTo>
                <a:lnTo>
                  <a:pt x="2607109" y="149860"/>
                </a:lnTo>
                <a:lnTo>
                  <a:pt x="2695579" y="100330"/>
                </a:lnTo>
                <a:lnTo>
                  <a:pt x="2607109" y="100330"/>
                </a:lnTo>
                <a:lnTo>
                  <a:pt x="2470299" y="24130"/>
                </a:lnTo>
                <a:close/>
              </a:path>
              <a:path w="3350895" h="533400">
                <a:moveTo>
                  <a:pt x="2919413" y="24130"/>
                </a:moveTo>
                <a:lnTo>
                  <a:pt x="2831687" y="24130"/>
                </a:lnTo>
                <a:lnTo>
                  <a:pt x="3056265" y="149860"/>
                </a:lnTo>
                <a:lnTo>
                  <a:pt x="3144735" y="100330"/>
                </a:lnTo>
                <a:lnTo>
                  <a:pt x="3056265" y="100330"/>
                </a:lnTo>
                <a:lnTo>
                  <a:pt x="2919413" y="24130"/>
                </a:lnTo>
                <a:close/>
              </a:path>
              <a:path w="3350895" h="533400">
                <a:moveTo>
                  <a:pt x="3322567" y="125730"/>
                </a:moveTo>
                <a:lnTo>
                  <a:pt x="3280843" y="125730"/>
                </a:lnTo>
                <a:lnTo>
                  <a:pt x="3322322" y="149860"/>
                </a:lnTo>
                <a:lnTo>
                  <a:pt x="3322567" y="125730"/>
                </a:lnTo>
                <a:close/>
              </a:path>
              <a:path w="3350895" h="533400">
                <a:moveTo>
                  <a:pt x="630408" y="0"/>
                </a:moveTo>
                <a:lnTo>
                  <a:pt x="541573" y="0"/>
                </a:lnTo>
                <a:lnTo>
                  <a:pt x="361418" y="100329"/>
                </a:lnTo>
                <a:lnTo>
                  <a:pt x="449875" y="100330"/>
                </a:lnTo>
                <a:lnTo>
                  <a:pt x="585962" y="24130"/>
                </a:lnTo>
                <a:lnTo>
                  <a:pt x="673731" y="24130"/>
                </a:lnTo>
                <a:lnTo>
                  <a:pt x="630408" y="0"/>
                </a:lnTo>
                <a:close/>
              </a:path>
              <a:path w="3350895" h="533400">
                <a:moveTo>
                  <a:pt x="1079508" y="0"/>
                </a:moveTo>
                <a:lnTo>
                  <a:pt x="990729" y="0"/>
                </a:lnTo>
                <a:lnTo>
                  <a:pt x="810540" y="100330"/>
                </a:lnTo>
                <a:lnTo>
                  <a:pt x="899011" y="100330"/>
                </a:lnTo>
                <a:lnTo>
                  <a:pt x="1035118" y="24130"/>
                </a:lnTo>
                <a:lnTo>
                  <a:pt x="1122844" y="24130"/>
                </a:lnTo>
                <a:lnTo>
                  <a:pt x="1079508" y="0"/>
                </a:lnTo>
                <a:close/>
              </a:path>
              <a:path w="3350895" h="533400">
                <a:moveTo>
                  <a:pt x="1528664" y="0"/>
                </a:moveTo>
                <a:lnTo>
                  <a:pt x="1439829" y="0"/>
                </a:lnTo>
                <a:lnTo>
                  <a:pt x="1259697" y="100330"/>
                </a:lnTo>
                <a:lnTo>
                  <a:pt x="1348167" y="100330"/>
                </a:lnTo>
                <a:lnTo>
                  <a:pt x="1484275" y="24130"/>
                </a:lnTo>
                <a:lnTo>
                  <a:pt x="1571987" y="24130"/>
                </a:lnTo>
                <a:lnTo>
                  <a:pt x="1528664" y="0"/>
                </a:lnTo>
                <a:close/>
              </a:path>
              <a:path w="3350895" h="533400">
                <a:moveTo>
                  <a:pt x="1977764" y="0"/>
                </a:moveTo>
                <a:lnTo>
                  <a:pt x="1888985" y="0"/>
                </a:lnTo>
                <a:lnTo>
                  <a:pt x="1708797" y="100330"/>
                </a:lnTo>
                <a:lnTo>
                  <a:pt x="1797267" y="100330"/>
                </a:lnTo>
                <a:lnTo>
                  <a:pt x="1933375" y="24130"/>
                </a:lnTo>
                <a:lnTo>
                  <a:pt x="2021101" y="24130"/>
                </a:lnTo>
                <a:lnTo>
                  <a:pt x="1977764" y="0"/>
                </a:lnTo>
                <a:close/>
              </a:path>
              <a:path w="3350895" h="533400">
                <a:moveTo>
                  <a:pt x="2426976" y="0"/>
                </a:moveTo>
                <a:lnTo>
                  <a:pt x="2338141" y="0"/>
                </a:lnTo>
                <a:lnTo>
                  <a:pt x="2157953" y="100330"/>
                </a:lnTo>
                <a:lnTo>
                  <a:pt x="2246423" y="100330"/>
                </a:lnTo>
                <a:lnTo>
                  <a:pt x="2382531" y="24130"/>
                </a:lnTo>
                <a:lnTo>
                  <a:pt x="2470299" y="24130"/>
                </a:lnTo>
                <a:lnTo>
                  <a:pt x="2426976" y="0"/>
                </a:lnTo>
                <a:close/>
              </a:path>
              <a:path w="3350895" h="533400">
                <a:moveTo>
                  <a:pt x="2876076" y="0"/>
                </a:moveTo>
                <a:lnTo>
                  <a:pt x="2787242" y="0"/>
                </a:lnTo>
                <a:lnTo>
                  <a:pt x="2607109" y="100330"/>
                </a:lnTo>
                <a:lnTo>
                  <a:pt x="2695579" y="100330"/>
                </a:lnTo>
                <a:lnTo>
                  <a:pt x="2831687" y="24130"/>
                </a:lnTo>
                <a:lnTo>
                  <a:pt x="2919413" y="24130"/>
                </a:lnTo>
                <a:lnTo>
                  <a:pt x="2876076" y="0"/>
                </a:lnTo>
                <a:close/>
              </a:path>
              <a:path w="3350895" h="533400">
                <a:moveTo>
                  <a:pt x="3325233" y="0"/>
                </a:moveTo>
                <a:lnTo>
                  <a:pt x="3236398" y="0"/>
                </a:lnTo>
                <a:lnTo>
                  <a:pt x="3056265" y="100330"/>
                </a:lnTo>
                <a:lnTo>
                  <a:pt x="3144735" y="100330"/>
                </a:lnTo>
                <a:lnTo>
                  <a:pt x="3280843" y="24130"/>
                </a:lnTo>
                <a:lnTo>
                  <a:pt x="3345086" y="24130"/>
                </a:lnTo>
                <a:lnTo>
                  <a:pt x="3350534" y="13970"/>
                </a:lnTo>
                <a:lnTo>
                  <a:pt x="3325233" y="0"/>
                </a:lnTo>
                <a:close/>
              </a:path>
              <a:path w="3350895" h="533400">
                <a:moveTo>
                  <a:pt x="3345086" y="24130"/>
                </a:moveTo>
                <a:lnTo>
                  <a:pt x="3280843" y="24130"/>
                </a:lnTo>
                <a:lnTo>
                  <a:pt x="3330103" y="52070"/>
                </a:lnTo>
                <a:lnTo>
                  <a:pt x="3345086" y="24130"/>
                </a:lnTo>
                <a:close/>
              </a:path>
              <a:path w="3350895" h="533400">
                <a:moveTo>
                  <a:pt x="325100" y="5079"/>
                </a:moveTo>
                <a:lnTo>
                  <a:pt x="323228" y="11429"/>
                </a:lnTo>
                <a:lnTo>
                  <a:pt x="324431" y="19049"/>
                </a:lnTo>
                <a:lnTo>
                  <a:pt x="326656" y="26669"/>
                </a:lnTo>
                <a:lnTo>
                  <a:pt x="327854" y="30479"/>
                </a:lnTo>
                <a:lnTo>
                  <a:pt x="361418" y="48259"/>
                </a:lnTo>
                <a:lnTo>
                  <a:pt x="437023" y="6350"/>
                </a:lnTo>
                <a:lnTo>
                  <a:pt x="351471" y="6349"/>
                </a:lnTo>
                <a:lnTo>
                  <a:pt x="325100" y="5079"/>
                </a:lnTo>
                <a:close/>
              </a:path>
              <a:path w="3350895" h="533400">
                <a:moveTo>
                  <a:pt x="897584" y="0"/>
                </a:moveTo>
                <a:lnTo>
                  <a:pt x="723441" y="0"/>
                </a:lnTo>
                <a:lnTo>
                  <a:pt x="810540" y="48260"/>
                </a:lnTo>
                <a:lnTo>
                  <a:pt x="897584" y="0"/>
                </a:lnTo>
                <a:close/>
              </a:path>
              <a:path w="3350895" h="533400">
                <a:moveTo>
                  <a:pt x="1346740" y="0"/>
                </a:moveTo>
                <a:lnTo>
                  <a:pt x="1172597" y="0"/>
                </a:lnTo>
                <a:lnTo>
                  <a:pt x="1259697" y="48260"/>
                </a:lnTo>
                <a:lnTo>
                  <a:pt x="1346740" y="0"/>
                </a:lnTo>
                <a:close/>
              </a:path>
              <a:path w="3350895" h="533400">
                <a:moveTo>
                  <a:pt x="1795896" y="0"/>
                </a:moveTo>
                <a:lnTo>
                  <a:pt x="1621753" y="0"/>
                </a:lnTo>
                <a:lnTo>
                  <a:pt x="1708797" y="48260"/>
                </a:lnTo>
                <a:lnTo>
                  <a:pt x="1795896" y="0"/>
                </a:lnTo>
                <a:close/>
              </a:path>
              <a:path w="3350895" h="533400">
                <a:moveTo>
                  <a:pt x="2245052" y="0"/>
                </a:moveTo>
                <a:lnTo>
                  <a:pt x="2070909" y="0"/>
                </a:lnTo>
                <a:lnTo>
                  <a:pt x="2157953" y="48260"/>
                </a:lnTo>
                <a:lnTo>
                  <a:pt x="2245052" y="0"/>
                </a:lnTo>
                <a:close/>
              </a:path>
              <a:path w="3350895" h="533400">
                <a:moveTo>
                  <a:pt x="2694152" y="0"/>
                </a:moveTo>
                <a:lnTo>
                  <a:pt x="2520009" y="0"/>
                </a:lnTo>
                <a:lnTo>
                  <a:pt x="2607109" y="48260"/>
                </a:lnTo>
                <a:lnTo>
                  <a:pt x="2694152" y="0"/>
                </a:lnTo>
                <a:close/>
              </a:path>
              <a:path w="3350895" h="533400">
                <a:moveTo>
                  <a:pt x="3143309" y="0"/>
                </a:moveTo>
                <a:lnTo>
                  <a:pt x="2969165" y="0"/>
                </a:lnTo>
                <a:lnTo>
                  <a:pt x="3056265" y="48260"/>
                </a:lnTo>
                <a:lnTo>
                  <a:pt x="3143309" y="0"/>
                </a:lnTo>
                <a:close/>
              </a:path>
              <a:path w="3350895" h="533400">
                <a:moveTo>
                  <a:pt x="448478" y="0"/>
                </a:moveTo>
                <a:lnTo>
                  <a:pt x="407257" y="0"/>
                </a:lnTo>
                <a:lnTo>
                  <a:pt x="351471" y="6349"/>
                </a:lnTo>
                <a:lnTo>
                  <a:pt x="437023" y="6350"/>
                </a:lnTo>
                <a:lnTo>
                  <a:pt x="448478" y="0"/>
                </a:lnTo>
                <a:close/>
              </a:path>
            </a:pathLst>
          </a:custGeom>
          <a:solidFill>
            <a:srgbClr val="EC511F"/>
          </a:solidFill>
        </p:spPr>
        <p:txBody>
          <a:bodyPr wrap="square" lIns="0" tIns="0" rIns="0" bIns="0" rtlCol="0"/>
          <a:lstStyle/>
          <a:p>
            <a:endParaRPr/>
          </a:p>
        </p:txBody>
      </p:sp>
      <p:sp>
        <p:nvSpPr>
          <p:cNvPr id="21" name="bg object 21"/>
          <p:cNvSpPr/>
          <p:nvPr/>
        </p:nvSpPr>
        <p:spPr>
          <a:xfrm>
            <a:off x="2827025" y="1480153"/>
            <a:ext cx="3359150" cy="534670"/>
          </a:xfrm>
          <a:custGeom>
            <a:avLst/>
            <a:gdLst/>
            <a:ahLst/>
            <a:cxnLst/>
            <a:rect l="l" t="t" r="r" b="b"/>
            <a:pathLst>
              <a:path w="3359150" h="534669">
                <a:moveTo>
                  <a:pt x="407257" y="0"/>
                </a:moveTo>
                <a:lnTo>
                  <a:pt x="316127" y="0"/>
                </a:lnTo>
                <a:lnTo>
                  <a:pt x="301035" y="13679"/>
                </a:lnTo>
                <a:lnTo>
                  <a:pt x="286837" y="26737"/>
                </a:lnTo>
                <a:lnTo>
                  <a:pt x="273929" y="37834"/>
                </a:lnTo>
                <a:lnTo>
                  <a:pt x="262703" y="45631"/>
                </a:lnTo>
                <a:lnTo>
                  <a:pt x="245199" y="54472"/>
                </a:lnTo>
                <a:lnTo>
                  <a:pt x="224226" y="64540"/>
                </a:lnTo>
                <a:lnTo>
                  <a:pt x="204294" y="74968"/>
                </a:lnTo>
                <a:lnTo>
                  <a:pt x="189917" y="84887"/>
                </a:lnTo>
                <a:lnTo>
                  <a:pt x="184054" y="93568"/>
                </a:lnTo>
                <a:lnTo>
                  <a:pt x="182325" y="102049"/>
                </a:lnTo>
                <a:lnTo>
                  <a:pt x="178180" y="112109"/>
                </a:lnTo>
                <a:lnTo>
                  <a:pt x="165069" y="125524"/>
                </a:lnTo>
                <a:lnTo>
                  <a:pt x="148591" y="141212"/>
                </a:lnTo>
                <a:lnTo>
                  <a:pt x="135618" y="156297"/>
                </a:lnTo>
                <a:lnTo>
                  <a:pt x="121510" y="169798"/>
                </a:lnTo>
                <a:lnTo>
                  <a:pt x="101625" y="180734"/>
                </a:lnTo>
                <a:lnTo>
                  <a:pt x="84189" y="191980"/>
                </a:lnTo>
                <a:lnTo>
                  <a:pt x="75634" y="205248"/>
                </a:lnTo>
                <a:lnTo>
                  <a:pt x="68554" y="217815"/>
                </a:lnTo>
                <a:lnTo>
                  <a:pt x="55545" y="226955"/>
                </a:lnTo>
                <a:lnTo>
                  <a:pt x="12402" y="247089"/>
                </a:lnTo>
                <a:lnTo>
                  <a:pt x="0" y="264877"/>
                </a:lnTo>
                <a:lnTo>
                  <a:pt x="0" y="321757"/>
                </a:lnTo>
                <a:lnTo>
                  <a:pt x="15061" y="307083"/>
                </a:lnTo>
                <a:lnTo>
                  <a:pt x="23105" y="299357"/>
                </a:lnTo>
                <a:lnTo>
                  <a:pt x="67201" y="258523"/>
                </a:lnTo>
                <a:lnTo>
                  <a:pt x="120361" y="210060"/>
                </a:lnTo>
                <a:lnTo>
                  <a:pt x="171401" y="164871"/>
                </a:lnTo>
                <a:lnTo>
                  <a:pt x="211711" y="136824"/>
                </a:lnTo>
                <a:lnTo>
                  <a:pt x="222529" y="131707"/>
                </a:lnTo>
                <a:lnTo>
                  <a:pt x="234719" y="124653"/>
                </a:lnTo>
                <a:lnTo>
                  <a:pt x="249924" y="113810"/>
                </a:lnTo>
                <a:lnTo>
                  <a:pt x="274208" y="93535"/>
                </a:lnTo>
                <a:lnTo>
                  <a:pt x="285583" y="87237"/>
                </a:lnTo>
                <a:lnTo>
                  <a:pt x="324827" y="73184"/>
                </a:lnTo>
                <a:lnTo>
                  <a:pt x="368598" y="36396"/>
                </a:lnTo>
                <a:lnTo>
                  <a:pt x="386187" y="19345"/>
                </a:lnTo>
                <a:lnTo>
                  <a:pt x="401422" y="5403"/>
                </a:lnTo>
                <a:lnTo>
                  <a:pt x="407257" y="0"/>
                </a:lnTo>
                <a:close/>
              </a:path>
              <a:path w="3359150" h="534669">
                <a:moveTo>
                  <a:pt x="3358595" y="0"/>
                </a:moveTo>
                <a:lnTo>
                  <a:pt x="3334357" y="0"/>
                </a:lnTo>
                <a:lnTo>
                  <a:pt x="3331144" y="17767"/>
                </a:lnTo>
                <a:lnTo>
                  <a:pt x="3327633" y="36186"/>
                </a:lnTo>
                <a:lnTo>
                  <a:pt x="3324320" y="51909"/>
                </a:lnTo>
                <a:lnTo>
                  <a:pt x="3321706" y="61585"/>
                </a:lnTo>
                <a:lnTo>
                  <a:pt x="3317707" y="75660"/>
                </a:lnTo>
                <a:lnTo>
                  <a:pt x="3313058" y="95632"/>
                </a:lnTo>
                <a:lnTo>
                  <a:pt x="3309206" y="113490"/>
                </a:lnTo>
                <a:lnTo>
                  <a:pt x="3307600" y="121223"/>
                </a:lnTo>
                <a:lnTo>
                  <a:pt x="3305921" y="145216"/>
                </a:lnTo>
                <a:lnTo>
                  <a:pt x="3326856" y="167733"/>
                </a:lnTo>
                <a:lnTo>
                  <a:pt x="3313366" y="198007"/>
                </a:lnTo>
                <a:lnTo>
                  <a:pt x="3312196" y="200576"/>
                </a:lnTo>
                <a:lnTo>
                  <a:pt x="3309090" y="207224"/>
                </a:lnTo>
                <a:lnTo>
                  <a:pt x="3304598" y="216473"/>
                </a:lnTo>
                <a:lnTo>
                  <a:pt x="3299483" y="226425"/>
                </a:lnTo>
                <a:lnTo>
                  <a:pt x="3295452" y="239565"/>
                </a:lnTo>
                <a:lnTo>
                  <a:pt x="3293515" y="255498"/>
                </a:lnTo>
                <a:lnTo>
                  <a:pt x="3292911" y="268936"/>
                </a:lnTo>
                <a:lnTo>
                  <a:pt x="3292878" y="274591"/>
                </a:lnTo>
                <a:lnTo>
                  <a:pt x="3281179" y="297381"/>
                </a:lnTo>
                <a:lnTo>
                  <a:pt x="3279556" y="337878"/>
                </a:lnTo>
                <a:lnTo>
                  <a:pt x="3275065" y="340949"/>
                </a:lnTo>
                <a:lnTo>
                  <a:pt x="3265380" y="348657"/>
                </a:lnTo>
                <a:lnTo>
                  <a:pt x="3256177" y="358745"/>
                </a:lnTo>
                <a:lnTo>
                  <a:pt x="3253135" y="368953"/>
                </a:lnTo>
                <a:lnTo>
                  <a:pt x="3254239" y="379471"/>
                </a:lnTo>
                <a:lnTo>
                  <a:pt x="3254156" y="390237"/>
                </a:lnTo>
                <a:lnTo>
                  <a:pt x="3253591" y="398624"/>
                </a:lnTo>
                <a:lnTo>
                  <a:pt x="3253247" y="402003"/>
                </a:lnTo>
                <a:lnTo>
                  <a:pt x="3229345" y="429237"/>
                </a:lnTo>
                <a:lnTo>
                  <a:pt x="3233318" y="433719"/>
                </a:lnTo>
                <a:lnTo>
                  <a:pt x="3242198" y="444258"/>
                </a:lnTo>
                <a:lnTo>
                  <a:pt x="3251425" y="456494"/>
                </a:lnTo>
                <a:lnTo>
                  <a:pt x="3256438" y="466069"/>
                </a:lnTo>
                <a:lnTo>
                  <a:pt x="3255564" y="476886"/>
                </a:lnTo>
                <a:lnTo>
                  <a:pt x="3251840" y="491844"/>
                </a:lnTo>
                <a:lnTo>
                  <a:pt x="3247771" y="505103"/>
                </a:lnTo>
                <a:lnTo>
                  <a:pt x="3245858" y="510820"/>
                </a:lnTo>
                <a:lnTo>
                  <a:pt x="3248683" y="513151"/>
                </a:lnTo>
                <a:lnTo>
                  <a:pt x="3255486" y="518983"/>
                </a:lnTo>
                <a:lnTo>
                  <a:pt x="3263872" y="526689"/>
                </a:lnTo>
                <a:lnTo>
                  <a:pt x="3270991" y="534167"/>
                </a:lnTo>
                <a:lnTo>
                  <a:pt x="3307376" y="534167"/>
                </a:lnTo>
                <a:lnTo>
                  <a:pt x="3304130" y="530222"/>
                </a:lnTo>
                <a:lnTo>
                  <a:pt x="3301891" y="526689"/>
                </a:lnTo>
                <a:lnTo>
                  <a:pt x="3301219" y="523818"/>
                </a:lnTo>
                <a:lnTo>
                  <a:pt x="3300622" y="502910"/>
                </a:lnTo>
                <a:lnTo>
                  <a:pt x="3303878" y="471771"/>
                </a:lnTo>
                <a:lnTo>
                  <a:pt x="3310366" y="441115"/>
                </a:lnTo>
                <a:lnTo>
                  <a:pt x="3319467" y="421656"/>
                </a:lnTo>
                <a:lnTo>
                  <a:pt x="3329054" y="415298"/>
                </a:lnTo>
                <a:lnTo>
                  <a:pt x="3335875" y="411878"/>
                </a:lnTo>
                <a:lnTo>
                  <a:pt x="3337501" y="403974"/>
                </a:lnTo>
                <a:lnTo>
                  <a:pt x="3331502" y="384162"/>
                </a:lnTo>
                <a:lnTo>
                  <a:pt x="3325041" y="355413"/>
                </a:lnTo>
                <a:lnTo>
                  <a:pt x="3324652" y="326283"/>
                </a:lnTo>
                <a:lnTo>
                  <a:pt x="3326848" y="297381"/>
                </a:lnTo>
                <a:lnTo>
                  <a:pt x="3328087" y="270515"/>
                </a:lnTo>
                <a:lnTo>
                  <a:pt x="3331303" y="253167"/>
                </a:lnTo>
                <a:lnTo>
                  <a:pt x="3339500" y="238929"/>
                </a:lnTo>
                <a:lnTo>
                  <a:pt x="3349617" y="226973"/>
                </a:lnTo>
                <a:lnTo>
                  <a:pt x="3358595" y="216473"/>
                </a:lnTo>
                <a:lnTo>
                  <a:pt x="3358595" y="187047"/>
                </a:lnTo>
                <a:lnTo>
                  <a:pt x="3350911" y="166423"/>
                </a:lnTo>
                <a:lnTo>
                  <a:pt x="3342970" y="143732"/>
                </a:lnTo>
                <a:lnTo>
                  <a:pt x="3337538" y="122560"/>
                </a:lnTo>
                <a:lnTo>
                  <a:pt x="3337380" y="106494"/>
                </a:lnTo>
                <a:lnTo>
                  <a:pt x="3340214" y="99769"/>
                </a:lnTo>
                <a:lnTo>
                  <a:pt x="3345027" y="92056"/>
                </a:lnTo>
                <a:lnTo>
                  <a:pt x="3351320" y="83600"/>
                </a:lnTo>
                <a:lnTo>
                  <a:pt x="3358595" y="74649"/>
                </a:lnTo>
                <a:lnTo>
                  <a:pt x="3358595" y="0"/>
                </a:lnTo>
                <a:close/>
              </a:path>
            </a:pathLst>
          </a:custGeom>
          <a:solidFill>
            <a:srgbClr val="F4F4F4"/>
          </a:solidFill>
        </p:spPr>
        <p:txBody>
          <a:bodyPr wrap="square" lIns="0" tIns="0" rIns="0" bIns="0" rtlCol="0"/>
          <a:lstStyle/>
          <a:p>
            <a:endParaRPr/>
          </a:p>
        </p:txBody>
      </p:sp>
      <p:sp>
        <p:nvSpPr>
          <p:cNvPr id="22" name="bg object 22"/>
          <p:cNvSpPr/>
          <p:nvPr/>
        </p:nvSpPr>
        <p:spPr>
          <a:xfrm>
            <a:off x="8841905" y="1611880"/>
            <a:ext cx="11011535" cy="4800600"/>
          </a:xfrm>
          <a:custGeom>
            <a:avLst/>
            <a:gdLst/>
            <a:ahLst/>
            <a:cxnLst/>
            <a:rect l="l" t="t" r="r" b="b"/>
            <a:pathLst>
              <a:path w="11011535" h="4800600">
                <a:moveTo>
                  <a:pt x="11011141" y="4787900"/>
                </a:moveTo>
                <a:lnTo>
                  <a:pt x="11010202" y="4737100"/>
                </a:lnTo>
                <a:lnTo>
                  <a:pt x="11007636" y="4699000"/>
                </a:lnTo>
                <a:lnTo>
                  <a:pt x="11003852" y="4648200"/>
                </a:lnTo>
                <a:lnTo>
                  <a:pt x="10999267" y="4597400"/>
                </a:lnTo>
                <a:lnTo>
                  <a:pt x="10994276" y="4533900"/>
                </a:lnTo>
                <a:lnTo>
                  <a:pt x="10994060" y="4483100"/>
                </a:lnTo>
                <a:lnTo>
                  <a:pt x="10993552" y="4419600"/>
                </a:lnTo>
                <a:lnTo>
                  <a:pt x="10992206" y="4318000"/>
                </a:lnTo>
                <a:lnTo>
                  <a:pt x="10991698" y="4267200"/>
                </a:lnTo>
                <a:lnTo>
                  <a:pt x="10991482" y="4216400"/>
                </a:lnTo>
                <a:lnTo>
                  <a:pt x="10990644" y="4165600"/>
                </a:lnTo>
                <a:lnTo>
                  <a:pt x="10989856" y="4114800"/>
                </a:lnTo>
                <a:lnTo>
                  <a:pt x="10989120" y="4064000"/>
                </a:lnTo>
                <a:lnTo>
                  <a:pt x="10988421" y="4013200"/>
                </a:lnTo>
                <a:lnTo>
                  <a:pt x="10987773" y="3962400"/>
                </a:lnTo>
                <a:lnTo>
                  <a:pt x="10987164" y="3911600"/>
                </a:lnTo>
                <a:lnTo>
                  <a:pt x="10986580" y="3848100"/>
                </a:lnTo>
                <a:lnTo>
                  <a:pt x="10985487" y="3746500"/>
                </a:lnTo>
                <a:lnTo>
                  <a:pt x="10981931" y="3390900"/>
                </a:lnTo>
                <a:lnTo>
                  <a:pt x="10980826" y="3289300"/>
                </a:lnTo>
                <a:lnTo>
                  <a:pt x="10980242" y="3238500"/>
                </a:lnTo>
                <a:lnTo>
                  <a:pt x="10979620" y="3187700"/>
                </a:lnTo>
                <a:lnTo>
                  <a:pt x="10978972" y="3136900"/>
                </a:lnTo>
                <a:lnTo>
                  <a:pt x="10978274" y="3086100"/>
                </a:lnTo>
                <a:lnTo>
                  <a:pt x="10977524" y="3035300"/>
                </a:lnTo>
                <a:lnTo>
                  <a:pt x="10976737" y="2984500"/>
                </a:lnTo>
                <a:lnTo>
                  <a:pt x="10975886" y="2933700"/>
                </a:lnTo>
                <a:lnTo>
                  <a:pt x="10974972" y="2882900"/>
                </a:lnTo>
                <a:lnTo>
                  <a:pt x="10973994" y="2832100"/>
                </a:lnTo>
                <a:lnTo>
                  <a:pt x="10972952" y="2781300"/>
                </a:lnTo>
                <a:lnTo>
                  <a:pt x="10971835" y="2730500"/>
                </a:lnTo>
                <a:lnTo>
                  <a:pt x="10970768" y="2679700"/>
                </a:lnTo>
                <a:lnTo>
                  <a:pt x="10970006" y="2628900"/>
                </a:lnTo>
                <a:lnTo>
                  <a:pt x="10969498" y="2578100"/>
                </a:lnTo>
                <a:lnTo>
                  <a:pt x="10969193" y="2514600"/>
                </a:lnTo>
                <a:lnTo>
                  <a:pt x="10969028" y="2463800"/>
                </a:lnTo>
                <a:lnTo>
                  <a:pt x="10968965" y="101600"/>
                </a:lnTo>
                <a:lnTo>
                  <a:pt x="10968571" y="76200"/>
                </a:lnTo>
                <a:lnTo>
                  <a:pt x="10963720" y="50800"/>
                </a:lnTo>
                <a:lnTo>
                  <a:pt x="10948861" y="38100"/>
                </a:lnTo>
                <a:lnTo>
                  <a:pt x="10365435" y="38100"/>
                </a:lnTo>
                <a:lnTo>
                  <a:pt x="10140124" y="25400"/>
                </a:lnTo>
                <a:lnTo>
                  <a:pt x="5676874" y="25400"/>
                </a:lnTo>
                <a:lnTo>
                  <a:pt x="5575058" y="12700"/>
                </a:lnTo>
                <a:lnTo>
                  <a:pt x="4400664" y="12700"/>
                </a:lnTo>
                <a:lnTo>
                  <a:pt x="4400664" y="4756289"/>
                </a:lnTo>
                <a:lnTo>
                  <a:pt x="4375632" y="4762500"/>
                </a:lnTo>
                <a:lnTo>
                  <a:pt x="2992767" y="4762500"/>
                </a:lnTo>
                <a:lnTo>
                  <a:pt x="2967304" y="4759350"/>
                </a:lnTo>
                <a:lnTo>
                  <a:pt x="4400664" y="4756289"/>
                </a:lnTo>
                <a:lnTo>
                  <a:pt x="4400664" y="12700"/>
                </a:lnTo>
                <a:lnTo>
                  <a:pt x="1500276" y="12700"/>
                </a:lnTo>
                <a:lnTo>
                  <a:pt x="1398447" y="0"/>
                </a:lnTo>
                <a:lnTo>
                  <a:pt x="531545" y="0"/>
                </a:lnTo>
                <a:lnTo>
                  <a:pt x="480326" y="12700"/>
                </a:lnTo>
                <a:lnTo>
                  <a:pt x="300393" y="12700"/>
                </a:lnTo>
                <a:lnTo>
                  <a:pt x="243090" y="0"/>
                </a:lnTo>
                <a:lnTo>
                  <a:pt x="64427" y="0"/>
                </a:lnTo>
                <a:lnTo>
                  <a:pt x="36728" y="50800"/>
                </a:lnTo>
                <a:lnTo>
                  <a:pt x="32893" y="101600"/>
                </a:lnTo>
                <a:lnTo>
                  <a:pt x="31635" y="139700"/>
                </a:lnTo>
                <a:lnTo>
                  <a:pt x="31153" y="165100"/>
                </a:lnTo>
                <a:lnTo>
                  <a:pt x="30086" y="215900"/>
                </a:lnTo>
                <a:lnTo>
                  <a:pt x="29184" y="266700"/>
                </a:lnTo>
                <a:lnTo>
                  <a:pt x="28435" y="317500"/>
                </a:lnTo>
                <a:lnTo>
                  <a:pt x="27813" y="368300"/>
                </a:lnTo>
                <a:lnTo>
                  <a:pt x="27317" y="419100"/>
                </a:lnTo>
                <a:lnTo>
                  <a:pt x="26924" y="469900"/>
                </a:lnTo>
                <a:lnTo>
                  <a:pt x="26631" y="520700"/>
                </a:lnTo>
                <a:lnTo>
                  <a:pt x="26301" y="635000"/>
                </a:lnTo>
                <a:lnTo>
                  <a:pt x="26225" y="774700"/>
                </a:lnTo>
                <a:lnTo>
                  <a:pt x="26339" y="1079500"/>
                </a:lnTo>
                <a:lnTo>
                  <a:pt x="26238" y="1143000"/>
                </a:lnTo>
                <a:lnTo>
                  <a:pt x="26073" y="1193800"/>
                </a:lnTo>
                <a:lnTo>
                  <a:pt x="25831" y="1244600"/>
                </a:lnTo>
                <a:lnTo>
                  <a:pt x="25501" y="1295400"/>
                </a:lnTo>
                <a:lnTo>
                  <a:pt x="25463" y="1397000"/>
                </a:lnTo>
                <a:lnTo>
                  <a:pt x="25336" y="1498600"/>
                </a:lnTo>
                <a:lnTo>
                  <a:pt x="25120" y="1612900"/>
                </a:lnTo>
                <a:lnTo>
                  <a:pt x="24841" y="1714500"/>
                </a:lnTo>
                <a:lnTo>
                  <a:pt x="24498" y="1816100"/>
                </a:lnTo>
                <a:lnTo>
                  <a:pt x="24091" y="1917700"/>
                </a:lnTo>
                <a:lnTo>
                  <a:pt x="23571" y="2032000"/>
                </a:lnTo>
                <a:lnTo>
                  <a:pt x="22796" y="2184400"/>
                </a:lnTo>
                <a:lnTo>
                  <a:pt x="21717" y="2387600"/>
                </a:lnTo>
                <a:lnTo>
                  <a:pt x="19850" y="2692400"/>
                </a:lnTo>
                <a:lnTo>
                  <a:pt x="19761" y="2743200"/>
                </a:lnTo>
                <a:lnTo>
                  <a:pt x="19481" y="2794000"/>
                </a:lnTo>
                <a:lnTo>
                  <a:pt x="19037" y="2844800"/>
                </a:lnTo>
                <a:lnTo>
                  <a:pt x="18427" y="2895600"/>
                </a:lnTo>
                <a:lnTo>
                  <a:pt x="17691" y="2933700"/>
                </a:lnTo>
                <a:lnTo>
                  <a:pt x="16840" y="2984500"/>
                </a:lnTo>
                <a:lnTo>
                  <a:pt x="15862" y="3035300"/>
                </a:lnTo>
                <a:lnTo>
                  <a:pt x="14808" y="3086100"/>
                </a:lnTo>
                <a:lnTo>
                  <a:pt x="13665" y="3136900"/>
                </a:lnTo>
                <a:lnTo>
                  <a:pt x="12471" y="3187700"/>
                </a:lnTo>
                <a:lnTo>
                  <a:pt x="11214" y="3225800"/>
                </a:lnTo>
                <a:lnTo>
                  <a:pt x="8636" y="3327400"/>
                </a:lnTo>
                <a:lnTo>
                  <a:pt x="7556" y="3378200"/>
                </a:lnTo>
                <a:lnTo>
                  <a:pt x="6553" y="3429000"/>
                </a:lnTo>
                <a:lnTo>
                  <a:pt x="5613" y="3479800"/>
                </a:lnTo>
                <a:lnTo>
                  <a:pt x="4762" y="3530600"/>
                </a:lnTo>
                <a:lnTo>
                  <a:pt x="3975" y="3581400"/>
                </a:lnTo>
                <a:lnTo>
                  <a:pt x="3263" y="3632200"/>
                </a:lnTo>
                <a:lnTo>
                  <a:pt x="2616" y="3683000"/>
                </a:lnTo>
                <a:lnTo>
                  <a:pt x="2057" y="3721100"/>
                </a:lnTo>
                <a:lnTo>
                  <a:pt x="1562" y="3771900"/>
                </a:lnTo>
                <a:lnTo>
                  <a:pt x="1143" y="3822700"/>
                </a:lnTo>
                <a:lnTo>
                  <a:pt x="812" y="3873500"/>
                </a:lnTo>
                <a:lnTo>
                  <a:pt x="546" y="3924300"/>
                </a:lnTo>
                <a:lnTo>
                  <a:pt x="355" y="3975100"/>
                </a:lnTo>
                <a:lnTo>
                  <a:pt x="241" y="4025900"/>
                </a:lnTo>
                <a:lnTo>
                  <a:pt x="127" y="4445000"/>
                </a:lnTo>
                <a:lnTo>
                  <a:pt x="50" y="4470400"/>
                </a:lnTo>
                <a:lnTo>
                  <a:pt x="0" y="4521200"/>
                </a:lnTo>
                <a:lnTo>
                  <a:pt x="571" y="4572000"/>
                </a:lnTo>
                <a:lnTo>
                  <a:pt x="2311" y="4622800"/>
                </a:lnTo>
                <a:lnTo>
                  <a:pt x="5778" y="4660900"/>
                </a:lnTo>
                <a:lnTo>
                  <a:pt x="11506" y="4699000"/>
                </a:lnTo>
                <a:lnTo>
                  <a:pt x="15201" y="4711700"/>
                </a:lnTo>
                <a:lnTo>
                  <a:pt x="18122" y="4724400"/>
                </a:lnTo>
                <a:lnTo>
                  <a:pt x="20535" y="4737100"/>
                </a:lnTo>
                <a:lnTo>
                  <a:pt x="22720" y="4749800"/>
                </a:lnTo>
                <a:lnTo>
                  <a:pt x="24066" y="4762500"/>
                </a:lnTo>
                <a:lnTo>
                  <a:pt x="25171" y="4775200"/>
                </a:lnTo>
                <a:lnTo>
                  <a:pt x="27851" y="4787900"/>
                </a:lnTo>
                <a:lnTo>
                  <a:pt x="33947" y="4787900"/>
                </a:lnTo>
                <a:lnTo>
                  <a:pt x="54521" y="4800600"/>
                </a:lnTo>
                <a:lnTo>
                  <a:pt x="784606" y="4800600"/>
                </a:lnTo>
                <a:lnTo>
                  <a:pt x="834301" y="4787900"/>
                </a:lnTo>
                <a:lnTo>
                  <a:pt x="2989796" y="4787900"/>
                </a:lnTo>
                <a:lnTo>
                  <a:pt x="3040430" y="4800600"/>
                </a:lnTo>
                <a:lnTo>
                  <a:pt x="4050919" y="4800600"/>
                </a:lnTo>
                <a:lnTo>
                  <a:pt x="4151769" y="4787900"/>
                </a:lnTo>
                <a:lnTo>
                  <a:pt x="5510911" y="4787900"/>
                </a:lnTo>
                <a:lnTo>
                  <a:pt x="5712041" y="4775200"/>
                </a:lnTo>
                <a:lnTo>
                  <a:pt x="9130970" y="4775200"/>
                </a:lnTo>
                <a:lnTo>
                  <a:pt x="9183764" y="4762500"/>
                </a:lnTo>
                <a:lnTo>
                  <a:pt x="9500552" y="4762500"/>
                </a:lnTo>
                <a:lnTo>
                  <a:pt x="9550400" y="4749800"/>
                </a:lnTo>
                <a:lnTo>
                  <a:pt x="9749650" y="4749800"/>
                </a:lnTo>
                <a:lnTo>
                  <a:pt x="9799383" y="4762500"/>
                </a:lnTo>
                <a:lnTo>
                  <a:pt x="10460723" y="4762500"/>
                </a:lnTo>
                <a:lnTo>
                  <a:pt x="10595889" y="4775200"/>
                </a:lnTo>
                <a:lnTo>
                  <a:pt x="10984979" y="4775200"/>
                </a:lnTo>
                <a:lnTo>
                  <a:pt x="11011141" y="4787900"/>
                </a:lnTo>
                <a:close/>
              </a:path>
            </a:pathLst>
          </a:custGeom>
          <a:solidFill>
            <a:srgbClr val="EC511F"/>
          </a:solidFill>
        </p:spPr>
        <p:txBody>
          <a:bodyPr wrap="square" lIns="0" tIns="0" rIns="0" bIns="0" rtlCol="0"/>
          <a:lstStyle/>
          <a:p>
            <a:endParaRPr/>
          </a:p>
        </p:txBody>
      </p:sp>
      <p:sp>
        <p:nvSpPr>
          <p:cNvPr id="23" name="bg object 23"/>
          <p:cNvSpPr/>
          <p:nvPr/>
        </p:nvSpPr>
        <p:spPr>
          <a:xfrm>
            <a:off x="10187686" y="6732748"/>
            <a:ext cx="3439795" cy="3046730"/>
          </a:xfrm>
          <a:custGeom>
            <a:avLst/>
            <a:gdLst/>
            <a:ahLst/>
            <a:cxnLst/>
            <a:rect l="l" t="t" r="r" b="b"/>
            <a:pathLst>
              <a:path w="3439794" h="3046729">
                <a:moveTo>
                  <a:pt x="3439769" y="2966440"/>
                </a:moveTo>
                <a:lnTo>
                  <a:pt x="3427628" y="11899"/>
                </a:lnTo>
                <a:lnTo>
                  <a:pt x="2781833" y="9652"/>
                </a:lnTo>
                <a:lnTo>
                  <a:pt x="2781833" y="2969920"/>
                </a:lnTo>
                <a:lnTo>
                  <a:pt x="2781439" y="2982620"/>
                </a:lnTo>
                <a:lnTo>
                  <a:pt x="2780969" y="2996793"/>
                </a:lnTo>
                <a:lnTo>
                  <a:pt x="2781439" y="2995320"/>
                </a:lnTo>
                <a:lnTo>
                  <a:pt x="2780601" y="3008020"/>
                </a:lnTo>
                <a:lnTo>
                  <a:pt x="2780969" y="2996793"/>
                </a:lnTo>
                <a:lnTo>
                  <a:pt x="2777388" y="3008020"/>
                </a:lnTo>
                <a:lnTo>
                  <a:pt x="2767863" y="3008020"/>
                </a:lnTo>
                <a:lnTo>
                  <a:pt x="2760878" y="2995320"/>
                </a:lnTo>
                <a:lnTo>
                  <a:pt x="2624112" y="2995320"/>
                </a:lnTo>
                <a:lnTo>
                  <a:pt x="2572016" y="2982620"/>
                </a:lnTo>
                <a:lnTo>
                  <a:pt x="2311387" y="2982620"/>
                </a:lnTo>
                <a:lnTo>
                  <a:pt x="2258377" y="2995320"/>
                </a:lnTo>
                <a:lnTo>
                  <a:pt x="1489519" y="2995320"/>
                </a:lnTo>
                <a:lnTo>
                  <a:pt x="1442605" y="3008020"/>
                </a:lnTo>
                <a:lnTo>
                  <a:pt x="1140155" y="3008020"/>
                </a:lnTo>
                <a:lnTo>
                  <a:pt x="1089596" y="3020720"/>
                </a:lnTo>
                <a:lnTo>
                  <a:pt x="887272" y="3020720"/>
                </a:lnTo>
                <a:lnTo>
                  <a:pt x="836726" y="3008020"/>
                </a:lnTo>
                <a:lnTo>
                  <a:pt x="248145" y="3008020"/>
                </a:lnTo>
                <a:lnTo>
                  <a:pt x="200329" y="3020720"/>
                </a:lnTo>
                <a:lnTo>
                  <a:pt x="92290" y="3020720"/>
                </a:lnTo>
                <a:lnTo>
                  <a:pt x="87477" y="3008020"/>
                </a:lnTo>
                <a:lnTo>
                  <a:pt x="86029" y="2983788"/>
                </a:lnTo>
                <a:lnTo>
                  <a:pt x="2781820" y="2969844"/>
                </a:lnTo>
                <a:lnTo>
                  <a:pt x="2781833" y="9652"/>
                </a:lnTo>
                <a:lnTo>
                  <a:pt x="13169" y="0"/>
                </a:lnTo>
                <a:lnTo>
                  <a:pt x="0" y="2984233"/>
                </a:lnTo>
                <a:lnTo>
                  <a:pt x="71920" y="2983865"/>
                </a:lnTo>
                <a:lnTo>
                  <a:pt x="72669" y="2995320"/>
                </a:lnTo>
                <a:lnTo>
                  <a:pt x="73355" y="3008020"/>
                </a:lnTo>
                <a:lnTo>
                  <a:pt x="73990" y="3008020"/>
                </a:lnTo>
                <a:lnTo>
                  <a:pt x="74358" y="3020720"/>
                </a:lnTo>
                <a:lnTo>
                  <a:pt x="74676" y="3033420"/>
                </a:lnTo>
                <a:lnTo>
                  <a:pt x="75450" y="3033420"/>
                </a:lnTo>
                <a:lnTo>
                  <a:pt x="77190" y="3046120"/>
                </a:lnTo>
                <a:lnTo>
                  <a:pt x="263296" y="3046120"/>
                </a:lnTo>
                <a:lnTo>
                  <a:pt x="315417" y="3033420"/>
                </a:lnTo>
                <a:lnTo>
                  <a:pt x="661949" y="3033420"/>
                </a:lnTo>
                <a:lnTo>
                  <a:pt x="760653" y="3046120"/>
                </a:lnTo>
                <a:lnTo>
                  <a:pt x="1231811" y="3046120"/>
                </a:lnTo>
                <a:lnTo>
                  <a:pt x="1283995" y="3033420"/>
                </a:lnTo>
                <a:lnTo>
                  <a:pt x="2015985" y="3033420"/>
                </a:lnTo>
                <a:lnTo>
                  <a:pt x="2061972" y="3020720"/>
                </a:lnTo>
                <a:lnTo>
                  <a:pt x="2155571" y="3020720"/>
                </a:lnTo>
                <a:lnTo>
                  <a:pt x="2202751" y="3033420"/>
                </a:lnTo>
                <a:lnTo>
                  <a:pt x="2285885" y="3033420"/>
                </a:lnTo>
                <a:lnTo>
                  <a:pt x="2313597" y="3020720"/>
                </a:lnTo>
                <a:lnTo>
                  <a:pt x="2391714" y="3020720"/>
                </a:lnTo>
                <a:lnTo>
                  <a:pt x="2417775" y="3008020"/>
                </a:lnTo>
                <a:lnTo>
                  <a:pt x="2473147" y="3008020"/>
                </a:lnTo>
                <a:lnTo>
                  <a:pt x="2528303" y="3020720"/>
                </a:lnTo>
                <a:lnTo>
                  <a:pt x="2733090" y="3020720"/>
                </a:lnTo>
                <a:lnTo>
                  <a:pt x="2769298" y="3033420"/>
                </a:lnTo>
                <a:lnTo>
                  <a:pt x="2794939" y="3033420"/>
                </a:lnTo>
                <a:lnTo>
                  <a:pt x="2794533" y="2995320"/>
                </a:lnTo>
                <a:lnTo>
                  <a:pt x="2793809" y="2969793"/>
                </a:lnTo>
                <a:lnTo>
                  <a:pt x="3439769" y="2966440"/>
                </a:lnTo>
                <a:close/>
              </a:path>
            </a:pathLst>
          </a:custGeom>
          <a:solidFill>
            <a:srgbClr val="F4F4F4"/>
          </a:solidFill>
        </p:spPr>
        <p:txBody>
          <a:bodyPr wrap="square" lIns="0" tIns="0" rIns="0" bIns="0" rtlCol="0"/>
          <a:lstStyle/>
          <a:p>
            <a:endParaRPr/>
          </a:p>
        </p:txBody>
      </p:sp>
      <p:sp>
        <p:nvSpPr>
          <p:cNvPr id="24" name="bg object 24"/>
          <p:cNvSpPr/>
          <p:nvPr/>
        </p:nvSpPr>
        <p:spPr>
          <a:xfrm>
            <a:off x="19111633" y="5882557"/>
            <a:ext cx="992505" cy="1200785"/>
          </a:xfrm>
          <a:custGeom>
            <a:avLst/>
            <a:gdLst/>
            <a:ahLst/>
            <a:cxnLst/>
            <a:rect l="l" t="t" r="r" b="b"/>
            <a:pathLst>
              <a:path w="992505" h="1200784">
                <a:moveTo>
                  <a:pt x="564208" y="905882"/>
                </a:moveTo>
                <a:lnTo>
                  <a:pt x="414371" y="844550"/>
                </a:lnTo>
                <a:lnTo>
                  <a:pt x="417195" y="1158319"/>
                </a:lnTo>
                <a:lnTo>
                  <a:pt x="564208" y="905882"/>
                </a:lnTo>
                <a:close/>
              </a:path>
              <a:path w="992505" h="1200784">
                <a:moveTo>
                  <a:pt x="730846" y="910588"/>
                </a:moveTo>
                <a:lnTo>
                  <a:pt x="289469" y="729920"/>
                </a:lnTo>
                <a:lnTo>
                  <a:pt x="178605" y="1000766"/>
                </a:lnTo>
                <a:lnTo>
                  <a:pt x="414371" y="844550"/>
                </a:lnTo>
                <a:lnTo>
                  <a:pt x="564208" y="905882"/>
                </a:lnTo>
                <a:lnTo>
                  <a:pt x="566757" y="901505"/>
                </a:lnTo>
                <a:lnTo>
                  <a:pt x="731918" y="969110"/>
                </a:lnTo>
                <a:lnTo>
                  <a:pt x="730846" y="910588"/>
                </a:lnTo>
                <a:close/>
              </a:path>
              <a:path w="992505" h="1200784">
                <a:moveTo>
                  <a:pt x="731918" y="969110"/>
                </a:moveTo>
                <a:lnTo>
                  <a:pt x="566757" y="901505"/>
                </a:lnTo>
                <a:lnTo>
                  <a:pt x="736151" y="1200333"/>
                </a:lnTo>
                <a:lnTo>
                  <a:pt x="731918" y="969110"/>
                </a:lnTo>
                <a:close/>
              </a:path>
              <a:path w="992505" h="1200784">
                <a:moveTo>
                  <a:pt x="131063" y="192153"/>
                </a:moveTo>
                <a:lnTo>
                  <a:pt x="306093" y="439338"/>
                </a:lnTo>
                <a:lnTo>
                  <a:pt x="0" y="451121"/>
                </a:lnTo>
                <a:lnTo>
                  <a:pt x="267284" y="595379"/>
                </a:lnTo>
                <a:lnTo>
                  <a:pt x="3454" y="763346"/>
                </a:lnTo>
                <a:lnTo>
                  <a:pt x="289469" y="729920"/>
                </a:lnTo>
                <a:lnTo>
                  <a:pt x="730846" y="910588"/>
                </a:lnTo>
                <a:lnTo>
                  <a:pt x="730775" y="906686"/>
                </a:lnTo>
                <a:lnTo>
                  <a:pt x="992467" y="989739"/>
                </a:lnTo>
                <a:lnTo>
                  <a:pt x="992467" y="978518"/>
                </a:lnTo>
                <a:lnTo>
                  <a:pt x="830232" y="791218"/>
                </a:lnTo>
                <a:lnTo>
                  <a:pt x="992467" y="773760"/>
                </a:lnTo>
                <a:lnTo>
                  <a:pt x="992467" y="691636"/>
                </a:lnTo>
                <a:lnTo>
                  <a:pt x="863640" y="638903"/>
                </a:lnTo>
                <a:lnTo>
                  <a:pt x="988435" y="577950"/>
                </a:lnTo>
                <a:lnTo>
                  <a:pt x="393481" y="334418"/>
                </a:lnTo>
                <a:lnTo>
                  <a:pt x="131063" y="192153"/>
                </a:lnTo>
                <a:close/>
              </a:path>
              <a:path w="992505" h="1200784">
                <a:moveTo>
                  <a:pt x="358374" y="61642"/>
                </a:moveTo>
                <a:lnTo>
                  <a:pt x="393481" y="334418"/>
                </a:lnTo>
                <a:lnTo>
                  <a:pt x="988435" y="577950"/>
                </a:lnTo>
                <a:lnTo>
                  <a:pt x="992467" y="575980"/>
                </a:lnTo>
                <a:lnTo>
                  <a:pt x="992467" y="560239"/>
                </a:lnTo>
                <a:lnTo>
                  <a:pt x="826939" y="492484"/>
                </a:lnTo>
                <a:lnTo>
                  <a:pt x="874093" y="423240"/>
                </a:lnTo>
                <a:lnTo>
                  <a:pt x="535544" y="284663"/>
                </a:lnTo>
                <a:lnTo>
                  <a:pt x="358374" y="61642"/>
                </a:lnTo>
                <a:close/>
              </a:path>
              <a:path w="992505" h="1200784">
                <a:moveTo>
                  <a:pt x="992467" y="492659"/>
                </a:moveTo>
                <a:lnTo>
                  <a:pt x="826939" y="492484"/>
                </a:lnTo>
                <a:lnTo>
                  <a:pt x="992467" y="560239"/>
                </a:lnTo>
                <a:lnTo>
                  <a:pt x="992467" y="492659"/>
                </a:lnTo>
                <a:close/>
              </a:path>
              <a:path w="992505" h="1200784">
                <a:moveTo>
                  <a:pt x="740689" y="0"/>
                </a:moveTo>
                <a:lnTo>
                  <a:pt x="535544" y="284663"/>
                </a:lnTo>
                <a:lnTo>
                  <a:pt x="715684" y="358399"/>
                </a:lnTo>
                <a:lnTo>
                  <a:pt x="740689" y="0"/>
                </a:lnTo>
                <a:close/>
              </a:path>
              <a:path w="992505" h="1200784">
                <a:moveTo>
                  <a:pt x="992467" y="230860"/>
                </a:moveTo>
                <a:lnTo>
                  <a:pt x="715684" y="358399"/>
                </a:lnTo>
                <a:lnTo>
                  <a:pt x="874093" y="423240"/>
                </a:lnTo>
                <a:lnTo>
                  <a:pt x="992467" y="249414"/>
                </a:lnTo>
                <a:lnTo>
                  <a:pt x="992467" y="230860"/>
                </a:lnTo>
                <a:close/>
              </a:path>
            </a:pathLst>
          </a:custGeom>
          <a:solidFill>
            <a:srgbClr val="5554FF"/>
          </a:solidFill>
        </p:spPr>
        <p:txBody>
          <a:bodyPr wrap="square" lIns="0" tIns="0" rIns="0" bIns="0" rtlCol="0"/>
          <a:lstStyle/>
          <a:p>
            <a:endParaRPr/>
          </a:p>
        </p:txBody>
      </p:sp>
      <p:sp>
        <p:nvSpPr>
          <p:cNvPr id="25" name="bg object 25"/>
          <p:cNvSpPr/>
          <p:nvPr/>
        </p:nvSpPr>
        <p:spPr>
          <a:xfrm>
            <a:off x="19115309" y="5936587"/>
            <a:ext cx="961390" cy="895985"/>
          </a:xfrm>
          <a:custGeom>
            <a:avLst/>
            <a:gdLst/>
            <a:ahLst/>
            <a:cxnLst/>
            <a:rect l="l" t="t" r="r" b="b"/>
            <a:pathLst>
              <a:path w="961390" h="895984">
                <a:moveTo>
                  <a:pt x="698102" y="0"/>
                </a:moveTo>
                <a:lnTo>
                  <a:pt x="678219" y="27743"/>
                </a:lnTo>
                <a:lnTo>
                  <a:pt x="686629" y="32053"/>
                </a:lnTo>
                <a:lnTo>
                  <a:pt x="694813" y="36440"/>
                </a:lnTo>
                <a:lnTo>
                  <a:pt x="702781" y="40883"/>
                </a:lnTo>
                <a:lnTo>
                  <a:pt x="710540" y="45362"/>
                </a:lnTo>
                <a:lnTo>
                  <a:pt x="723355" y="53189"/>
                </a:lnTo>
                <a:lnTo>
                  <a:pt x="729321" y="56921"/>
                </a:lnTo>
                <a:lnTo>
                  <a:pt x="732012" y="18785"/>
                </a:lnTo>
                <a:lnTo>
                  <a:pt x="715540" y="9396"/>
                </a:lnTo>
                <a:lnTo>
                  <a:pt x="706940" y="4674"/>
                </a:lnTo>
                <a:lnTo>
                  <a:pt x="698102" y="0"/>
                </a:lnTo>
                <a:close/>
              </a:path>
              <a:path w="961390" h="895984">
                <a:moveTo>
                  <a:pt x="841904" y="885374"/>
                </a:moveTo>
                <a:lnTo>
                  <a:pt x="786018" y="864926"/>
                </a:lnTo>
                <a:lnTo>
                  <a:pt x="706974" y="843422"/>
                </a:lnTo>
                <a:lnTo>
                  <a:pt x="660224" y="832462"/>
                </a:lnTo>
                <a:lnTo>
                  <a:pt x="610356" y="821617"/>
                </a:lnTo>
                <a:lnTo>
                  <a:pt x="255385" y="750179"/>
                </a:lnTo>
                <a:lnTo>
                  <a:pt x="242352" y="782018"/>
                </a:lnTo>
                <a:lnTo>
                  <a:pt x="380572" y="810457"/>
                </a:lnTo>
                <a:lnTo>
                  <a:pt x="410696" y="790519"/>
                </a:lnTo>
                <a:lnTo>
                  <a:pt x="531658" y="840033"/>
                </a:lnTo>
                <a:lnTo>
                  <a:pt x="594503" y="852849"/>
                </a:lnTo>
                <a:lnTo>
                  <a:pt x="641786" y="863035"/>
                </a:lnTo>
                <a:lnTo>
                  <a:pt x="686309" y="873266"/>
                </a:lnTo>
                <a:lnTo>
                  <a:pt x="727616" y="883587"/>
                </a:lnTo>
                <a:lnTo>
                  <a:pt x="727099" y="852656"/>
                </a:lnTo>
                <a:lnTo>
                  <a:pt x="862454" y="895669"/>
                </a:lnTo>
                <a:lnTo>
                  <a:pt x="841904" y="885374"/>
                </a:lnTo>
                <a:close/>
              </a:path>
              <a:path w="961390" h="895984">
                <a:moveTo>
                  <a:pt x="531658" y="840033"/>
                </a:moveTo>
                <a:lnTo>
                  <a:pt x="410696" y="790519"/>
                </a:lnTo>
                <a:lnTo>
                  <a:pt x="410940" y="816434"/>
                </a:lnTo>
                <a:lnTo>
                  <a:pt x="433240" y="820807"/>
                </a:lnTo>
                <a:lnTo>
                  <a:pt x="440644" y="822139"/>
                </a:lnTo>
                <a:lnTo>
                  <a:pt x="531658" y="840033"/>
                </a:lnTo>
                <a:close/>
              </a:path>
              <a:path w="961390" h="895984">
                <a:moveTo>
                  <a:pt x="716969" y="236699"/>
                </a:moveTo>
                <a:lnTo>
                  <a:pt x="679629" y="240202"/>
                </a:lnTo>
                <a:lnTo>
                  <a:pt x="637171" y="241634"/>
                </a:lnTo>
                <a:lnTo>
                  <a:pt x="589778" y="240972"/>
                </a:lnTo>
                <a:lnTo>
                  <a:pt x="537633" y="238192"/>
                </a:lnTo>
                <a:lnTo>
                  <a:pt x="480921" y="233270"/>
                </a:lnTo>
                <a:lnTo>
                  <a:pt x="430400" y="227530"/>
                </a:lnTo>
                <a:lnTo>
                  <a:pt x="382314" y="221045"/>
                </a:lnTo>
                <a:lnTo>
                  <a:pt x="386885" y="255959"/>
                </a:lnTo>
                <a:lnTo>
                  <a:pt x="454190" y="264450"/>
                </a:lnTo>
                <a:lnTo>
                  <a:pt x="536407" y="272124"/>
                </a:lnTo>
                <a:lnTo>
                  <a:pt x="590717" y="275050"/>
                </a:lnTo>
                <a:lnTo>
                  <a:pt x="640191" y="275706"/>
                </a:lnTo>
                <a:lnTo>
                  <a:pt x="684625" y="274057"/>
                </a:lnTo>
                <a:lnTo>
                  <a:pt x="692306" y="273518"/>
                </a:lnTo>
                <a:lnTo>
                  <a:pt x="699830" y="272891"/>
                </a:lnTo>
                <a:lnTo>
                  <a:pt x="707204" y="272155"/>
                </a:lnTo>
                <a:lnTo>
                  <a:pt x="714439" y="271288"/>
                </a:lnTo>
                <a:lnTo>
                  <a:pt x="716969" y="236699"/>
                </a:lnTo>
                <a:close/>
              </a:path>
              <a:path w="961390" h="895984">
                <a:moveTo>
                  <a:pt x="234167" y="196029"/>
                </a:moveTo>
                <a:lnTo>
                  <a:pt x="222418" y="193801"/>
                </a:lnTo>
                <a:lnTo>
                  <a:pt x="215769" y="192370"/>
                </a:lnTo>
                <a:lnTo>
                  <a:pt x="215548" y="192279"/>
                </a:lnTo>
                <a:lnTo>
                  <a:pt x="214130" y="191957"/>
                </a:lnTo>
                <a:lnTo>
                  <a:pt x="209250" y="191509"/>
                </a:lnTo>
                <a:lnTo>
                  <a:pt x="198589" y="190630"/>
                </a:lnTo>
                <a:lnTo>
                  <a:pt x="183016" y="189676"/>
                </a:lnTo>
                <a:lnTo>
                  <a:pt x="163403" y="189005"/>
                </a:lnTo>
                <a:lnTo>
                  <a:pt x="188132" y="223910"/>
                </a:lnTo>
                <a:lnTo>
                  <a:pt x="199669" y="224760"/>
                </a:lnTo>
                <a:lnTo>
                  <a:pt x="207344" y="225578"/>
                </a:lnTo>
                <a:lnTo>
                  <a:pt x="209607" y="225730"/>
                </a:lnTo>
                <a:lnTo>
                  <a:pt x="221948" y="228248"/>
                </a:lnTo>
                <a:lnTo>
                  <a:pt x="247290" y="233088"/>
                </a:lnTo>
                <a:lnTo>
                  <a:pt x="283576" y="239599"/>
                </a:lnTo>
                <a:lnTo>
                  <a:pt x="328745" y="247133"/>
                </a:lnTo>
                <a:lnTo>
                  <a:pt x="234167" y="196029"/>
                </a:lnTo>
                <a:close/>
              </a:path>
              <a:path w="961390" h="895984">
                <a:moveTo>
                  <a:pt x="961320" y="626361"/>
                </a:moveTo>
                <a:lnTo>
                  <a:pt x="926797" y="612229"/>
                </a:lnTo>
                <a:lnTo>
                  <a:pt x="896763" y="622901"/>
                </a:lnTo>
                <a:lnTo>
                  <a:pt x="855767" y="628873"/>
                </a:lnTo>
                <a:lnTo>
                  <a:pt x="806169" y="630822"/>
                </a:lnTo>
                <a:lnTo>
                  <a:pt x="750330" y="629427"/>
                </a:lnTo>
                <a:lnTo>
                  <a:pt x="690608" y="625363"/>
                </a:lnTo>
                <a:lnTo>
                  <a:pt x="629365" y="619307"/>
                </a:lnTo>
                <a:lnTo>
                  <a:pt x="568960" y="611938"/>
                </a:lnTo>
                <a:lnTo>
                  <a:pt x="511752" y="603931"/>
                </a:lnTo>
                <a:lnTo>
                  <a:pt x="460102" y="595964"/>
                </a:lnTo>
                <a:lnTo>
                  <a:pt x="401474" y="586140"/>
                </a:lnTo>
                <a:lnTo>
                  <a:pt x="344771" y="575990"/>
                </a:lnTo>
                <a:lnTo>
                  <a:pt x="241028" y="556113"/>
                </a:lnTo>
                <a:lnTo>
                  <a:pt x="199670" y="582037"/>
                </a:lnTo>
                <a:lnTo>
                  <a:pt x="292192" y="600385"/>
                </a:lnTo>
                <a:lnTo>
                  <a:pt x="398448" y="619844"/>
                </a:lnTo>
                <a:lnTo>
                  <a:pt x="454473" y="629284"/>
                </a:lnTo>
                <a:lnTo>
                  <a:pt x="510789" y="638012"/>
                </a:lnTo>
                <a:lnTo>
                  <a:pt x="564086" y="645526"/>
                </a:lnTo>
                <a:lnTo>
                  <a:pt x="614294" y="651819"/>
                </a:lnTo>
                <a:lnTo>
                  <a:pt x="661345" y="656883"/>
                </a:lnTo>
                <a:lnTo>
                  <a:pt x="705168" y="660713"/>
                </a:lnTo>
                <a:lnTo>
                  <a:pt x="745696" y="663301"/>
                </a:lnTo>
                <a:lnTo>
                  <a:pt x="814904" y="664678"/>
                </a:lnTo>
                <a:lnTo>
                  <a:pt x="871186" y="661296"/>
                </a:lnTo>
                <a:lnTo>
                  <a:pt x="914918" y="653067"/>
                </a:lnTo>
                <a:lnTo>
                  <a:pt x="946475" y="639903"/>
                </a:lnTo>
                <a:lnTo>
                  <a:pt x="953747" y="635394"/>
                </a:lnTo>
                <a:lnTo>
                  <a:pt x="958444" y="630863"/>
                </a:lnTo>
                <a:lnTo>
                  <a:pt x="961320" y="626361"/>
                </a:lnTo>
                <a:close/>
              </a:path>
              <a:path w="961390" h="895984">
                <a:moveTo>
                  <a:pt x="904843" y="562972"/>
                </a:moveTo>
                <a:lnTo>
                  <a:pt x="847087" y="545357"/>
                </a:lnTo>
                <a:lnTo>
                  <a:pt x="781212" y="529150"/>
                </a:lnTo>
                <a:lnTo>
                  <a:pt x="736720" y="519309"/>
                </a:lnTo>
                <a:lnTo>
                  <a:pt x="689029" y="509322"/>
                </a:lnTo>
                <a:lnTo>
                  <a:pt x="447542" y="461775"/>
                </a:lnTo>
                <a:lnTo>
                  <a:pt x="373710" y="447055"/>
                </a:lnTo>
                <a:lnTo>
                  <a:pt x="271797" y="425599"/>
                </a:lnTo>
                <a:lnTo>
                  <a:pt x="223345" y="414638"/>
                </a:lnTo>
                <a:lnTo>
                  <a:pt x="177172" y="403497"/>
                </a:lnTo>
                <a:lnTo>
                  <a:pt x="133733" y="392156"/>
                </a:lnTo>
                <a:lnTo>
                  <a:pt x="133070" y="391884"/>
                </a:lnTo>
                <a:lnTo>
                  <a:pt x="31719" y="395832"/>
                </a:lnTo>
                <a:lnTo>
                  <a:pt x="74315" y="410203"/>
                </a:lnTo>
                <a:lnTo>
                  <a:pt x="124735" y="424871"/>
                </a:lnTo>
                <a:lnTo>
                  <a:pt x="168662" y="436327"/>
                </a:lnTo>
                <a:lnTo>
                  <a:pt x="215247" y="447569"/>
                </a:lnTo>
                <a:lnTo>
                  <a:pt x="264050" y="458618"/>
                </a:lnTo>
                <a:lnTo>
                  <a:pt x="366542" y="480212"/>
                </a:lnTo>
                <a:lnTo>
                  <a:pt x="608933" y="527819"/>
                </a:lnTo>
                <a:lnTo>
                  <a:pt x="721376" y="550670"/>
                </a:lnTo>
                <a:lnTo>
                  <a:pt x="764257" y="560076"/>
                </a:lnTo>
                <a:lnTo>
                  <a:pt x="803784" y="569363"/>
                </a:lnTo>
                <a:lnTo>
                  <a:pt x="848152" y="580808"/>
                </a:lnTo>
                <a:lnTo>
                  <a:pt x="860899" y="584481"/>
                </a:lnTo>
                <a:lnTo>
                  <a:pt x="904843" y="562972"/>
                </a:lnTo>
                <a:close/>
              </a:path>
              <a:path w="961390" h="895984">
                <a:moveTo>
                  <a:pt x="66748" y="701620"/>
                </a:moveTo>
                <a:lnTo>
                  <a:pt x="48135" y="694936"/>
                </a:lnTo>
                <a:lnTo>
                  <a:pt x="39845" y="691805"/>
                </a:lnTo>
                <a:lnTo>
                  <a:pt x="32215" y="688775"/>
                </a:lnTo>
                <a:lnTo>
                  <a:pt x="0" y="709406"/>
                </a:lnTo>
                <a:lnTo>
                  <a:pt x="66748" y="701620"/>
                </a:lnTo>
                <a:close/>
              </a:path>
            </a:pathLst>
          </a:custGeom>
          <a:solidFill>
            <a:srgbClr val="FFB848"/>
          </a:solidFill>
        </p:spPr>
        <p:txBody>
          <a:bodyPr wrap="square" lIns="0" tIns="0" rIns="0" bIns="0" rtlCol="0"/>
          <a:lstStyle/>
          <a:p>
            <a:endParaRPr/>
          </a:p>
        </p:txBody>
      </p:sp>
      <p:pic>
        <p:nvPicPr>
          <p:cNvPr id="26" name="bg object 26"/>
          <p:cNvPicPr/>
          <p:nvPr/>
        </p:nvPicPr>
        <p:blipFill>
          <a:blip r:embed="rId7" cstate="print"/>
          <a:stretch>
            <a:fillRect/>
          </a:stretch>
        </p:blipFill>
        <p:spPr>
          <a:xfrm>
            <a:off x="10556914" y="10132943"/>
            <a:ext cx="1014398" cy="1051928"/>
          </a:xfrm>
          <a:prstGeom prst="rect">
            <a:avLst/>
          </a:prstGeom>
        </p:spPr>
      </p:pic>
      <p:sp>
        <p:nvSpPr>
          <p:cNvPr id="27" name="bg object 27"/>
          <p:cNvSpPr/>
          <p:nvPr/>
        </p:nvSpPr>
        <p:spPr>
          <a:xfrm>
            <a:off x="18688651" y="1343044"/>
            <a:ext cx="1323340" cy="490220"/>
          </a:xfrm>
          <a:custGeom>
            <a:avLst/>
            <a:gdLst/>
            <a:ahLst/>
            <a:cxnLst/>
            <a:rect l="l" t="t" r="r" b="b"/>
            <a:pathLst>
              <a:path w="1323340" h="490219">
                <a:moveTo>
                  <a:pt x="348" y="235535"/>
                </a:moveTo>
                <a:lnTo>
                  <a:pt x="3528" y="282494"/>
                </a:lnTo>
                <a:lnTo>
                  <a:pt x="12289" y="341550"/>
                </a:lnTo>
                <a:lnTo>
                  <a:pt x="23454" y="385557"/>
                </a:lnTo>
                <a:lnTo>
                  <a:pt x="37141" y="422532"/>
                </a:lnTo>
                <a:lnTo>
                  <a:pt x="5995" y="489999"/>
                </a:lnTo>
                <a:lnTo>
                  <a:pt x="1090155" y="457476"/>
                </a:lnTo>
                <a:lnTo>
                  <a:pt x="1146628" y="306617"/>
                </a:lnTo>
                <a:lnTo>
                  <a:pt x="1146290" y="298414"/>
                </a:lnTo>
                <a:lnTo>
                  <a:pt x="1148079" y="278801"/>
                </a:lnTo>
                <a:lnTo>
                  <a:pt x="1156200" y="255269"/>
                </a:lnTo>
                <a:lnTo>
                  <a:pt x="1174856" y="235312"/>
                </a:lnTo>
                <a:lnTo>
                  <a:pt x="1200455" y="217728"/>
                </a:lnTo>
                <a:lnTo>
                  <a:pt x="1223848" y="199420"/>
                </a:lnTo>
                <a:lnTo>
                  <a:pt x="1240910" y="185030"/>
                </a:lnTo>
                <a:lnTo>
                  <a:pt x="1247513" y="179201"/>
                </a:lnTo>
                <a:lnTo>
                  <a:pt x="1272113" y="147428"/>
                </a:lnTo>
                <a:lnTo>
                  <a:pt x="1323069" y="36555"/>
                </a:lnTo>
                <a:lnTo>
                  <a:pt x="1314295" y="0"/>
                </a:lnTo>
                <a:lnTo>
                  <a:pt x="1007659" y="13618"/>
                </a:lnTo>
                <a:lnTo>
                  <a:pt x="3407" y="254664"/>
                </a:lnTo>
                <a:lnTo>
                  <a:pt x="2256" y="246621"/>
                </a:lnTo>
                <a:lnTo>
                  <a:pt x="348" y="235535"/>
                </a:lnTo>
                <a:close/>
              </a:path>
              <a:path w="1323340" h="490219">
                <a:moveTo>
                  <a:pt x="321431" y="44096"/>
                </a:moveTo>
                <a:lnTo>
                  <a:pt x="28611" y="114380"/>
                </a:lnTo>
                <a:lnTo>
                  <a:pt x="27309" y="139197"/>
                </a:lnTo>
                <a:lnTo>
                  <a:pt x="28040" y="176328"/>
                </a:lnTo>
                <a:lnTo>
                  <a:pt x="33248" y="194236"/>
                </a:lnTo>
                <a:lnTo>
                  <a:pt x="39147" y="199878"/>
                </a:lnTo>
                <a:lnTo>
                  <a:pt x="41955" y="200212"/>
                </a:lnTo>
                <a:lnTo>
                  <a:pt x="3407" y="254664"/>
                </a:lnTo>
                <a:lnTo>
                  <a:pt x="1007659" y="13618"/>
                </a:lnTo>
                <a:lnTo>
                  <a:pt x="321431" y="44096"/>
                </a:lnTo>
                <a:close/>
              </a:path>
              <a:path w="1323340" h="490219">
                <a:moveTo>
                  <a:pt x="27183" y="136273"/>
                </a:moveTo>
                <a:lnTo>
                  <a:pt x="27062" y="138337"/>
                </a:lnTo>
                <a:lnTo>
                  <a:pt x="27309" y="139197"/>
                </a:lnTo>
                <a:lnTo>
                  <a:pt x="27183" y="136273"/>
                </a:lnTo>
                <a:close/>
              </a:path>
              <a:path w="1323340" h="490219">
                <a:moveTo>
                  <a:pt x="7825" y="58024"/>
                </a:moveTo>
                <a:lnTo>
                  <a:pt x="18535" y="102642"/>
                </a:lnTo>
                <a:lnTo>
                  <a:pt x="20161" y="105575"/>
                </a:lnTo>
                <a:lnTo>
                  <a:pt x="23602" y="113508"/>
                </a:lnTo>
                <a:lnTo>
                  <a:pt x="26704" y="125147"/>
                </a:lnTo>
                <a:lnTo>
                  <a:pt x="27183" y="136273"/>
                </a:lnTo>
                <a:lnTo>
                  <a:pt x="28012" y="122079"/>
                </a:lnTo>
                <a:lnTo>
                  <a:pt x="28611" y="114380"/>
                </a:lnTo>
                <a:lnTo>
                  <a:pt x="321431" y="44096"/>
                </a:lnTo>
                <a:lnTo>
                  <a:pt x="7825" y="58024"/>
                </a:lnTo>
                <a:close/>
              </a:path>
            </a:pathLst>
          </a:custGeom>
          <a:solidFill>
            <a:srgbClr val="5554FF"/>
          </a:solidFill>
        </p:spPr>
        <p:txBody>
          <a:bodyPr wrap="square" lIns="0" tIns="0" rIns="0" bIns="0" rtlCol="0"/>
          <a:lstStyle/>
          <a:p>
            <a:endParaRPr/>
          </a:p>
        </p:txBody>
      </p:sp>
      <p:sp>
        <p:nvSpPr>
          <p:cNvPr id="28" name="bg object 28"/>
          <p:cNvSpPr/>
          <p:nvPr/>
        </p:nvSpPr>
        <p:spPr>
          <a:xfrm>
            <a:off x="18688700" y="1457192"/>
            <a:ext cx="1287780" cy="287020"/>
          </a:xfrm>
          <a:custGeom>
            <a:avLst/>
            <a:gdLst/>
            <a:ahLst/>
            <a:cxnLst/>
            <a:rect l="l" t="t" r="r" b="b"/>
            <a:pathLst>
              <a:path w="1287780" h="287019">
                <a:moveTo>
                  <a:pt x="429679" y="57235"/>
                </a:moveTo>
                <a:lnTo>
                  <a:pt x="391073" y="68376"/>
                </a:lnTo>
                <a:lnTo>
                  <a:pt x="360744" y="92614"/>
                </a:lnTo>
                <a:lnTo>
                  <a:pt x="341691" y="126405"/>
                </a:lnTo>
                <a:lnTo>
                  <a:pt x="336914" y="166204"/>
                </a:lnTo>
                <a:lnTo>
                  <a:pt x="348030" y="204684"/>
                </a:lnTo>
                <a:lnTo>
                  <a:pt x="372294" y="234892"/>
                </a:lnTo>
                <a:lnTo>
                  <a:pt x="406154" y="253842"/>
                </a:lnTo>
                <a:lnTo>
                  <a:pt x="446060" y="258548"/>
                </a:lnTo>
                <a:lnTo>
                  <a:pt x="484828" y="247412"/>
                </a:lnTo>
                <a:lnTo>
                  <a:pt x="515222" y="223224"/>
                </a:lnTo>
                <a:lnTo>
                  <a:pt x="534227" y="189456"/>
                </a:lnTo>
                <a:lnTo>
                  <a:pt x="538825" y="149579"/>
                </a:lnTo>
                <a:lnTo>
                  <a:pt x="527708" y="111099"/>
                </a:lnTo>
                <a:lnTo>
                  <a:pt x="503444" y="80891"/>
                </a:lnTo>
                <a:lnTo>
                  <a:pt x="469584" y="61941"/>
                </a:lnTo>
                <a:lnTo>
                  <a:pt x="429679" y="57235"/>
                </a:lnTo>
                <a:close/>
              </a:path>
              <a:path w="1287780" h="287019">
                <a:moveTo>
                  <a:pt x="335" y="121094"/>
                </a:moveTo>
                <a:lnTo>
                  <a:pt x="3414" y="168077"/>
                </a:lnTo>
                <a:lnTo>
                  <a:pt x="8361" y="206453"/>
                </a:lnTo>
                <a:lnTo>
                  <a:pt x="21834" y="266034"/>
                </a:lnTo>
                <a:lnTo>
                  <a:pt x="28437" y="286583"/>
                </a:lnTo>
                <a:lnTo>
                  <a:pt x="53935" y="269807"/>
                </a:lnTo>
                <a:lnTo>
                  <a:pt x="73203" y="246451"/>
                </a:lnTo>
                <a:lnTo>
                  <a:pt x="84765" y="218176"/>
                </a:lnTo>
                <a:lnTo>
                  <a:pt x="87150" y="186639"/>
                </a:lnTo>
                <a:lnTo>
                  <a:pt x="81326" y="159979"/>
                </a:lnTo>
                <a:lnTo>
                  <a:pt x="69056" y="136651"/>
                </a:lnTo>
                <a:lnTo>
                  <a:pt x="59854" y="126671"/>
                </a:lnTo>
                <a:lnTo>
                  <a:pt x="3293" y="140247"/>
                </a:lnTo>
                <a:lnTo>
                  <a:pt x="2180" y="132195"/>
                </a:lnTo>
                <a:lnTo>
                  <a:pt x="335" y="121094"/>
                </a:lnTo>
                <a:close/>
              </a:path>
              <a:path w="1287780" h="287019">
                <a:moveTo>
                  <a:pt x="29556" y="103526"/>
                </a:moveTo>
                <a:lnTo>
                  <a:pt x="3293" y="140247"/>
                </a:lnTo>
                <a:lnTo>
                  <a:pt x="59854" y="126671"/>
                </a:lnTo>
                <a:lnTo>
                  <a:pt x="51434" y="117539"/>
                </a:lnTo>
                <a:lnTo>
                  <a:pt x="29556" y="103526"/>
                </a:lnTo>
                <a:close/>
              </a:path>
              <a:path w="1287780" h="287019">
                <a:moveTo>
                  <a:pt x="1280670" y="229"/>
                </a:moveTo>
                <a:lnTo>
                  <a:pt x="1242055" y="11332"/>
                </a:lnTo>
                <a:lnTo>
                  <a:pt x="1211711" y="35508"/>
                </a:lnTo>
                <a:lnTo>
                  <a:pt x="1192656" y="69289"/>
                </a:lnTo>
                <a:lnTo>
                  <a:pt x="1187907" y="109207"/>
                </a:lnTo>
                <a:lnTo>
                  <a:pt x="1187896" y="110347"/>
                </a:lnTo>
                <a:lnTo>
                  <a:pt x="1188348" y="112228"/>
                </a:lnTo>
                <a:lnTo>
                  <a:pt x="1229004" y="80967"/>
                </a:lnTo>
                <a:lnTo>
                  <a:pt x="1272063" y="33280"/>
                </a:lnTo>
                <a:lnTo>
                  <a:pt x="1287465" y="19"/>
                </a:lnTo>
                <a:lnTo>
                  <a:pt x="1285178" y="0"/>
                </a:lnTo>
                <a:lnTo>
                  <a:pt x="1282957" y="248"/>
                </a:lnTo>
                <a:lnTo>
                  <a:pt x="1280670" y="229"/>
                </a:lnTo>
                <a:close/>
              </a:path>
              <a:path w="1287780" h="287019">
                <a:moveTo>
                  <a:pt x="855850" y="35108"/>
                </a:moveTo>
                <a:lnTo>
                  <a:pt x="817234" y="46211"/>
                </a:lnTo>
                <a:lnTo>
                  <a:pt x="786890" y="70386"/>
                </a:lnTo>
                <a:lnTo>
                  <a:pt x="767835" y="104165"/>
                </a:lnTo>
                <a:lnTo>
                  <a:pt x="763084" y="144077"/>
                </a:lnTo>
                <a:lnTo>
                  <a:pt x="774165" y="182572"/>
                </a:lnTo>
                <a:lnTo>
                  <a:pt x="798366" y="212797"/>
                </a:lnTo>
                <a:lnTo>
                  <a:pt x="832214" y="231751"/>
                </a:lnTo>
                <a:lnTo>
                  <a:pt x="872233" y="236430"/>
                </a:lnTo>
                <a:lnTo>
                  <a:pt x="910848" y="225327"/>
                </a:lnTo>
                <a:lnTo>
                  <a:pt x="941192" y="201151"/>
                </a:lnTo>
                <a:lnTo>
                  <a:pt x="960247" y="167369"/>
                </a:lnTo>
                <a:lnTo>
                  <a:pt x="964996" y="127452"/>
                </a:lnTo>
                <a:lnTo>
                  <a:pt x="953765" y="88999"/>
                </a:lnTo>
                <a:lnTo>
                  <a:pt x="929514" y="58788"/>
                </a:lnTo>
                <a:lnTo>
                  <a:pt x="895717" y="39823"/>
                </a:lnTo>
                <a:lnTo>
                  <a:pt x="855850" y="35108"/>
                </a:lnTo>
                <a:close/>
              </a:path>
            </a:pathLst>
          </a:custGeom>
          <a:solidFill>
            <a:srgbClr val="FFB848"/>
          </a:solidFill>
        </p:spPr>
        <p:txBody>
          <a:bodyPr wrap="square" lIns="0" tIns="0" rIns="0" bIns="0" rtlCol="0"/>
          <a:lstStyle/>
          <a:p>
            <a:endParaRPr/>
          </a:p>
        </p:txBody>
      </p:sp>
      <p:sp>
        <p:nvSpPr>
          <p:cNvPr id="29" name="bg object 29"/>
          <p:cNvSpPr/>
          <p:nvPr/>
        </p:nvSpPr>
        <p:spPr>
          <a:xfrm>
            <a:off x="18698338" y="1544945"/>
            <a:ext cx="1210310" cy="166370"/>
          </a:xfrm>
          <a:custGeom>
            <a:avLst/>
            <a:gdLst/>
            <a:ahLst/>
            <a:cxnLst/>
            <a:rect l="l" t="t" r="r" b="b"/>
            <a:pathLst>
              <a:path w="1210309" h="166369">
                <a:moveTo>
                  <a:pt x="353043" y="57485"/>
                </a:moveTo>
                <a:lnTo>
                  <a:pt x="361628" y="90394"/>
                </a:lnTo>
                <a:lnTo>
                  <a:pt x="379722" y="116357"/>
                </a:lnTo>
                <a:lnTo>
                  <a:pt x="404734" y="132825"/>
                </a:lnTo>
                <a:lnTo>
                  <a:pt x="434073" y="137247"/>
                </a:lnTo>
                <a:lnTo>
                  <a:pt x="462361" y="128156"/>
                </a:lnTo>
                <a:lnTo>
                  <a:pt x="468173" y="122808"/>
                </a:lnTo>
                <a:lnTo>
                  <a:pt x="433732" y="131074"/>
                </a:lnTo>
                <a:lnTo>
                  <a:pt x="406795" y="126951"/>
                </a:lnTo>
                <a:lnTo>
                  <a:pt x="383830" y="111640"/>
                </a:lnTo>
                <a:lnTo>
                  <a:pt x="367259" y="87546"/>
                </a:lnTo>
                <a:lnTo>
                  <a:pt x="359503" y="57071"/>
                </a:lnTo>
                <a:lnTo>
                  <a:pt x="353043" y="57485"/>
                </a:lnTo>
                <a:close/>
              </a:path>
              <a:path w="1210309" h="166369">
                <a:moveTo>
                  <a:pt x="495185" y="46109"/>
                </a:moveTo>
                <a:lnTo>
                  <a:pt x="492284" y="77444"/>
                </a:lnTo>
                <a:lnTo>
                  <a:pt x="479787" y="103888"/>
                </a:lnTo>
                <a:lnTo>
                  <a:pt x="459626" y="122683"/>
                </a:lnTo>
                <a:lnTo>
                  <a:pt x="433732" y="131074"/>
                </a:lnTo>
                <a:lnTo>
                  <a:pt x="468173" y="122808"/>
                </a:lnTo>
                <a:lnTo>
                  <a:pt x="484472" y="107809"/>
                </a:lnTo>
                <a:lnTo>
                  <a:pt x="498192" y="79242"/>
                </a:lnTo>
                <a:lnTo>
                  <a:pt x="501311" y="45491"/>
                </a:lnTo>
                <a:lnTo>
                  <a:pt x="495185" y="46109"/>
                </a:lnTo>
                <a:close/>
              </a:path>
              <a:path w="1210309" h="166369">
                <a:moveTo>
                  <a:pt x="454037" y="25568"/>
                </a:moveTo>
                <a:lnTo>
                  <a:pt x="452958" y="25827"/>
                </a:lnTo>
                <a:lnTo>
                  <a:pt x="452073" y="26892"/>
                </a:lnTo>
                <a:lnTo>
                  <a:pt x="452061" y="28032"/>
                </a:lnTo>
                <a:lnTo>
                  <a:pt x="453782" y="50645"/>
                </a:lnTo>
                <a:lnTo>
                  <a:pt x="454040" y="51721"/>
                </a:lnTo>
                <a:lnTo>
                  <a:pt x="455107" y="52602"/>
                </a:lnTo>
                <a:lnTo>
                  <a:pt x="456250" y="52611"/>
                </a:lnTo>
                <a:lnTo>
                  <a:pt x="457124" y="52686"/>
                </a:lnTo>
                <a:lnTo>
                  <a:pt x="458202" y="52427"/>
                </a:lnTo>
                <a:lnTo>
                  <a:pt x="459087" y="51362"/>
                </a:lnTo>
                <a:lnTo>
                  <a:pt x="459099" y="50222"/>
                </a:lnTo>
                <a:lnTo>
                  <a:pt x="457378" y="27609"/>
                </a:lnTo>
                <a:lnTo>
                  <a:pt x="457120" y="26534"/>
                </a:lnTo>
                <a:lnTo>
                  <a:pt x="456053" y="25653"/>
                </a:lnTo>
                <a:lnTo>
                  <a:pt x="454910" y="25643"/>
                </a:lnTo>
                <a:lnTo>
                  <a:pt x="454037" y="25568"/>
                </a:lnTo>
                <a:close/>
              </a:path>
              <a:path w="1210309" h="166369">
                <a:moveTo>
                  <a:pt x="394408" y="30215"/>
                </a:moveTo>
                <a:lnTo>
                  <a:pt x="393253" y="31345"/>
                </a:lnTo>
                <a:lnTo>
                  <a:pt x="393576" y="32689"/>
                </a:lnTo>
                <a:lnTo>
                  <a:pt x="395297" y="55302"/>
                </a:lnTo>
                <a:lnTo>
                  <a:pt x="395285" y="56442"/>
                </a:lnTo>
                <a:lnTo>
                  <a:pt x="396417" y="57592"/>
                </a:lnTo>
                <a:lnTo>
                  <a:pt x="397765" y="57268"/>
                </a:lnTo>
                <a:lnTo>
                  <a:pt x="398638" y="57343"/>
                </a:lnTo>
                <a:lnTo>
                  <a:pt x="399781" y="57353"/>
                </a:lnTo>
                <a:lnTo>
                  <a:pt x="400936" y="56223"/>
                </a:lnTo>
                <a:lnTo>
                  <a:pt x="400613" y="54879"/>
                </a:lnTo>
                <a:lnTo>
                  <a:pt x="398893" y="32266"/>
                </a:lnTo>
                <a:lnTo>
                  <a:pt x="398904" y="31126"/>
                </a:lnTo>
                <a:lnTo>
                  <a:pt x="397773" y="29976"/>
                </a:lnTo>
                <a:lnTo>
                  <a:pt x="396425" y="30300"/>
                </a:lnTo>
                <a:lnTo>
                  <a:pt x="395551" y="30225"/>
                </a:lnTo>
                <a:lnTo>
                  <a:pt x="394408" y="30215"/>
                </a:lnTo>
                <a:close/>
              </a:path>
              <a:path w="1210309" h="166369">
                <a:moveTo>
                  <a:pt x="43176" y="82965"/>
                </a:moveTo>
                <a:lnTo>
                  <a:pt x="41927" y="107038"/>
                </a:lnTo>
                <a:lnTo>
                  <a:pt x="34928" y="128652"/>
                </a:lnTo>
                <a:lnTo>
                  <a:pt x="23049" y="146641"/>
                </a:lnTo>
                <a:lnTo>
                  <a:pt x="7158" y="159836"/>
                </a:lnTo>
                <a:lnTo>
                  <a:pt x="8642" y="166018"/>
                </a:lnTo>
                <a:lnTo>
                  <a:pt x="26685" y="151858"/>
                </a:lnTo>
                <a:lnTo>
                  <a:pt x="40112" y="132276"/>
                </a:lnTo>
                <a:lnTo>
                  <a:pt x="47968" y="108648"/>
                </a:lnTo>
                <a:lnTo>
                  <a:pt x="49302" y="82348"/>
                </a:lnTo>
                <a:lnTo>
                  <a:pt x="43176" y="82965"/>
                </a:lnTo>
                <a:close/>
              </a:path>
              <a:path w="1210309" h="166369">
                <a:moveTo>
                  <a:pt x="1154" y="62350"/>
                </a:moveTo>
                <a:lnTo>
                  <a:pt x="0" y="63480"/>
                </a:lnTo>
                <a:lnTo>
                  <a:pt x="322" y="64824"/>
                </a:lnTo>
                <a:lnTo>
                  <a:pt x="2043" y="87437"/>
                </a:lnTo>
                <a:lnTo>
                  <a:pt x="2031" y="88577"/>
                </a:lnTo>
                <a:lnTo>
                  <a:pt x="3163" y="89727"/>
                </a:lnTo>
                <a:lnTo>
                  <a:pt x="4511" y="89403"/>
                </a:lnTo>
                <a:lnTo>
                  <a:pt x="5384" y="89478"/>
                </a:lnTo>
                <a:lnTo>
                  <a:pt x="6527" y="89488"/>
                </a:lnTo>
                <a:lnTo>
                  <a:pt x="7682" y="88358"/>
                </a:lnTo>
                <a:lnTo>
                  <a:pt x="7359" y="87014"/>
                </a:lnTo>
                <a:lnTo>
                  <a:pt x="5639" y="64401"/>
                </a:lnTo>
                <a:lnTo>
                  <a:pt x="5651" y="63261"/>
                </a:lnTo>
                <a:lnTo>
                  <a:pt x="4519" y="62111"/>
                </a:lnTo>
                <a:lnTo>
                  <a:pt x="3171" y="62435"/>
                </a:lnTo>
                <a:lnTo>
                  <a:pt x="2297" y="62360"/>
                </a:lnTo>
                <a:lnTo>
                  <a:pt x="1154" y="62350"/>
                </a:lnTo>
                <a:close/>
              </a:path>
              <a:path w="1210309" h="166369">
                <a:moveTo>
                  <a:pt x="1203498" y="617"/>
                </a:moveTo>
                <a:lnTo>
                  <a:pt x="1203732" y="3972"/>
                </a:lnTo>
                <a:lnTo>
                  <a:pt x="1204055" y="5316"/>
                </a:lnTo>
                <a:lnTo>
                  <a:pt x="1206019" y="3992"/>
                </a:lnTo>
                <a:lnTo>
                  <a:pt x="1209817" y="806"/>
                </a:lnTo>
                <a:lnTo>
                  <a:pt x="1209623" y="0"/>
                </a:lnTo>
                <a:lnTo>
                  <a:pt x="1203498" y="617"/>
                </a:lnTo>
                <a:close/>
              </a:path>
              <a:path w="1210309" h="166369">
                <a:moveTo>
                  <a:pt x="778944" y="35423"/>
                </a:moveTo>
                <a:lnTo>
                  <a:pt x="787530" y="68333"/>
                </a:lnTo>
                <a:lnTo>
                  <a:pt x="805625" y="94300"/>
                </a:lnTo>
                <a:lnTo>
                  <a:pt x="830637" y="110770"/>
                </a:lnTo>
                <a:lnTo>
                  <a:pt x="859977" y="115194"/>
                </a:lnTo>
                <a:lnTo>
                  <a:pt x="888264" y="106103"/>
                </a:lnTo>
                <a:lnTo>
                  <a:pt x="894493" y="100370"/>
                </a:lnTo>
                <a:lnTo>
                  <a:pt x="859302" y="108817"/>
                </a:lnTo>
                <a:lnTo>
                  <a:pt x="832364" y="104692"/>
                </a:lnTo>
                <a:lnTo>
                  <a:pt x="809398" y="89378"/>
                </a:lnTo>
                <a:lnTo>
                  <a:pt x="792826" y="65281"/>
                </a:lnTo>
                <a:lnTo>
                  <a:pt x="785070" y="34805"/>
                </a:lnTo>
                <a:lnTo>
                  <a:pt x="778944" y="35423"/>
                </a:lnTo>
                <a:close/>
              </a:path>
              <a:path w="1210309" h="166369">
                <a:moveTo>
                  <a:pt x="921087" y="24047"/>
                </a:moveTo>
                <a:lnTo>
                  <a:pt x="918107" y="55242"/>
                </a:lnTo>
                <a:lnTo>
                  <a:pt x="905499" y="81631"/>
                </a:lnTo>
                <a:lnTo>
                  <a:pt x="885238" y="100420"/>
                </a:lnTo>
                <a:lnTo>
                  <a:pt x="859302" y="108817"/>
                </a:lnTo>
                <a:lnTo>
                  <a:pt x="894493" y="100370"/>
                </a:lnTo>
                <a:lnTo>
                  <a:pt x="910375" y="85755"/>
                </a:lnTo>
                <a:lnTo>
                  <a:pt x="924095" y="57185"/>
                </a:lnTo>
                <a:lnTo>
                  <a:pt x="927212" y="23429"/>
                </a:lnTo>
                <a:lnTo>
                  <a:pt x="921087" y="24047"/>
                </a:lnTo>
                <a:close/>
              </a:path>
              <a:path w="1210309" h="166369">
                <a:moveTo>
                  <a:pt x="878730" y="3228"/>
                </a:moveTo>
                <a:lnTo>
                  <a:pt x="877576" y="4357"/>
                </a:lnTo>
                <a:lnTo>
                  <a:pt x="877898" y="5701"/>
                </a:lnTo>
                <a:lnTo>
                  <a:pt x="879619" y="28315"/>
                </a:lnTo>
                <a:lnTo>
                  <a:pt x="879607" y="29454"/>
                </a:lnTo>
                <a:lnTo>
                  <a:pt x="880739" y="30604"/>
                </a:lnTo>
                <a:lnTo>
                  <a:pt x="882087" y="30281"/>
                </a:lnTo>
                <a:lnTo>
                  <a:pt x="882960" y="30355"/>
                </a:lnTo>
                <a:lnTo>
                  <a:pt x="884103" y="30365"/>
                </a:lnTo>
                <a:lnTo>
                  <a:pt x="885258" y="29235"/>
                </a:lnTo>
                <a:lnTo>
                  <a:pt x="884936" y="27891"/>
                </a:lnTo>
                <a:lnTo>
                  <a:pt x="883215" y="5278"/>
                </a:lnTo>
                <a:lnTo>
                  <a:pt x="883227" y="4138"/>
                </a:lnTo>
                <a:lnTo>
                  <a:pt x="882095" y="2988"/>
                </a:lnTo>
                <a:lnTo>
                  <a:pt x="880747" y="3312"/>
                </a:lnTo>
                <a:lnTo>
                  <a:pt x="879873" y="3237"/>
                </a:lnTo>
                <a:lnTo>
                  <a:pt x="878730" y="3228"/>
                </a:lnTo>
                <a:close/>
              </a:path>
              <a:path w="1210309" h="166369">
                <a:moveTo>
                  <a:pt x="820245" y="7884"/>
                </a:moveTo>
                <a:lnTo>
                  <a:pt x="819090" y="9014"/>
                </a:lnTo>
                <a:lnTo>
                  <a:pt x="819413" y="10358"/>
                </a:lnTo>
                <a:lnTo>
                  <a:pt x="821133" y="32972"/>
                </a:lnTo>
                <a:lnTo>
                  <a:pt x="821122" y="34111"/>
                </a:lnTo>
                <a:lnTo>
                  <a:pt x="822253" y="35261"/>
                </a:lnTo>
                <a:lnTo>
                  <a:pt x="823601" y="34938"/>
                </a:lnTo>
                <a:lnTo>
                  <a:pt x="824475" y="35012"/>
                </a:lnTo>
                <a:lnTo>
                  <a:pt x="825618" y="35022"/>
                </a:lnTo>
                <a:lnTo>
                  <a:pt x="826773" y="33892"/>
                </a:lnTo>
                <a:lnTo>
                  <a:pt x="826450" y="32548"/>
                </a:lnTo>
                <a:lnTo>
                  <a:pt x="824730" y="9935"/>
                </a:lnTo>
                <a:lnTo>
                  <a:pt x="824741" y="8795"/>
                </a:lnTo>
                <a:lnTo>
                  <a:pt x="823610" y="7645"/>
                </a:lnTo>
                <a:lnTo>
                  <a:pt x="822261" y="7969"/>
                </a:lnTo>
                <a:lnTo>
                  <a:pt x="821388" y="7894"/>
                </a:lnTo>
                <a:lnTo>
                  <a:pt x="820245" y="7884"/>
                </a:lnTo>
                <a:close/>
              </a:path>
            </a:pathLst>
          </a:custGeom>
          <a:solidFill>
            <a:srgbClr val="5554FF"/>
          </a:solidFill>
        </p:spPr>
        <p:txBody>
          <a:bodyPr wrap="square" lIns="0" tIns="0" rIns="0" bIns="0" rtlCol="0"/>
          <a:lstStyle/>
          <a:p>
            <a:endParaRPr/>
          </a:p>
        </p:txBody>
      </p:sp>
      <p:pic>
        <p:nvPicPr>
          <p:cNvPr id="30" name="bg object 30"/>
          <p:cNvPicPr/>
          <p:nvPr/>
        </p:nvPicPr>
        <p:blipFill>
          <a:blip r:embed="rId8" cstate="print"/>
          <a:stretch>
            <a:fillRect/>
          </a:stretch>
        </p:blipFill>
        <p:spPr>
          <a:xfrm>
            <a:off x="12909747" y="1691960"/>
            <a:ext cx="2250576" cy="506145"/>
          </a:xfrm>
          <a:prstGeom prst="rect">
            <a:avLst/>
          </a:prstGeom>
        </p:spPr>
      </p:pic>
      <p:pic>
        <p:nvPicPr>
          <p:cNvPr id="31" name="bg object 31"/>
          <p:cNvPicPr/>
          <p:nvPr/>
        </p:nvPicPr>
        <p:blipFill>
          <a:blip r:embed="rId9" cstate="print"/>
          <a:stretch>
            <a:fillRect/>
          </a:stretch>
        </p:blipFill>
        <p:spPr>
          <a:xfrm>
            <a:off x="11597818" y="12559327"/>
            <a:ext cx="1208169" cy="211568"/>
          </a:xfrm>
          <a:prstGeom prst="rect">
            <a:avLst/>
          </a:prstGeom>
        </p:spPr>
      </p:pic>
      <p:pic>
        <p:nvPicPr>
          <p:cNvPr id="32" name="bg object 32"/>
          <p:cNvPicPr/>
          <p:nvPr/>
        </p:nvPicPr>
        <p:blipFill>
          <a:blip r:embed="rId10" cstate="print"/>
          <a:stretch>
            <a:fillRect/>
          </a:stretch>
        </p:blipFill>
        <p:spPr>
          <a:xfrm>
            <a:off x="11323318" y="12741877"/>
            <a:ext cx="1774461" cy="211568"/>
          </a:xfrm>
          <a:prstGeom prst="rect">
            <a:avLst/>
          </a:prstGeom>
        </p:spPr>
      </p:pic>
      <p:pic>
        <p:nvPicPr>
          <p:cNvPr id="33" name="bg object 33"/>
          <p:cNvPicPr/>
          <p:nvPr/>
        </p:nvPicPr>
        <p:blipFill>
          <a:blip r:embed="rId11" cstate="print"/>
          <a:stretch>
            <a:fillRect/>
          </a:stretch>
        </p:blipFill>
        <p:spPr>
          <a:xfrm>
            <a:off x="11455929" y="12986648"/>
            <a:ext cx="1502071" cy="211771"/>
          </a:xfrm>
          <a:prstGeom prst="rect">
            <a:avLst/>
          </a:prstGeom>
        </p:spPr>
      </p:pic>
      <p:pic>
        <p:nvPicPr>
          <p:cNvPr id="34" name="bg object 34"/>
          <p:cNvPicPr/>
          <p:nvPr/>
        </p:nvPicPr>
        <p:blipFill>
          <a:blip r:embed="rId12" cstate="print"/>
          <a:stretch>
            <a:fillRect/>
          </a:stretch>
        </p:blipFill>
        <p:spPr>
          <a:xfrm>
            <a:off x="11563231" y="13232062"/>
            <a:ext cx="1293033" cy="211568"/>
          </a:xfrm>
          <a:prstGeom prst="rect">
            <a:avLst/>
          </a:prstGeom>
        </p:spPr>
      </p:pic>
      <p:pic>
        <p:nvPicPr>
          <p:cNvPr id="35" name="bg object 35"/>
          <p:cNvPicPr/>
          <p:nvPr/>
        </p:nvPicPr>
        <p:blipFill>
          <a:blip r:embed="rId13" cstate="print"/>
          <a:stretch>
            <a:fillRect/>
          </a:stretch>
        </p:blipFill>
        <p:spPr>
          <a:xfrm>
            <a:off x="11680657" y="13476024"/>
            <a:ext cx="1061808" cy="211568"/>
          </a:xfrm>
          <a:prstGeom prst="rect">
            <a:avLst/>
          </a:prstGeom>
        </p:spPr>
      </p:pic>
      <p:pic>
        <p:nvPicPr>
          <p:cNvPr id="36" name="bg object 36"/>
          <p:cNvPicPr/>
          <p:nvPr/>
        </p:nvPicPr>
        <p:blipFill>
          <a:blip r:embed="rId14" cstate="print"/>
          <a:stretch>
            <a:fillRect/>
          </a:stretch>
        </p:blipFill>
        <p:spPr>
          <a:xfrm>
            <a:off x="11501482" y="13720998"/>
            <a:ext cx="1372666" cy="211568"/>
          </a:xfrm>
          <a:prstGeom prst="rect">
            <a:avLst/>
          </a:prstGeom>
        </p:spPr>
      </p:pic>
      <p:pic>
        <p:nvPicPr>
          <p:cNvPr id="37" name="bg object 37"/>
          <p:cNvPicPr/>
          <p:nvPr/>
        </p:nvPicPr>
        <p:blipFill>
          <a:blip r:embed="rId15" cstate="print"/>
          <a:stretch>
            <a:fillRect/>
          </a:stretch>
        </p:blipFill>
        <p:spPr>
          <a:xfrm>
            <a:off x="14973641" y="13527044"/>
            <a:ext cx="3383076" cy="685523"/>
          </a:xfrm>
          <a:prstGeom prst="rect">
            <a:avLst/>
          </a:prstGeom>
        </p:spPr>
      </p:pic>
      <p:pic>
        <p:nvPicPr>
          <p:cNvPr id="38" name="bg object 38"/>
          <p:cNvPicPr/>
          <p:nvPr/>
        </p:nvPicPr>
        <p:blipFill>
          <a:blip r:embed="rId16" cstate="print"/>
          <a:stretch>
            <a:fillRect/>
          </a:stretch>
        </p:blipFill>
        <p:spPr>
          <a:xfrm>
            <a:off x="337092" y="104266"/>
            <a:ext cx="17047487" cy="1070497"/>
          </a:xfrm>
          <a:prstGeom prst="rect">
            <a:avLst/>
          </a:prstGeom>
        </p:spPr>
      </p:pic>
      <p:sp>
        <p:nvSpPr>
          <p:cNvPr id="2" name="Holder 2"/>
          <p:cNvSpPr>
            <a:spLocks noGrp="1"/>
          </p:cNvSpPr>
          <p:nvPr>
            <p:ph type="title"/>
          </p:nvPr>
        </p:nvSpPr>
        <p:spPr>
          <a:xfrm>
            <a:off x="625650" y="17301"/>
            <a:ext cx="18852798" cy="1243330"/>
          </a:xfrm>
          <a:prstGeom prst="rect">
            <a:avLst/>
          </a:prstGeom>
        </p:spPr>
        <p:txBody>
          <a:bodyPr wrap="square" lIns="0" tIns="0" rIns="0" bIns="0">
            <a:spAutoFit/>
          </a:bodyPr>
          <a:lstStyle>
            <a:lvl1pPr>
              <a:defRPr sz="3850" b="1" i="0">
                <a:solidFill>
                  <a:srgbClr val="F4F4F4"/>
                </a:solidFill>
                <a:latin typeface="Calibri"/>
                <a:cs typeface="Calibri"/>
              </a:defRPr>
            </a:lvl1pPr>
          </a:lstStyle>
          <a:p>
            <a:endParaRPr/>
          </a:p>
        </p:txBody>
      </p:sp>
      <p:sp>
        <p:nvSpPr>
          <p:cNvPr id="3" name="Holder 3"/>
          <p:cNvSpPr>
            <a:spLocks noGrp="1"/>
          </p:cNvSpPr>
          <p:nvPr>
            <p:ph type="body" idx="1"/>
          </p:nvPr>
        </p:nvSpPr>
        <p:spPr>
          <a:xfrm>
            <a:off x="1005205" y="3270059"/>
            <a:ext cx="18093690" cy="938364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3222415"/>
            <a:ext cx="6433312" cy="7108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3222415"/>
            <a:ext cx="4623943" cy="7108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8/14/2023</a:t>
            </a:fld>
            <a:endParaRPr lang="en-US"/>
          </a:p>
        </p:txBody>
      </p:sp>
      <p:sp>
        <p:nvSpPr>
          <p:cNvPr id="6" name="Holder 6"/>
          <p:cNvSpPr>
            <a:spLocks noGrp="1"/>
          </p:cNvSpPr>
          <p:nvPr>
            <p:ph type="sldNum" sz="quarter" idx="7"/>
          </p:nvPr>
        </p:nvSpPr>
        <p:spPr>
          <a:xfrm>
            <a:off x="14474953" y="13222415"/>
            <a:ext cx="4623943" cy="7108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hyperlink" Target="https://doi.org/10.1016/j.scitotenv.2016.06.235" TargetMode="External"/><Relationship Id="rId18" Type="http://schemas.openxmlformats.org/officeDocument/2006/relationships/image" Target="../media/image22.png"/><Relationship Id="rId3" Type="http://schemas.openxmlformats.org/officeDocument/2006/relationships/image" Target="../media/image12.png"/><Relationship Id="rId21" Type="http://schemas.openxmlformats.org/officeDocument/2006/relationships/image" Target="../media/image25.jpg"/><Relationship Id="rId7" Type="http://schemas.openxmlformats.org/officeDocument/2006/relationships/image" Target="../media/image16.png"/><Relationship Id="rId12" Type="http://schemas.openxmlformats.org/officeDocument/2006/relationships/hyperlink" Target="https://doi.org/10.1109/JOE.2014.2359361" TargetMode="External"/><Relationship Id="rId17"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20.jp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hyperlink" Target="https://doi.org/10.1088/1755-1315/242/3/032008" TargetMode="External"/><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hyperlink" Target="https://doi.org/10.1029/97WR02171" TargetMode="External"/><Relationship Id="rId19" Type="http://schemas.openxmlformats.org/officeDocument/2006/relationships/image" Target="../media/image23.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hyperlink" Target="https://doi.org/10.1109/JOE.2008.9201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806" y="17301"/>
            <a:ext cx="17541443" cy="1396536"/>
          </a:xfrm>
          <a:prstGeom prst="rect">
            <a:avLst/>
          </a:prstGeom>
        </p:spPr>
        <p:txBody>
          <a:bodyPr vert="horz" wrap="square" lIns="0" tIns="209550" rIns="0" bIns="0" rtlCol="0">
            <a:spAutoFit/>
          </a:bodyPr>
          <a:lstStyle/>
          <a:p>
            <a:pPr marL="12700">
              <a:lnSpc>
                <a:spcPct val="100000"/>
              </a:lnSpc>
              <a:spcBef>
                <a:spcPts val="1650"/>
              </a:spcBef>
            </a:pPr>
            <a:r>
              <a:rPr lang="en-US" dirty="0"/>
              <a:t>IoT Based Plant Detection and Finding Ayurvedic Plant’s Through Image Processing</a:t>
            </a:r>
            <a:br>
              <a:rPr lang="en-US" dirty="0"/>
            </a:br>
            <a:r>
              <a:rPr lang="en-US" dirty="0"/>
              <a:t>                          </a:t>
            </a:r>
            <a:r>
              <a:rPr lang="en-US" sz="2100" i="1" spc="-15" dirty="0"/>
              <a:t>Zaber Al Mamun</a:t>
            </a:r>
            <a:r>
              <a:rPr lang="en-US" sz="2100" i="1" spc="10" dirty="0">
                <a:latin typeface="Calibri"/>
                <a:cs typeface="Calibri"/>
              </a:rPr>
              <a:t>,</a:t>
            </a:r>
            <a:r>
              <a:rPr lang="en-US" sz="2100" i="1" spc="-5" dirty="0">
                <a:latin typeface="Calibri"/>
                <a:cs typeface="Calibri"/>
              </a:rPr>
              <a:t> </a:t>
            </a:r>
            <a:r>
              <a:rPr lang="en-US" sz="2100" i="1" spc="5" dirty="0" err="1">
                <a:latin typeface="Calibri"/>
                <a:cs typeface="Calibri"/>
              </a:rPr>
              <a:t>Toufikul</a:t>
            </a:r>
            <a:r>
              <a:rPr lang="en-US" sz="2100" i="1" spc="5" dirty="0">
                <a:latin typeface="Calibri"/>
                <a:cs typeface="Calibri"/>
              </a:rPr>
              <a:t> Islam </a:t>
            </a:r>
            <a:r>
              <a:rPr lang="en-US" sz="2100" i="1" spc="5" dirty="0" err="1">
                <a:latin typeface="Calibri"/>
                <a:cs typeface="Calibri"/>
              </a:rPr>
              <a:t>Eyasin</a:t>
            </a:r>
            <a:r>
              <a:rPr lang="en-US" sz="2100" i="1" spc="5" dirty="0">
                <a:latin typeface="Calibri"/>
                <a:cs typeface="Calibri"/>
              </a:rPr>
              <a:t>, MD Abdullah Bin </a:t>
            </a:r>
            <a:r>
              <a:rPr lang="en-US" sz="2100" i="1" spc="5" dirty="0" err="1">
                <a:latin typeface="Calibri"/>
                <a:cs typeface="Calibri"/>
              </a:rPr>
              <a:t>Asad</a:t>
            </a:r>
            <a:r>
              <a:rPr lang="en-US" sz="2100" i="1" spc="5" dirty="0">
                <a:latin typeface="Calibri"/>
                <a:cs typeface="Calibri"/>
              </a:rPr>
              <a:t> Siam, </a:t>
            </a:r>
            <a:r>
              <a:rPr lang="en-US" sz="2100" i="1" spc="5" dirty="0" err="1">
                <a:latin typeface="Calibri"/>
                <a:cs typeface="Calibri"/>
              </a:rPr>
              <a:t>Sejuti</a:t>
            </a:r>
            <a:r>
              <a:rPr lang="en-US" sz="2100" i="1" spc="5" dirty="0">
                <a:latin typeface="Calibri"/>
                <a:cs typeface="Calibri"/>
              </a:rPr>
              <a:t> Rahman </a:t>
            </a:r>
            <a:r>
              <a:rPr lang="en-US" sz="2100" i="1" spc="5" dirty="0" err="1">
                <a:latin typeface="Calibri"/>
                <a:cs typeface="Calibri"/>
              </a:rPr>
              <a:t>Fammi</a:t>
            </a:r>
            <a:endParaRPr lang="en-US" sz="2100" dirty="0">
              <a:latin typeface="Calibri"/>
              <a:cs typeface="Calibri"/>
            </a:endParaRPr>
          </a:p>
        </p:txBody>
      </p:sp>
      <p:grpSp>
        <p:nvGrpSpPr>
          <p:cNvPr id="3" name="object 3"/>
          <p:cNvGrpSpPr/>
          <p:nvPr/>
        </p:nvGrpSpPr>
        <p:grpSpPr>
          <a:xfrm>
            <a:off x="3539559" y="1490936"/>
            <a:ext cx="2205990" cy="506730"/>
            <a:chOff x="3539559" y="1490936"/>
            <a:chExt cx="2205990" cy="506730"/>
          </a:xfrm>
        </p:grpSpPr>
        <p:pic>
          <p:nvPicPr>
            <p:cNvPr id="4" name="object 4"/>
            <p:cNvPicPr/>
            <p:nvPr/>
          </p:nvPicPr>
          <p:blipFill>
            <a:blip r:embed="rId2" cstate="print"/>
            <a:stretch>
              <a:fillRect/>
            </a:stretch>
          </p:blipFill>
          <p:spPr>
            <a:xfrm>
              <a:off x="3539559" y="1490936"/>
              <a:ext cx="212581" cy="506145"/>
            </a:xfrm>
            <a:prstGeom prst="rect">
              <a:avLst/>
            </a:prstGeom>
          </p:spPr>
        </p:pic>
        <p:pic>
          <p:nvPicPr>
            <p:cNvPr id="5" name="object 5"/>
            <p:cNvPicPr/>
            <p:nvPr/>
          </p:nvPicPr>
          <p:blipFill>
            <a:blip r:embed="rId3" cstate="print"/>
            <a:stretch>
              <a:fillRect/>
            </a:stretch>
          </p:blipFill>
          <p:spPr>
            <a:xfrm>
              <a:off x="3645850" y="1490936"/>
              <a:ext cx="2099322" cy="506145"/>
            </a:xfrm>
            <a:prstGeom prst="rect">
              <a:avLst/>
            </a:prstGeom>
          </p:spPr>
        </p:pic>
      </p:grpSp>
      <p:sp>
        <p:nvSpPr>
          <p:cNvPr id="6" name="object 6"/>
          <p:cNvSpPr txBox="1"/>
          <p:nvPr/>
        </p:nvSpPr>
        <p:spPr>
          <a:xfrm>
            <a:off x="695296" y="2111508"/>
            <a:ext cx="7507605" cy="3702937"/>
          </a:xfrm>
          <a:prstGeom prst="rect">
            <a:avLst/>
          </a:prstGeom>
        </p:spPr>
        <p:txBody>
          <a:bodyPr vert="horz" wrap="square" lIns="0" tIns="12065" rIns="0" bIns="0" rtlCol="0">
            <a:spAutoFit/>
          </a:bodyPr>
          <a:lstStyle/>
          <a:p>
            <a:pPr marL="298450" marR="5080" indent="-285750">
              <a:lnSpc>
                <a:spcPct val="100499"/>
              </a:lnSpc>
              <a:spcBef>
                <a:spcPts val="95"/>
              </a:spcBef>
              <a:buFont typeface="Wingdings" panose="05000000000000000000" pitchFamily="2" charset="2"/>
              <a:buChar char="Ø"/>
            </a:pPr>
            <a:r>
              <a:rPr lang="en-US" b="0" i="0" dirty="0">
                <a:solidFill>
                  <a:srgbClr val="050505"/>
                </a:solidFill>
                <a:effectLst/>
                <a:latin typeface="Segoe UI Historic" panose="020B0502040204020203" pitchFamily="34" charset="0"/>
              </a:rPr>
              <a:t>The paper propose the use of internet things (IOT) technology in Plant Based Medicine Alternative system.</a:t>
            </a:r>
          </a:p>
          <a:p>
            <a:pPr marL="298450" marR="5080" indent="-285750">
              <a:lnSpc>
                <a:spcPct val="100499"/>
              </a:lnSpc>
              <a:spcBef>
                <a:spcPts val="95"/>
              </a:spcBef>
              <a:buFont typeface="Wingdings" panose="05000000000000000000" pitchFamily="2" charset="2"/>
              <a:buChar char="Ø"/>
            </a:pPr>
            <a:r>
              <a:rPr lang="en-US" dirty="0">
                <a:solidFill>
                  <a:srgbClr val="050505"/>
                </a:solidFill>
                <a:latin typeface="Segoe UI Historic" panose="020B0502040204020203" pitchFamily="34" charset="0"/>
                <a:cs typeface="Calibri"/>
              </a:rPr>
              <a:t> The paper presents a Plant Based Medicine Alternative system based on IOT  which includes sensor hubs for collecting data ,data analysis ,data processing and plant nidifications.</a:t>
            </a:r>
          </a:p>
          <a:p>
            <a:pPr marL="298450" marR="5080" indent="-285750">
              <a:lnSpc>
                <a:spcPct val="100499"/>
              </a:lnSpc>
              <a:spcBef>
                <a:spcPts val="95"/>
              </a:spcBef>
              <a:buFont typeface="Wingdings" panose="05000000000000000000" pitchFamily="2" charset="2"/>
              <a:buChar char="Ø"/>
            </a:pPr>
            <a:r>
              <a:rPr lang="en-US" dirty="0">
                <a:solidFill>
                  <a:srgbClr val="050505"/>
                </a:solidFill>
                <a:latin typeface="Segoe UI Historic" panose="020B0502040204020203" pitchFamily="34" charset="0"/>
                <a:cs typeface="Calibri"/>
              </a:rPr>
              <a:t> Mainly the proposed system, with the wireless video and image transmission robot for surveillance systems able to accurately detect and track objects, move within a specific area.</a:t>
            </a:r>
          </a:p>
          <a:p>
            <a:pPr marL="12700" marR="5080">
              <a:lnSpc>
                <a:spcPct val="100499"/>
              </a:lnSpc>
              <a:spcBef>
                <a:spcPts val="95"/>
              </a:spcBef>
            </a:pPr>
            <a:endParaRPr lang="en-US" dirty="0">
              <a:solidFill>
                <a:srgbClr val="050505"/>
              </a:solidFill>
              <a:latin typeface="Segoe UI Historic" panose="020B0502040204020203" pitchFamily="34" charset="0"/>
              <a:cs typeface="Calibri"/>
            </a:endParaRPr>
          </a:p>
          <a:p>
            <a:pPr marL="12700" marR="5080">
              <a:lnSpc>
                <a:spcPct val="100499"/>
              </a:lnSpc>
              <a:spcBef>
                <a:spcPts val="95"/>
              </a:spcBef>
            </a:pPr>
            <a:endParaRPr lang="en-US" dirty="0">
              <a:solidFill>
                <a:srgbClr val="050505"/>
              </a:solidFill>
              <a:latin typeface="Segoe UI Historic" panose="020B0502040204020203" pitchFamily="34" charset="0"/>
              <a:cs typeface="Calibri"/>
            </a:endParaRPr>
          </a:p>
          <a:p>
            <a:pPr marL="12700" marR="5080">
              <a:lnSpc>
                <a:spcPct val="100499"/>
              </a:lnSpc>
              <a:spcBef>
                <a:spcPts val="95"/>
              </a:spcBef>
            </a:pPr>
            <a:endParaRPr lang="en-US" dirty="0">
              <a:solidFill>
                <a:srgbClr val="050505"/>
              </a:solidFill>
              <a:latin typeface="Segoe UI Historic" panose="020B0502040204020203" pitchFamily="34" charset="0"/>
              <a:cs typeface="Calibri"/>
            </a:endParaRPr>
          </a:p>
          <a:p>
            <a:pPr marL="12700" marR="5080">
              <a:lnSpc>
                <a:spcPct val="100499"/>
              </a:lnSpc>
              <a:spcBef>
                <a:spcPts val="95"/>
              </a:spcBef>
            </a:pPr>
            <a:endParaRPr lang="en-US" dirty="0">
              <a:solidFill>
                <a:srgbClr val="050505"/>
              </a:solidFill>
              <a:latin typeface="Segoe UI Historic" panose="020B0502040204020203" pitchFamily="34" charset="0"/>
              <a:cs typeface="Calibri"/>
            </a:endParaRPr>
          </a:p>
          <a:p>
            <a:pPr marL="12700" marR="5080">
              <a:lnSpc>
                <a:spcPct val="100499"/>
              </a:lnSpc>
              <a:spcBef>
                <a:spcPts val="95"/>
              </a:spcBef>
            </a:pPr>
            <a:endParaRPr lang="en-US" dirty="0">
              <a:solidFill>
                <a:srgbClr val="050505"/>
              </a:solidFill>
              <a:latin typeface="Segoe UI Historic" panose="020B0502040204020203" pitchFamily="34" charset="0"/>
              <a:cs typeface="Calibri"/>
            </a:endParaRPr>
          </a:p>
        </p:txBody>
      </p:sp>
      <p:grpSp>
        <p:nvGrpSpPr>
          <p:cNvPr id="7" name="object 7"/>
          <p:cNvGrpSpPr/>
          <p:nvPr/>
        </p:nvGrpSpPr>
        <p:grpSpPr>
          <a:xfrm>
            <a:off x="9377" y="4842995"/>
            <a:ext cx="7704455" cy="2263775"/>
            <a:chOff x="9377" y="4842995"/>
            <a:chExt cx="7704455" cy="2263775"/>
          </a:xfrm>
        </p:grpSpPr>
        <p:sp>
          <p:nvSpPr>
            <p:cNvPr id="8" name="object 8"/>
            <p:cNvSpPr/>
            <p:nvPr/>
          </p:nvSpPr>
          <p:spPr>
            <a:xfrm>
              <a:off x="447357" y="4895439"/>
              <a:ext cx="7266305" cy="2211070"/>
            </a:xfrm>
            <a:custGeom>
              <a:avLst/>
              <a:gdLst/>
              <a:ahLst/>
              <a:cxnLst/>
              <a:rect l="l" t="t" r="r" b="b"/>
              <a:pathLst>
                <a:path w="7266305" h="2211070">
                  <a:moveTo>
                    <a:pt x="7266292" y="2113407"/>
                  </a:moveTo>
                  <a:lnTo>
                    <a:pt x="7265200" y="2075307"/>
                  </a:lnTo>
                  <a:lnTo>
                    <a:pt x="7262330" y="2049907"/>
                  </a:lnTo>
                  <a:lnTo>
                    <a:pt x="7258253" y="2024507"/>
                  </a:lnTo>
                  <a:lnTo>
                    <a:pt x="7253554" y="1986407"/>
                  </a:lnTo>
                  <a:lnTo>
                    <a:pt x="7253224" y="1961007"/>
                  </a:lnTo>
                  <a:lnTo>
                    <a:pt x="7251776" y="1897507"/>
                  </a:lnTo>
                  <a:lnTo>
                    <a:pt x="7251446" y="1859407"/>
                  </a:lnTo>
                  <a:lnTo>
                    <a:pt x="7249985" y="1808607"/>
                  </a:lnTo>
                  <a:lnTo>
                    <a:pt x="7248741" y="1757807"/>
                  </a:lnTo>
                  <a:lnTo>
                    <a:pt x="7247661" y="1707007"/>
                  </a:lnTo>
                  <a:lnTo>
                    <a:pt x="7246683" y="1656207"/>
                  </a:lnTo>
                  <a:lnTo>
                    <a:pt x="7244842" y="1554607"/>
                  </a:lnTo>
                  <a:lnTo>
                    <a:pt x="7243889" y="1491107"/>
                  </a:lnTo>
                  <a:lnTo>
                    <a:pt x="7242835" y="1440307"/>
                  </a:lnTo>
                  <a:lnTo>
                    <a:pt x="7241629" y="1389507"/>
                  </a:lnTo>
                  <a:lnTo>
                    <a:pt x="7240219" y="1338707"/>
                  </a:lnTo>
                  <a:lnTo>
                    <a:pt x="7238555" y="1287907"/>
                  </a:lnTo>
                  <a:lnTo>
                    <a:pt x="7236600" y="1237107"/>
                  </a:lnTo>
                  <a:lnTo>
                    <a:pt x="7235380" y="1199007"/>
                  </a:lnTo>
                  <a:lnTo>
                    <a:pt x="7234758" y="1160907"/>
                  </a:lnTo>
                  <a:lnTo>
                    <a:pt x="7234529" y="1122807"/>
                  </a:lnTo>
                  <a:lnTo>
                    <a:pt x="7234491" y="144907"/>
                  </a:lnTo>
                  <a:lnTo>
                    <a:pt x="7234187" y="132207"/>
                  </a:lnTo>
                  <a:lnTo>
                    <a:pt x="7230504" y="119507"/>
                  </a:lnTo>
                  <a:lnTo>
                    <a:pt x="7219696" y="107302"/>
                  </a:lnTo>
                  <a:lnTo>
                    <a:pt x="7218553" y="8775"/>
                  </a:lnTo>
                  <a:lnTo>
                    <a:pt x="63080" y="0"/>
                  </a:lnTo>
                  <a:lnTo>
                    <a:pt x="61899" y="94107"/>
                  </a:lnTo>
                  <a:lnTo>
                    <a:pt x="37287" y="94107"/>
                  </a:lnTo>
                  <a:lnTo>
                    <a:pt x="26187" y="132207"/>
                  </a:lnTo>
                  <a:lnTo>
                    <a:pt x="23495" y="170307"/>
                  </a:lnTo>
                  <a:lnTo>
                    <a:pt x="21742" y="221107"/>
                  </a:lnTo>
                  <a:lnTo>
                    <a:pt x="20637" y="271907"/>
                  </a:lnTo>
                  <a:lnTo>
                    <a:pt x="20040" y="322707"/>
                  </a:lnTo>
                  <a:lnTo>
                    <a:pt x="19977" y="335407"/>
                  </a:lnTo>
                  <a:lnTo>
                    <a:pt x="19875" y="551307"/>
                  </a:lnTo>
                  <a:lnTo>
                    <a:pt x="19748" y="589407"/>
                  </a:lnTo>
                  <a:lnTo>
                    <a:pt x="19265" y="640207"/>
                  </a:lnTo>
                  <a:lnTo>
                    <a:pt x="19215" y="691007"/>
                  </a:lnTo>
                  <a:lnTo>
                    <a:pt x="19062" y="741807"/>
                  </a:lnTo>
                  <a:lnTo>
                    <a:pt x="18834" y="805307"/>
                  </a:lnTo>
                  <a:lnTo>
                    <a:pt x="18516" y="856107"/>
                  </a:lnTo>
                  <a:lnTo>
                    <a:pt x="18148" y="906907"/>
                  </a:lnTo>
                  <a:lnTo>
                    <a:pt x="17703" y="957707"/>
                  </a:lnTo>
                  <a:lnTo>
                    <a:pt x="17233" y="1008507"/>
                  </a:lnTo>
                  <a:lnTo>
                    <a:pt x="16713" y="1059307"/>
                  </a:lnTo>
                  <a:lnTo>
                    <a:pt x="16154" y="1122807"/>
                  </a:lnTo>
                  <a:lnTo>
                    <a:pt x="15011" y="1224407"/>
                  </a:lnTo>
                  <a:lnTo>
                    <a:pt x="14541" y="1275207"/>
                  </a:lnTo>
                  <a:lnTo>
                    <a:pt x="13246" y="1326007"/>
                  </a:lnTo>
                  <a:lnTo>
                    <a:pt x="11353" y="1389507"/>
                  </a:lnTo>
                  <a:lnTo>
                    <a:pt x="9042" y="1440307"/>
                  </a:lnTo>
                  <a:lnTo>
                    <a:pt x="6527" y="1491107"/>
                  </a:lnTo>
                  <a:lnTo>
                    <a:pt x="4584" y="1541907"/>
                  </a:lnTo>
                  <a:lnTo>
                    <a:pt x="2997" y="1592707"/>
                  </a:lnTo>
                  <a:lnTo>
                    <a:pt x="1752" y="1643507"/>
                  </a:lnTo>
                  <a:lnTo>
                    <a:pt x="863" y="1694307"/>
                  </a:lnTo>
                  <a:lnTo>
                    <a:pt x="342" y="1745107"/>
                  </a:lnTo>
                  <a:lnTo>
                    <a:pt x="165" y="1795907"/>
                  </a:lnTo>
                  <a:lnTo>
                    <a:pt x="76" y="1961007"/>
                  </a:lnTo>
                  <a:lnTo>
                    <a:pt x="0" y="1973707"/>
                  </a:lnTo>
                  <a:lnTo>
                    <a:pt x="431" y="2011807"/>
                  </a:lnTo>
                  <a:lnTo>
                    <a:pt x="2844" y="2037207"/>
                  </a:lnTo>
                  <a:lnTo>
                    <a:pt x="8648" y="2062607"/>
                  </a:lnTo>
                  <a:lnTo>
                    <a:pt x="11468" y="2075307"/>
                  </a:lnTo>
                  <a:lnTo>
                    <a:pt x="13690" y="2075307"/>
                  </a:lnTo>
                  <a:lnTo>
                    <a:pt x="15506" y="2088007"/>
                  </a:lnTo>
                  <a:lnTo>
                    <a:pt x="17132" y="2088007"/>
                  </a:lnTo>
                  <a:lnTo>
                    <a:pt x="19265" y="2100707"/>
                  </a:lnTo>
                  <a:lnTo>
                    <a:pt x="17132" y="2113407"/>
                  </a:lnTo>
                  <a:lnTo>
                    <a:pt x="36703" y="2113407"/>
                  </a:lnTo>
                  <a:lnTo>
                    <a:pt x="35496" y="2210854"/>
                  </a:lnTo>
                  <a:lnTo>
                    <a:pt x="7244029" y="2197684"/>
                  </a:lnTo>
                  <a:lnTo>
                    <a:pt x="7242924" y="2103628"/>
                  </a:lnTo>
                  <a:lnTo>
                    <a:pt x="7266292" y="2113407"/>
                  </a:lnTo>
                  <a:close/>
                </a:path>
              </a:pathLst>
            </a:custGeom>
            <a:solidFill>
              <a:srgbClr val="F4F4F4"/>
            </a:solidFill>
          </p:spPr>
          <p:txBody>
            <a:bodyPr wrap="square" lIns="0" tIns="0" rIns="0" bIns="0" rtlCol="0"/>
            <a:lstStyle/>
            <a:p>
              <a:endParaRPr/>
            </a:p>
          </p:txBody>
        </p:sp>
        <p:sp>
          <p:nvSpPr>
            <p:cNvPr id="9" name="object 9"/>
            <p:cNvSpPr/>
            <p:nvPr/>
          </p:nvSpPr>
          <p:spPr>
            <a:xfrm>
              <a:off x="9377" y="4842995"/>
              <a:ext cx="940435" cy="802640"/>
            </a:xfrm>
            <a:custGeom>
              <a:avLst/>
              <a:gdLst/>
              <a:ahLst/>
              <a:cxnLst/>
              <a:rect l="l" t="t" r="r" b="b"/>
              <a:pathLst>
                <a:path w="940435" h="802639">
                  <a:moveTo>
                    <a:pt x="342718" y="28771"/>
                  </a:moveTo>
                  <a:lnTo>
                    <a:pt x="296772" y="44884"/>
                  </a:lnTo>
                  <a:lnTo>
                    <a:pt x="181775" y="351671"/>
                  </a:lnTo>
                  <a:lnTo>
                    <a:pt x="0" y="625587"/>
                  </a:lnTo>
                  <a:lnTo>
                    <a:pt x="26492" y="662401"/>
                  </a:lnTo>
                  <a:lnTo>
                    <a:pt x="59021" y="696042"/>
                  </a:lnTo>
                  <a:lnTo>
                    <a:pt x="97536" y="726084"/>
                  </a:lnTo>
                  <a:lnTo>
                    <a:pt x="141989" y="752100"/>
                  </a:lnTo>
                  <a:lnTo>
                    <a:pt x="182997" y="770149"/>
                  </a:lnTo>
                  <a:lnTo>
                    <a:pt x="225926" y="784115"/>
                  </a:lnTo>
                  <a:lnTo>
                    <a:pt x="270427" y="794079"/>
                  </a:lnTo>
                  <a:lnTo>
                    <a:pt x="316152" y="800120"/>
                  </a:lnTo>
                  <a:lnTo>
                    <a:pt x="362754" y="802316"/>
                  </a:lnTo>
                  <a:lnTo>
                    <a:pt x="409884" y="800747"/>
                  </a:lnTo>
                  <a:lnTo>
                    <a:pt x="457195" y="795492"/>
                  </a:lnTo>
                  <a:lnTo>
                    <a:pt x="504338" y="786630"/>
                  </a:lnTo>
                  <a:lnTo>
                    <a:pt x="550967" y="774240"/>
                  </a:lnTo>
                  <a:lnTo>
                    <a:pt x="596733" y="758401"/>
                  </a:lnTo>
                  <a:lnTo>
                    <a:pt x="641288" y="739192"/>
                  </a:lnTo>
                  <a:lnTo>
                    <a:pt x="684284" y="716693"/>
                  </a:lnTo>
                  <a:lnTo>
                    <a:pt x="725374" y="690982"/>
                  </a:lnTo>
                  <a:lnTo>
                    <a:pt x="764209" y="662139"/>
                  </a:lnTo>
                  <a:lnTo>
                    <a:pt x="800443" y="630242"/>
                  </a:lnTo>
                  <a:lnTo>
                    <a:pt x="833726" y="595372"/>
                  </a:lnTo>
                  <a:lnTo>
                    <a:pt x="864805" y="556003"/>
                  </a:lnTo>
                  <a:lnTo>
                    <a:pt x="890472" y="515625"/>
                  </a:lnTo>
                  <a:lnTo>
                    <a:pt x="910777" y="474571"/>
                  </a:lnTo>
                  <a:lnTo>
                    <a:pt x="925767" y="433173"/>
                  </a:lnTo>
                  <a:lnTo>
                    <a:pt x="935493" y="391763"/>
                  </a:lnTo>
                  <a:lnTo>
                    <a:pt x="940003" y="350675"/>
                  </a:lnTo>
                  <a:lnTo>
                    <a:pt x="939346" y="310242"/>
                  </a:lnTo>
                  <a:lnTo>
                    <a:pt x="933572" y="270795"/>
                  </a:lnTo>
                  <a:lnTo>
                    <a:pt x="922728" y="232667"/>
                  </a:lnTo>
                  <a:lnTo>
                    <a:pt x="906866" y="196192"/>
                  </a:lnTo>
                  <a:lnTo>
                    <a:pt x="886032" y="161701"/>
                  </a:lnTo>
                  <a:lnTo>
                    <a:pt x="860278" y="129527"/>
                  </a:lnTo>
                  <a:lnTo>
                    <a:pt x="829650" y="100004"/>
                  </a:lnTo>
                  <a:lnTo>
                    <a:pt x="794199" y="73464"/>
                  </a:lnTo>
                  <a:lnTo>
                    <a:pt x="753974" y="50239"/>
                  </a:lnTo>
                  <a:lnTo>
                    <a:pt x="712716" y="32107"/>
                  </a:lnTo>
                  <a:lnTo>
                    <a:pt x="669525" y="18097"/>
                  </a:lnTo>
                  <a:lnTo>
                    <a:pt x="624754" y="8128"/>
                  </a:lnTo>
                  <a:lnTo>
                    <a:pt x="578757" y="2122"/>
                  </a:lnTo>
                  <a:lnTo>
                    <a:pt x="531885" y="0"/>
                  </a:lnTo>
                  <a:lnTo>
                    <a:pt x="484492" y="1682"/>
                  </a:lnTo>
                  <a:lnTo>
                    <a:pt x="436931" y="7091"/>
                  </a:lnTo>
                  <a:lnTo>
                    <a:pt x="389555" y="16147"/>
                  </a:lnTo>
                  <a:lnTo>
                    <a:pt x="342718" y="28771"/>
                  </a:lnTo>
                  <a:close/>
                </a:path>
              </a:pathLst>
            </a:custGeom>
            <a:solidFill>
              <a:srgbClr val="5554FF"/>
            </a:solidFill>
          </p:spPr>
          <p:txBody>
            <a:bodyPr wrap="square" lIns="0" tIns="0" rIns="0" bIns="0" rtlCol="0"/>
            <a:lstStyle/>
            <a:p>
              <a:endParaRPr/>
            </a:p>
          </p:txBody>
        </p:sp>
        <p:sp>
          <p:nvSpPr>
            <p:cNvPr id="10" name="object 10"/>
            <p:cNvSpPr/>
            <p:nvPr/>
          </p:nvSpPr>
          <p:spPr>
            <a:xfrm>
              <a:off x="9859" y="4888039"/>
              <a:ext cx="340360" cy="581025"/>
            </a:xfrm>
            <a:custGeom>
              <a:avLst/>
              <a:gdLst/>
              <a:ahLst/>
              <a:cxnLst/>
              <a:rect l="l" t="t" r="r" b="b"/>
              <a:pathLst>
                <a:path w="340360" h="581025">
                  <a:moveTo>
                    <a:pt x="296772" y="0"/>
                  </a:moveTo>
                  <a:lnTo>
                    <a:pt x="0" y="580702"/>
                  </a:lnTo>
                  <a:lnTo>
                    <a:pt x="48208" y="559521"/>
                  </a:lnTo>
                  <a:lnTo>
                    <a:pt x="94530" y="534436"/>
                  </a:lnTo>
                  <a:lnTo>
                    <a:pt x="138534" y="505561"/>
                  </a:lnTo>
                  <a:lnTo>
                    <a:pt x="179787" y="473005"/>
                  </a:lnTo>
                  <a:lnTo>
                    <a:pt x="217858" y="436881"/>
                  </a:lnTo>
                  <a:lnTo>
                    <a:pt x="258755" y="388667"/>
                  </a:lnTo>
                  <a:lnTo>
                    <a:pt x="297701" y="326944"/>
                  </a:lnTo>
                  <a:lnTo>
                    <a:pt x="315023" y="289214"/>
                  </a:lnTo>
                  <a:lnTo>
                    <a:pt x="331873" y="236174"/>
                  </a:lnTo>
                  <a:lnTo>
                    <a:pt x="340168" y="183422"/>
                  </a:lnTo>
                  <a:lnTo>
                    <a:pt x="340286" y="134905"/>
                  </a:lnTo>
                  <a:lnTo>
                    <a:pt x="333026" y="87785"/>
                  </a:lnTo>
                  <a:lnTo>
                    <a:pt x="318488" y="42628"/>
                  </a:lnTo>
                  <a:lnTo>
                    <a:pt x="296772" y="0"/>
                  </a:lnTo>
                  <a:close/>
                </a:path>
              </a:pathLst>
            </a:custGeom>
            <a:solidFill>
              <a:srgbClr val="F6F8F0"/>
            </a:solidFill>
          </p:spPr>
          <p:txBody>
            <a:bodyPr wrap="square" lIns="0" tIns="0" rIns="0" bIns="0" rtlCol="0"/>
            <a:lstStyle/>
            <a:p>
              <a:endParaRPr/>
            </a:p>
          </p:txBody>
        </p:sp>
        <p:sp>
          <p:nvSpPr>
            <p:cNvPr id="11" name="object 11"/>
            <p:cNvSpPr/>
            <p:nvPr/>
          </p:nvSpPr>
          <p:spPr>
            <a:xfrm>
              <a:off x="118452" y="4862040"/>
              <a:ext cx="817880" cy="774700"/>
            </a:xfrm>
            <a:custGeom>
              <a:avLst/>
              <a:gdLst/>
              <a:ahLst/>
              <a:cxnLst/>
              <a:rect l="l" t="t" r="r" b="b"/>
              <a:pathLst>
                <a:path w="817880" h="774700">
                  <a:moveTo>
                    <a:pt x="446778" y="0"/>
                  </a:moveTo>
                  <a:lnTo>
                    <a:pt x="340355" y="254961"/>
                  </a:lnTo>
                  <a:lnTo>
                    <a:pt x="232751" y="180993"/>
                  </a:lnTo>
                  <a:lnTo>
                    <a:pt x="232719" y="188005"/>
                  </a:lnTo>
                  <a:lnTo>
                    <a:pt x="227538" y="242130"/>
                  </a:lnTo>
                  <a:lnTo>
                    <a:pt x="220137" y="275022"/>
                  </a:lnTo>
                  <a:lnTo>
                    <a:pt x="251424" y="332744"/>
                  </a:lnTo>
                  <a:lnTo>
                    <a:pt x="192263" y="346708"/>
                  </a:lnTo>
                  <a:lnTo>
                    <a:pt x="178819" y="371337"/>
                  </a:lnTo>
                  <a:lnTo>
                    <a:pt x="163451" y="395672"/>
                  </a:lnTo>
                  <a:lnTo>
                    <a:pt x="146159" y="419666"/>
                  </a:lnTo>
                  <a:lnTo>
                    <a:pt x="126947" y="443271"/>
                  </a:lnTo>
                  <a:lnTo>
                    <a:pt x="225377" y="470799"/>
                  </a:lnTo>
                  <a:lnTo>
                    <a:pt x="0" y="695076"/>
                  </a:lnTo>
                  <a:lnTo>
                    <a:pt x="313108" y="569099"/>
                  </a:lnTo>
                  <a:lnTo>
                    <a:pt x="361763" y="774278"/>
                  </a:lnTo>
                  <a:lnTo>
                    <a:pt x="369827" y="772933"/>
                  </a:lnTo>
                  <a:lnTo>
                    <a:pt x="385577" y="769722"/>
                  </a:lnTo>
                  <a:lnTo>
                    <a:pt x="452445" y="558568"/>
                  </a:lnTo>
                  <a:lnTo>
                    <a:pt x="605247" y="679344"/>
                  </a:lnTo>
                  <a:lnTo>
                    <a:pt x="629709" y="662601"/>
                  </a:lnTo>
                  <a:lnTo>
                    <a:pt x="563420" y="482101"/>
                  </a:lnTo>
                  <a:lnTo>
                    <a:pt x="809106" y="436856"/>
                  </a:lnTo>
                  <a:lnTo>
                    <a:pt x="811345" y="430664"/>
                  </a:lnTo>
                  <a:lnTo>
                    <a:pt x="817291" y="412051"/>
                  </a:lnTo>
                  <a:lnTo>
                    <a:pt x="545264" y="375218"/>
                  </a:lnTo>
                  <a:lnTo>
                    <a:pt x="793304" y="168744"/>
                  </a:lnTo>
                  <a:lnTo>
                    <a:pt x="788876" y="160957"/>
                  </a:lnTo>
                  <a:lnTo>
                    <a:pt x="473449" y="279066"/>
                  </a:lnTo>
                  <a:lnTo>
                    <a:pt x="446778" y="0"/>
                  </a:lnTo>
                  <a:close/>
                </a:path>
              </a:pathLst>
            </a:custGeom>
            <a:solidFill>
              <a:srgbClr val="FFB848"/>
            </a:solidFill>
          </p:spPr>
          <p:txBody>
            <a:bodyPr wrap="square" lIns="0" tIns="0" rIns="0" bIns="0" rtlCol="0"/>
            <a:lstStyle/>
            <a:p>
              <a:endParaRPr/>
            </a:p>
          </p:txBody>
        </p:sp>
        <p:pic>
          <p:nvPicPr>
            <p:cNvPr id="12" name="object 12"/>
            <p:cNvPicPr/>
            <p:nvPr/>
          </p:nvPicPr>
          <p:blipFill>
            <a:blip r:embed="rId4" cstate="print"/>
            <a:stretch>
              <a:fillRect/>
            </a:stretch>
          </p:blipFill>
          <p:spPr>
            <a:xfrm>
              <a:off x="3033414" y="4934750"/>
              <a:ext cx="2223159" cy="506145"/>
            </a:xfrm>
            <a:prstGeom prst="rect">
              <a:avLst/>
            </a:prstGeom>
          </p:spPr>
        </p:pic>
      </p:grpSp>
      <p:sp>
        <p:nvSpPr>
          <p:cNvPr id="13" name="object 13"/>
          <p:cNvSpPr txBox="1"/>
          <p:nvPr/>
        </p:nvSpPr>
        <p:spPr>
          <a:xfrm>
            <a:off x="981201" y="5420857"/>
            <a:ext cx="6247765" cy="2961708"/>
          </a:xfrm>
          <a:prstGeom prst="rect">
            <a:avLst/>
          </a:prstGeom>
        </p:spPr>
        <p:txBody>
          <a:bodyPr vert="horz" wrap="square" lIns="0" tIns="12065" rIns="0" bIns="0" rtlCol="0">
            <a:spAutoFit/>
          </a:bodyPr>
          <a:lstStyle/>
          <a:p>
            <a:pPr marL="354965" marR="5080" indent="-342900">
              <a:lnSpc>
                <a:spcPct val="100499"/>
              </a:lnSpc>
              <a:spcBef>
                <a:spcPts val="95"/>
              </a:spcBef>
              <a:buFont typeface="Wingdings" panose="05000000000000000000" pitchFamily="2" charset="2"/>
              <a:buChar char="v"/>
              <a:tabLst>
                <a:tab pos="391795" algn="l"/>
                <a:tab pos="392430" algn="l"/>
              </a:tabLst>
            </a:pPr>
            <a:r>
              <a:rPr lang="en-US" sz="1850" spc="-80" dirty="0">
                <a:solidFill>
                  <a:srgbClr val="09097C"/>
                </a:solidFill>
                <a:latin typeface="Calibri"/>
                <a:cs typeface="Calibri"/>
              </a:rPr>
              <a:t>It might be necessary to preprocess the data collect by the robot sensor before it can be analyze .</a:t>
            </a:r>
          </a:p>
          <a:p>
            <a:pPr marL="354965" marR="5080" indent="-342900">
              <a:lnSpc>
                <a:spcPct val="100499"/>
              </a:lnSpc>
              <a:spcBef>
                <a:spcPts val="95"/>
              </a:spcBef>
              <a:buFont typeface="Wingdings" panose="05000000000000000000" pitchFamily="2" charset="2"/>
              <a:buChar char="v"/>
              <a:tabLst>
                <a:tab pos="391795" algn="l"/>
                <a:tab pos="392430" algn="l"/>
              </a:tabLst>
            </a:pPr>
            <a:r>
              <a:rPr lang="en-US" sz="1850" spc="-80" dirty="0">
                <a:solidFill>
                  <a:srgbClr val="09097C"/>
                </a:solidFill>
                <a:latin typeface="Calibri"/>
                <a:cs typeface="Calibri"/>
              </a:rPr>
              <a:t>The captured image is correctly sent to the server.</a:t>
            </a:r>
          </a:p>
          <a:p>
            <a:pPr marL="354965" marR="5080" indent="-342900">
              <a:lnSpc>
                <a:spcPct val="100499"/>
              </a:lnSpc>
              <a:spcBef>
                <a:spcPts val="95"/>
              </a:spcBef>
              <a:buFont typeface="Wingdings" panose="05000000000000000000" pitchFamily="2" charset="2"/>
              <a:buChar char="v"/>
              <a:tabLst>
                <a:tab pos="391795" algn="l"/>
                <a:tab pos="392430" algn="l"/>
              </a:tabLst>
            </a:pPr>
            <a:r>
              <a:rPr lang="en-US" sz="1850" spc="-80" dirty="0">
                <a:solidFill>
                  <a:srgbClr val="09097C"/>
                </a:solidFill>
                <a:latin typeface="Calibri"/>
                <a:cs typeface="Calibri"/>
              </a:rPr>
              <a:t>It will compare the captured image with the image on the server.</a:t>
            </a:r>
          </a:p>
          <a:p>
            <a:pPr marL="354965" marR="5080" indent="-342900">
              <a:lnSpc>
                <a:spcPct val="100499"/>
              </a:lnSpc>
              <a:spcBef>
                <a:spcPts val="95"/>
              </a:spcBef>
              <a:buFont typeface="Wingdings" panose="05000000000000000000" pitchFamily="2" charset="2"/>
              <a:buChar char="v"/>
              <a:tabLst>
                <a:tab pos="391795" algn="l"/>
                <a:tab pos="392430" algn="l"/>
              </a:tabLst>
            </a:pPr>
            <a:r>
              <a:rPr lang="en-US" sz="1850" spc="-80" dirty="0">
                <a:solidFill>
                  <a:srgbClr val="09097C"/>
                </a:solidFill>
                <a:latin typeface="Calibri"/>
                <a:cs typeface="Calibri"/>
              </a:rPr>
              <a:t>It will check what kind of medicine can be made from plants.</a:t>
            </a:r>
          </a:p>
          <a:p>
            <a:pPr marL="354965" marR="5080" indent="-342900">
              <a:lnSpc>
                <a:spcPct val="100499"/>
              </a:lnSpc>
              <a:spcBef>
                <a:spcPts val="95"/>
              </a:spcBef>
              <a:buFont typeface="Wingdings" panose="05000000000000000000" pitchFamily="2" charset="2"/>
              <a:buChar char="v"/>
              <a:tabLst>
                <a:tab pos="391795" algn="l"/>
                <a:tab pos="392430" algn="l"/>
              </a:tabLst>
            </a:pPr>
            <a:endParaRPr lang="en-US" sz="1850" spc="-80" dirty="0">
              <a:solidFill>
                <a:srgbClr val="09097C"/>
              </a:solidFill>
              <a:latin typeface="Calibri"/>
              <a:cs typeface="Calibri"/>
            </a:endParaRPr>
          </a:p>
          <a:p>
            <a:pPr marL="391795" marR="5080" indent="-379730">
              <a:lnSpc>
                <a:spcPct val="100499"/>
              </a:lnSpc>
              <a:spcBef>
                <a:spcPts val="95"/>
              </a:spcBef>
              <a:buFont typeface="Arial MT"/>
              <a:buChar char="•"/>
              <a:tabLst>
                <a:tab pos="391795" algn="l"/>
                <a:tab pos="392430" algn="l"/>
              </a:tabLst>
            </a:pPr>
            <a:endParaRPr lang="en-US" sz="1850" spc="-80" dirty="0">
              <a:solidFill>
                <a:srgbClr val="09097C"/>
              </a:solidFill>
              <a:latin typeface="Calibri"/>
              <a:cs typeface="Calibri"/>
            </a:endParaRPr>
          </a:p>
          <a:p>
            <a:pPr marL="391795" marR="5080" indent="-379730">
              <a:lnSpc>
                <a:spcPct val="100499"/>
              </a:lnSpc>
              <a:spcBef>
                <a:spcPts val="95"/>
              </a:spcBef>
              <a:buFont typeface="Arial MT"/>
              <a:buChar char="•"/>
              <a:tabLst>
                <a:tab pos="391795" algn="l"/>
                <a:tab pos="392430" algn="l"/>
              </a:tabLst>
            </a:pPr>
            <a:endParaRPr lang="en-US" sz="1850" spc="-80" dirty="0">
              <a:solidFill>
                <a:srgbClr val="09097C"/>
              </a:solidFill>
              <a:latin typeface="Calibri"/>
              <a:cs typeface="Calibri"/>
            </a:endParaRPr>
          </a:p>
          <a:p>
            <a:pPr marL="391795" marR="5080" indent="-379730">
              <a:lnSpc>
                <a:spcPct val="100499"/>
              </a:lnSpc>
              <a:spcBef>
                <a:spcPts val="95"/>
              </a:spcBef>
              <a:buFont typeface="Arial MT"/>
              <a:buChar char="•"/>
              <a:tabLst>
                <a:tab pos="391795" algn="l"/>
                <a:tab pos="392430" algn="l"/>
              </a:tabLst>
            </a:pPr>
            <a:endParaRPr lang="en-US" sz="1850" spc="-80" dirty="0">
              <a:solidFill>
                <a:srgbClr val="09097C"/>
              </a:solidFill>
              <a:latin typeface="Calibri"/>
              <a:cs typeface="Calibri"/>
            </a:endParaRPr>
          </a:p>
          <a:p>
            <a:pPr marL="391795" marR="5080" indent="-379730">
              <a:lnSpc>
                <a:spcPct val="100499"/>
              </a:lnSpc>
              <a:spcBef>
                <a:spcPts val="95"/>
              </a:spcBef>
              <a:buFont typeface="Arial MT"/>
              <a:buChar char="•"/>
              <a:tabLst>
                <a:tab pos="391795" algn="l"/>
                <a:tab pos="392430" algn="l"/>
              </a:tabLst>
            </a:pPr>
            <a:endParaRPr sz="1850" dirty="0">
              <a:latin typeface="Calibri"/>
              <a:cs typeface="Calibri"/>
            </a:endParaRPr>
          </a:p>
        </p:txBody>
      </p:sp>
      <p:sp>
        <p:nvSpPr>
          <p:cNvPr id="15" name="object 15"/>
          <p:cNvSpPr txBox="1"/>
          <p:nvPr/>
        </p:nvSpPr>
        <p:spPr>
          <a:xfrm>
            <a:off x="11614897" y="6074425"/>
            <a:ext cx="4766945" cy="309245"/>
          </a:xfrm>
          <a:prstGeom prst="rect">
            <a:avLst/>
          </a:prstGeom>
        </p:spPr>
        <p:txBody>
          <a:bodyPr vert="horz" wrap="square" lIns="0" tIns="13335" rIns="0" bIns="0" rtlCol="0">
            <a:spAutoFit/>
          </a:bodyPr>
          <a:lstStyle/>
          <a:p>
            <a:pPr marL="12700">
              <a:lnSpc>
                <a:spcPct val="100000"/>
              </a:lnSpc>
              <a:spcBef>
                <a:spcPts val="105"/>
              </a:spcBef>
            </a:pPr>
            <a:r>
              <a:rPr sz="1850" spc="-5" dirty="0">
                <a:solidFill>
                  <a:srgbClr val="F4F4F4"/>
                </a:solidFill>
                <a:latin typeface="Calibri"/>
                <a:cs typeface="Calibri"/>
              </a:rPr>
              <a:t>Fig: </a:t>
            </a:r>
            <a:r>
              <a:rPr sz="1850" dirty="0">
                <a:solidFill>
                  <a:srgbClr val="F4F4F4"/>
                </a:solidFill>
                <a:latin typeface="Calibri"/>
                <a:cs typeface="Calibri"/>
              </a:rPr>
              <a:t>Block </a:t>
            </a:r>
            <a:r>
              <a:rPr sz="1850" spc="-5" dirty="0">
                <a:solidFill>
                  <a:srgbClr val="F4F4F4"/>
                </a:solidFill>
                <a:latin typeface="Calibri"/>
                <a:cs typeface="Calibri"/>
              </a:rPr>
              <a:t>diagram</a:t>
            </a:r>
            <a:r>
              <a:rPr sz="1850" spc="5" dirty="0">
                <a:solidFill>
                  <a:srgbClr val="F4F4F4"/>
                </a:solidFill>
                <a:latin typeface="Calibri"/>
                <a:cs typeface="Calibri"/>
              </a:rPr>
              <a:t> </a:t>
            </a:r>
            <a:r>
              <a:rPr sz="1850" dirty="0">
                <a:solidFill>
                  <a:srgbClr val="F4F4F4"/>
                </a:solidFill>
                <a:latin typeface="Calibri"/>
                <a:cs typeface="Calibri"/>
              </a:rPr>
              <a:t>of the </a:t>
            </a:r>
            <a:r>
              <a:rPr sz="1850" spc="-10" dirty="0">
                <a:solidFill>
                  <a:srgbClr val="F4F4F4"/>
                </a:solidFill>
                <a:latin typeface="Calibri"/>
                <a:cs typeface="Calibri"/>
              </a:rPr>
              <a:t>overall</a:t>
            </a:r>
            <a:r>
              <a:rPr sz="1850" spc="-15" dirty="0">
                <a:solidFill>
                  <a:srgbClr val="F4F4F4"/>
                </a:solidFill>
                <a:latin typeface="Calibri"/>
                <a:cs typeface="Calibri"/>
              </a:rPr>
              <a:t> </a:t>
            </a:r>
            <a:r>
              <a:rPr sz="1850" spc="-5" dirty="0">
                <a:solidFill>
                  <a:srgbClr val="F4F4F4"/>
                </a:solidFill>
                <a:latin typeface="Calibri"/>
                <a:cs typeface="Calibri"/>
              </a:rPr>
              <a:t>proposed</a:t>
            </a:r>
            <a:r>
              <a:rPr sz="1850" spc="25" dirty="0">
                <a:solidFill>
                  <a:srgbClr val="F4F4F4"/>
                </a:solidFill>
                <a:latin typeface="Calibri"/>
                <a:cs typeface="Calibri"/>
              </a:rPr>
              <a:t> </a:t>
            </a:r>
            <a:r>
              <a:rPr sz="1850" spc="-15" dirty="0">
                <a:solidFill>
                  <a:srgbClr val="F4F4F4"/>
                </a:solidFill>
                <a:latin typeface="Calibri"/>
                <a:cs typeface="Calibri"/>
              </a:rPr>
              <a:t>system</a:t>
            </a:r>
            <a:endParaRPr sz="1850">
              <a:latin typeface="Calibri"/>
              <a:cs typeface="Calibri"/>
            </a:endParaRPr>
          </a:p>
        </p:txBody>
      </p:sp>
      <p:pic>
        <p:nvPicPr>
          <p:cNvPr id="16" name="object 16"/>
          <p:cNvPicPr/>
          <p:nvPr/>
        </p:nvPicPr>
        <p:blipFill>
          <a:blip r:embed="rId5" cstate="print"/>
          <a:stretch>
            <a:fillRect/>
          </a:stretch>
        </p:blipFill>
        <p:spPr>
          <a:xfrm>
            <a:off x="10294831" y="6800402"/>
            <a:ext cx="179175" cy="141720"/>
          </a:xfrm>
          <a:prstGeom prst="rect">
            <a:avLst/>
          </a:prstGeom>
        </p:spPr>
      </p:pic>
      <p:pic>
        <p:nvPicPr>
          <p:cNvPr id="17" name="object 17"/>
          <p:cNvPicPr/>
          <p:nvPr/>
        </p:nvPicPr>
        <p:blipFill>
          <a:blip r:embed="rId6" cstate="print"/>
          <a:stretch>
            <a:fillRect/>
          </a:stretch>
        </p:blipFill>
        <p:spPr>
          <a:xfrm>
            <a:off x="10930811" y="6986922"/>
            <a:ext cx="2079161" cy="506145"/>
          </a:xfrm>
          <a:prstGeom prst="rect">
            <a:avLst/>
          </a:prstGeom>
        </p:spPr>
      </p:pic>
      <p:sp>
        <p:nvSpPr>
          <p:cNvPr id="18" name="object 18"/>
          <p:cNvSpPr txBox="1"/>
          <p:nvPr/>
        </p:nvSpPr>
        <p:spPr>
          <a:xfrm>
            <a:off x="10282131" y="7522626"/>
            <a:ext cx="3262629" cy="1720343"/>
          </a:xfrm>
          <a:prstGeom prst="rect">
            <a:avLst/>
          </a:prstGeom>
        </p:spPr>
        <p:txBody>
          <a:bodyPr vert="horz" wrap="square" lIns="0" tIns="12065" rIns="0" bIns="0" rtlCol="0">
            <a:spAutoFit/>
          </a:bodyPr>
          <a:lstStyle/>
          <a:p>
            <a:pPr marL="12700" marR="5080">
              <a:lnSpc>
                <a:spcPct val="100499"/>
              </a:lnSpc>
              <a:spcBef>
                <a:spcPts val="95"/>
              </a:spcBef>
            </a:pPr>
            <a:r>
              <a:rPr lang="en-US" sz="1850" spc="-5" dirty="0">
                <a:solidFill>
                  <a:srgbClr val="001F5F"/>
                </a:solidFill>
                <a:latin typeface="Calibri"/>
                <a:cs typeface="Calibri"/>
              </a:rPr>
              <a:t>ESP32-CAM Camera Module </a:t>
            </a:r>
            <a:r>
              <a:rPr sz="1850" spc="-5" dirty="0">
                <a:solidFill>
                  <a:srgbClr val="001F5F"/>
                </a:solidFill>
                <a:latin typeface="Calibri"/>
                <a:cs typeface="Calibri"/>
              </a:rPr>
              <a:t>, </a:t>
            </a:r>
            <a:r>
              <a:rPr lang="en-US" sz="1850" dirty="0">
                <a:solidFill>
                  <a:srgbClr val="001F5F"/>
                </a:solidFill>
                <a:latin typeface="Calibri"/>
                <a:cs typeface="Calibri"/>
              </a:rPr>
              <a:t>FM Radio Transmitter </a:t>
            </a:r>
            <a:r>
              <a:rPr sz="1850" dirty="0">
                <a:solidFill>
                  <a:srgbClr val="001F5F"/>
                </a:solidFill>
                <a:latin typeface="Calibri"/>
                <a:cs typeface="Calibri"/>
              </a:rPr>
              <a:t>, </a:t>
            </a:r>
            <a:r>
              <a:rPr lang="en-US" sz="1850" dirty="0">
                <a:solidFill>
                  <a:srgbClr val="001F5F"/>
                </a:solidFill>
                <a:latin typeface="Calibri"/>
                <a:cs typeface="Calibri"/>
              </a:rPr>
              <a:t>Wheel Drive</a:t>
            </a:r>
            <a:r>
              <a:rPr sz="1850" spc="-5" dirty="0">
                <a:solidFill>
                  <a:srgbClr val="001F5F"/>
                </a:solidFill>
                <a:latin typeface="Calibri"/>
                <a:cs typeface="Calibri"/>
              </a:rPr>
              <a:t>,</a:t>
            </a:r>
            <a:r>
              <a:rPr sz="1850" spc="45" dirty="0">
                <a:solidFill>
                  <a:srgbClr val="001F5F"/>
                </a:solidFill>
                <a:latin typeface="Calibri"/>
                <a:cs typeface="Calibri"/>
              </a:rPr>
              <a:t> </a:t>
            </a:r>
            <a:r>
              <a:rPr lang="en-US" sz="1850" spc="5" dirty="0">
                <a:solidFill>
                  <a:srgbClr val="001F5F"/>
                </a:solidFill>
                <a:latin typeface="Calibri"/>
                <a:cs typeface="Calibri"/>
              </a:rPr>
              <a:t>2200mAh Li-Po Battery </a:t>
            </a:r>
            <a:r>
              <a:rPr sz="1850" spc="-10" dirty="0">
                <a:solidFill>
                  <a:srgbClr val="001F5F"/>
                </a:solidFill>
                <a:latin typeface="Calibri"/>
                <a:cs typeface="Calibri"/>
              </a:rPr>
              <a:t>,</a:t>
            </a:r>
            <a:r>
              <a:rPr sz="1850" spc="-5" dirty="0">
                <a:solidFill>
                  <a:srgbClr val="001F5F"/>
                </a:solidFill>
                <a:latin typeface="Calibri"/>
                <a:cs typeface="Calibri"/>
              </a:rPr>
              <a:t> </a:t>
            </a:r>
            <a:r>
              <a:rPr sz="1850" dirty="0">
                <a:solidFill>
                  <a:srgbClr val="001F5F"/>
                </a:solidFill>
                <a:latin typeface="Calibri"/>
                <a:cs typeface="Calibri"/>
              </a:rPr>
              <a:t>Buck </a:t>
            </a:r>
            <a:r>
              <a:rPr sz="1850" spc="5" dirty="0">
                <a:solidFill>
                  <a:srgbClr val="001F5F"/>
                </a:solidFill>
                <a:latin typeface="Calibri"/>
                <a:cs typeface="Calibri"/>
              </a:rPr>
              <a:t> </a:t>
            </a:r>
            <a:r>
              <a:rPr sz="1850" dirty="0">
                <a:solidFill>
                  <a:srgbClr val="001F5F"/>
                </a:solidFill>
                <a:latin typeface="Calibri"/>
                <a:cs typeface="Calibri"/>
              </a:rPr>
              <a:t>Module,</a:t>
            </a:r>
            <a:r>
              <a:rPr sz="1850" spc="20" dirty="0">
                <a:solidFill>
                  <a:srgbClr val="001F5F"/>
                </a:solidFill>
                <a:latin typeface="Calibri"/>
                <a:cs typeface="Calibri"/>
              </a:rPr>
              <a:t> </a:t>
            </a:r>
            <a:r>
              <a:rPr lang="en-US" sz="1850" dirty="0">
                <a:solidFill>
                  <a:srgbClr val="001F5F"/>
                </a:solidFill>
                <a:latin typeface="Calibri"/>
                <a:cs typeface="Calibri"/>
              </a:rPr>
              <a:t>1000uF 16V Capacitor </a:t>
            </a:r>
            <a:r>
              <a:rPr sz="1850" dirty="0">
                <a:solidFill>
                  <a:srgbClr val="001F5F"/>
                </a:solidFill>
                <a:latin typeface="Calibri"/>
                <a:cs typeface="Calibri"/>
              </a:rPr>
              <a:t>,</a:t>
            </a:r>
            <a:r>
              <a:rPr sz="1850" spc="15" dirty="0">
                <a:solidFill>
                  <a:srgbClr val="001F5F"/>
                </a:solidFill>
                <a:latin typeface="Calibri"/>
                <a:cs typeface="Calibri"/>
              </a:rPr>
              <a:t> </a:t>
            </a:r>
            <a:r>
              <a:rPr lang="en-US" sz="1850" dirty="0" err="1">
                <a:solidFill>
                  <a:srgbClr val="001F5F"/>
                </a:solidFill>
                <a:latin typeface="Calibri"/>
                <a:cs typeface="Calibri"/>
              </a:rPr>
              <a:t>Lipo</a:t>
            </a:r>
            <a:r>
              <a:rPr lang="en-US" sz="1850" dirty="0">
                <a:solidFill>
                  <a:srgbClr val="001F5F"/>
                </a:solidFill>
                <a:latin typeface="Calibri"/>
                <a:cs typeface="Calibri"/>
              </a:rPr>
              <a:t> battery connector , Power Supply .</a:t>
            </a:r>
            <a:endParaRPr sz="1850" dirty="0">
              <a:latin typeface="Calibri"/>
              <a:cs typeface="Calibri"/>
            </a:endParaRPr>
          </a:p>
        </p:txBody>
      </p:sp>
      <p:grpSp>
        <p:nvGrpSpPr>
          <p:cNvPr id="19" name="object 19"/>
          <p:cNvGrpSpPr/>
          <p:nvPr/>
        </p:nvGrpSpPr>
        <p:grpSpPr>
          <a:xfrm>
            <a:off x="33591" y="7328811"/>
            <a:ext cx="10139045" cy="5168900"/>
            <a:chOff x="33591" y="7328811"/>
            <a:chExt cx="10139045" cy="5168900"/>
          </a:xfrm>
        </p:grpSpPr>
        <p:sp>
          <p:nvSpPr>
            <p:cNvPr id="20" name="object 20"/>
            <p:cNvSpPr/>
            <p:nvPr/>
          </p:nvSpPr>
          <p:spPr>
            <a:xfrm>
              <a:off x="33591" y="7328811"/>
              <a:ext cx="10139045" cy="5168900"/>
            </a:xfrm>
            <a:custGeom>
              <a:avLst/>
              <a:gdLst/>
              <a:ahLst/>
              <a:cxnLst/>
              <a:rect l="l" t="t" r="r" b="b"/>
              <a:pathLst>
                <a:path w="10139045" h="5168900">
                  <a:moveTo>
                    <a:pt x="10138918" y="5156200"/>
                  </a:moveTo>
                  <a:lnTo>
                    <a:pt x="10137381" y="5118100"/>
                  </a:lnTo>
                  <a:lnTo>
                    <a:pt x="10133190" y="5067300"/>
                  </a:lnTo>
                  <a:lnTo>
                    <a:pt x="10127031" y="5016500"/>
                  </a:lnTo>
                  <a:lnTo>
                    <a:pt x="10119550" y="4965700"/>
                  </a:lnTo>
                  <a:lnTo>
                    <a:pt x="10111410" y="4902200"/>
                  </a:lnTo>
                  <a:lnTo>
                    <a:pt x="10111156" y="4851400"/>
                  </a:lnTo>
                  <a:lnTo>
                    <a:pt x="10110495" y="4800600"/>
                  </a:lnTo>
                  <a:lnTo>
                    <a:pt x="10109594" y="4749800"/>
                  </a:lnTo>
                  <a:lnTo>
                    <a:pt x="10108603" y="4699000"/>
                  </a:lnTo>
                  <a:lnTo>
                    <a:pt x="10107689" y="4648200"/>
                  </a:lnTo>
                  <a:lnTo>
                    <a:pt x="10107028" y="4597400"/>
                  </a:lnTo>
                  <a:lnTo>
                    <a:pt x="10106774" y="4546600"/>
                  </a:lnTo>
                  <a:lnTo>
                    <a:pt x="10105530" y="4495800"/>
                  </a:lnTo>
                  <a:lnTo>
                    <a:pt x="10104349" y="4445000"/>
                  </a:lnTo>
                  <a:lnTo>
                    <a:pt x="10103244" y="4394200"/>
                  </a:lnTo>
                  <a:lnTo>
                    <a:pt x="10102202" y="4356100"/>
                  </a:lnTo>
                  <a:lnTo>
                    <a:pt x="10101212" y="4305300"/>
                  </a:lnTo>
                  <a:lnTo>
                    <a:pt x="10100285" y="4254500"/>
                  </a:lnTo>
                  <a:lnTo>
                    <a:pt x="10099396" y="4203700"/>
                  </a:lnTo>
                  <a:lnTo>
                    <a:pt x="10098545" y="4152900"/>
                  </a:lnTo>
                  <a:lnTo>
                    <a:pt x="10097719" y="4102100"/>
                  </a:lnTo>
                  <a:lnTo>
                    <a:pt x="10096170" y="4000500"/>
                  </a:lnTo>
                  <a:lnTo>
                    <a:pt x="10091699" y="3695700"/>
                  </a:lnTo>
                  <a:lnTo>
                    <a:pt x="10090112" y="3594100"/>
                  </a:lnTo>
                  <a:lnTo>
                    <a:pt x="10089286" y="3543300"/>
                  </a:lnTo>
                  <a:lnTo>
                    <a:pt x="10088410" y="3492500"/>
                  </a:lnTo>
                  <a:lnTo>
                    <a:pt x="10087496" y="3441700"/>
                  </a:lnTo>
                  <a:lnTo>
                    <a:pt x="10086530" y="3390900"/>
                  </a:lnTo>
                  <a:lnTo>
                    <a:pt x="10085514" y="3340100"/>
                  </a:lnTo>
                  <a:lnTo>
                    <a:pt x="10084435" y="3289300"/>
                  </a:lnTo>
                  <a:lnTo>
                    <a:pt x="10083292" y="3238500"/>
                  </a:lnTo>
                  <a:lnTo>
                    <a:pt x="10082085" y="3187700"/>
                  </a:lnTo>
                  <a:lnTo>
                    <a:pt x="10080790" y="3149600"/>
                  </a:lnTo>
                  <a:lnTo>
                    <a:pt x="10079406" y="3098800"/>
                  </a:lnTo>
                  <a:lnTo>
                    <a:pt x="10077945" y="3048000"/>
                  </a:lnTo>
                  <a:lnTo>
                    <a:pt x="10076383" y="2997200"/>
                  </a:lnTo>
                  <a:lnTo>
                    <a:pt x="10074719" y="2946400"/>
                  </a:lnTo>
                  <a:lnTo>
                    <a:pt x="10073183" y="2895600"/>
                  </a:lnTo>
                  <a:lnTo>
                    <a:pt x="10072040" y="2844800"/>
                  </a:lnTo>
                  <a:lnTo>
                    <a:pt x="10071214" y="2794000"/>
                  </a:lnTo>
                  <a:lnTo>
                    <a:pt x="10070655" y="2743200"/>
                  </a:lnTo>
                  <a:lnTo>
                    <a:pt x="10070325" y="2692400"/>
                  </a:lnTo>
                  <a:lnTo>
                    <a:pt x="10070147" y="2654300"/>
                  </a:lnTo>
                  <a:lnTo>
                    <a:pt x="10070084" y="101600"/>
                  </a:lnTo>
                  <a:lnTo>
                    <a:pt x="10069436" y="63500"/>
                  </a:lnTo>
                  <a:lnTo>
                    <a:pt x="10061499" y="50800"/>
                  </a:lnTo>
                  <a:lnTo>
                    <a:pt x="10042385" y="40817"/>
                  </a:lnTo>
                  <a:lnTo>
                    <a:pt x="10042385" y="5113617"/>
                  </a:lnTo>
                  <a:lnTo>
                    <a:pt x="10037940" y="5118100"/>
                  </a:lnTo>
                  <a:lnTo>
                    <a:pt x="9982937" y="5118100"/>
                  </a:lnTo>
                  <a:lnTo>
                    <a:pt x="9971710" y="5113782"/>
                  </a:lnTo>
                  <a:lnTo>
                    <a:pt x="10042385" y="5113617"/>
                  </a:lnTo>
                  <a:lnTo>
                    <a:pt x="10042385" y="40817"/>
                  </a:lnTo>
                  <a:lnTo>
                    <a:pt x="10037191" y="38100"/>
                  </a:lnTo>
                  <a:lnTo>
                    <a:pt x="9496450" y="38100"/>
                  </a:lnTo>
                  <a:lnTo>
                    <a:pt x="9279953" y="25400"/>
                  </a:lnTo>
                  <a:lnTo>
                    <a:pt x="5223065" y="25400"/>
                  </a:lnTo>
                  <a:lnTo>
                    <a:pt x="5120830" y="12700"/>
                  </a:lnTo>
                  <a:lnTo>
                    <a:pt x="4379087" y="12700"/>
                  </a:lnTo>
                  <a:lnTo>
                    <a:pt x="4379087" y="5126075"/>
                  </a:lnTo>
                  <a:lnTo>
                    <a:pt x="4360215" y="5130800"/>
                  </a:lnTo>
                  <a:lnTo>
                    <a:pt x="2381770" y="5130800"/>
                  </a:lnTo>
                  <a:lnTo>
                    <a:pt x="2379116" y="5130470"/>
                  </a:lnTo>
                  <a:lnTo>
                    <a:pt x="4379087" y="5126075"/>
                  </a:lnTo>
                  <a:lnTo>
                    <a:pt x="4379087" y="12700"/>
                  </a:lnTo>
                  <a:lnTo>
                    <a:pt x="1298028" y="12700"/>
                  </a:lnTo>
                  <a:lnTo>
                    <a:pt x="1247711" y="0"/>
                  </a:lnTo>
                  <a:lnTo>
                    <a:pt x="693407" y="0"/>
                  </a:lnTo>
                  <a:lnTo>
                    <a:pt x="642861" y="12700"/>
                  </a:lnTo>
                  <a:lnTo>
                    <a:pt x="372973" y="12700"/>
                  </a:lnTo>
                  <a:lnTo>
                    <a:pt x="318338" y="0"/>
                  </a:lnTo>
                  <a:lnTo>
                    <a:pt x="105156" y="0"/>
                  </a:lnTo>
                  <a:lnTo>
                    <a:pt x="66446" y="25400"/>
                  </a:lnTo>
                  <a:lnTo>
                    <a:pt x="56629" y="76200"/>
                  </a:lnTo>
                  <a:lnTo>
                    <a:pt x="51612" y="139700"/>
                  </a:lnTo>
                  <a:lnTo>
                    <a:pt x="49212" y="215900"/>
                  </a:lnTo>
                  <a:lnTo>
                    <a:pt x="47828" y="266700"/>
                  </a:lnTo>
                  <a:lnTo>
                    <a:pt x="46659" y="317500"/>
                  </a:lnTo>
                  <a:lnTo>
                    <a:pt x="45681" y="368300"/>
                  </a:lnTo>
                  <a:lnTo>
                    <a:pt x="44221" y="482600"/>
                  </a:lnTo>
                  <a:lnTo>
                    <a:pt x="43713" y="533400"/>
                  </a:lnTo>
                  <a:lnTo>
                    <a:pt x="43345" y="584200"/>
                  </a:lnTo>
                  <a:lnTo>
                    <a:pt x="43078" y="635000"/>
                  </a:lnTo>
                  <a:lnTo>
                    <a:pt x="42900" y="685800"/>
                  </a:lnTo>
                  <a:lnTo>
                    <a:pt x="42862" y="889000"/>
                  </a:lnTo>
                  <a:lnTo>
                    <a:pt x="42951" y="1193800"/>
                  </a:lnTo>
                  <a:lnTo>
                    <a:pt x="42786" y="1244600"/>
                  </a:lnTo>
                  <a:lnTo>
                    <a:pt x="42519" y="1295400"/>
                  </a:lnTo>
                  <a:lnTo>
                    <a:pt x="42138" y="1346200"/>
                  </a:lnTo>
                  <a:lnTo>
                    <a:pt x="41643" y="1397000"/>
                  </a:lnTo>
                  <a:lnTo>
                    <a:pt x="41617" y="1447800"/>
                  </a:lnTo>
                  <a:lnTo>
                    <a:pt x="41503" y="1549400"/>
                  </a:lnTo>
                  <a:lnTo>
                    <a:pt x="41402" y="1600200"/>
                  </a:lnTo>
                  <a:lnTo>
                    <a:pt x="41275" y="1651000"/>
                  </a:lnTo>
                  <a:lnTo>
                    <a:pt x="41122" y="1701800"/>
                  </a:lnTo>
                  <a:lnTo>
                    <a:pt x="40741" y="1803400"/>
                  </a:lnTo>
                  <a:lnTo>
                    <a:pt x="40284" y="1905000"/>
                  </a:lnTo>
                  <a:lnTo>
                    <a:pt x="39103" y="2095500"/>
                  </a:lnTo>
                  <a:lnTo>
                    <a:pt x="38417" y="2197100"/>
                  </a:lnTo>
                  <a:lnTo>
                    <a:pt x="37579" y="2311400"/>
                  </a:lnTo>
                  <a:lnTo>
                    <a:pt x="36474" y="2451100"/>
                  </a:lnTo>
                  <a:lnTo>
                    <a:pt x="35064" y="2616200"/>
                  </a:lnTo>
                  <a:lnTo>
                    <a:pt x="32461" y="2908300"/>
                  </a:lnTo>
                  <a:lnTo>
                    <a:pt x="32321" y="2959100"/>
                  </a:lnTo>
                  <a:lnTo>
                    <a:pt x="31927" y="3009900"/>
                  </a:lnTo>
                  <a:lnTo>
                    <a:pt x="30429" y="3098800"/>
                  </a:lnTo>
                  <a:lnTo>
                    <a:pt x="29375" y="3149600"/>
                  </a:lnTo>
                  <a:lnTo>
                    <a:pt x="28130" y="3200400"/>
                  </a:lnTo>
                  <a:lnTo>
                    <a:pt x="26733" y="3251200"/>
                  </a:lnTo>
                  <a:lnTo>
                    <a:pt x="25184" y="3302000"/>
                  </a:lnTo>
                  <a:lnTo>
                    <a:pt x="23520" y="3352800"/>
                  </a:lnTo>
                  <a:lnTo>
                    <a:pt x="21767" y="3403600"/>
                  </a:lnTo>
                  <a:lnTo>
                    <a:pt x="19913" y="3441700"/>
                  </a:lnTo>
                  <a:lnTo>
                    <a:pt x="18021" y="3492500"/>
                  </a:lnTo>
                  <a:lnTo>
                    <a:pt x="14109" y="3594100"/>
                  </a:lnTo>
                  <a:lnTo>
                    <a:pt x="12446" y="3644900"/>
                  </a:lnTo>
                  <a:lnTo>
                    <a:pt x="10883" y="3695700"/>
                  </a:lnTo>
                  <a:lnTo>
                    <a:pt x="9436" y="3746500"/>
                  </a:lnTo>
                  <a:lnTo>
                    <a:pt x="8089" y="3797300"/>
                  </a:lnTo>
                  <a:lnTo>
                    <a:pt x="6845" y="3848100"/>
                  </a:lnTo>
                  <a:lnTo>
                    <a:pt x="5727" y="3898900"/>
                  </a:lnTo>
                  <a:lnTo>
                    <a:pt x="4699" y="3949700"/>
                  </a:lnTo>
                  <a:lnTo>
                    <a:pt x="3784" y="4000500"/>
                  </a:lnTo>
                  <a:lnTo>
                    <a:pt x="2984" y="4051300"/>
                  </a:lnTo>
                  <a:lnTo>
                    <a:pt x="2286" y="4102100"/>
                  </a:lnTo>
                  <a:lnTo>
                    <a:pt x="1689" y="4152900"/>
                  </a:lnTo>
                  <a:lnTo>
                    <a:pt x="1206" y="4203700"/>
                  </a:lnTo>
                  <a:lnTo>
                    <a:pt x="825" y="4254500"/>
                  </a:lnTo>
                  <a:lnTo>
                    <a:pt x="558" y="4305300"/>
                  </a:lnTo>
                  <a:lnTo>
                    <a:pt x="393" y="4356100"/>
                  </a:lnTo>
                  <a:lnTo>
                    <a:pt x="342" y="4406900"/>
                  </a:lnTo>
                  <a:lnTo>
                    <a:pt x="228" y="4800600"/>
                  </a:lnTo>
                  <a:lnTo>
                    <a:pt x="114" y="4826000"/>
                  </a:lnTo>
                  <a:lnTo>
                    <a:pt x="0" y="4889500"/>
                  </a:lnTo>
                  <a:lnTo>
                    <a:pt x="914" y="4940300"/>
                  </a:lnTo>
                  <a:lnTo>
                    <a:pt x="3746" y="4991100"/>
                  </a:lnTo>
                  <a:lnTo>
                    <a:pt x="9372" y="5029200"/>
                  </a:lnTo>
                  <a:lnTo>
                    <a:pt x="18694" y="5080000"/>
                  </a:lnTo>
                  <a:lnTo>
                    <a:pt x="24790" y="5092700"/>
                  </a:lnTo>
                  <a:lnTo>
                    <a:pt x="29591" y="5105400"/>
                  </a:lnTo>
                  <a:lnTo>
                    <a:pt x="33540" y="5118100"/>
                  </a:lnTo>
                  <a:lnTo>
                    <a:pt x="37045" y="5130800"/>
                  </a:lnTo>
                  <a:lnTo>
                    <a:pt x="39268" y="5130800"/>
                  </a:lnTo>
                  <a:lnTo>
                    <a:pt x="41071" y="5143500"/>
                  </a:lnTo>
                  <a:lnTo>
                    <a:pt x="45440" y="5156200"/>
                  </a:lnTo>
                  <a:lnTo>
                    <a:pt x="55410" y="5156200"/>
                  </a:lnTo>
                  <a:lnTo>
                    <a:pt x="89027" y="5168900"/>
                  </a:lnTo>
                  <a:lnTo>
                    <a:pt x="839228" y="5168900"/>
                  </a:lnTo>
                  <a:lnTo>
                    <a:pt x="890143" y="5156200"/>
                  </a:lnTo>
                  <a:lnTo>
                    <a:pt x="2723134" y="5156200"/>
                  </a:lnTo>
                  <a:lnTo>
                    <a:pt x="2773743" y="5168900"/>
                  </a:lnTo>
                  <a:lnTo>
                    <a:pt x="3883876" y="5168900"/>
                  </a:lnTo>
                  <a:lnTo>
                    <a:pt x="3984548" y="5156200"/>
                  </a:lnTo>
                  <a:lnTo>
                    <a:pt x="5241150" y="5156200"/>
                  </a:lnTo>
                  <a:lnTo>
                    <a:pt x="5492242" y="5143500"/>
                  </a:lnTo>
                  <a:lnTo>
                    <a:pt x="8402345" y="5143500"/>
                  </a:lnTo>
                  <a:lnTo>
                    <a:pt x="8450059" y="5130800"/>
                  </a:lnTo>
                  <a:lnTo>
                    <a:pt x="9442361" y="5130800"/>
                  </a:lnTo>
                  <a:lnTo>
                    <a:pt x="9491637" y="5143500"/>
                  </a:lnTo>
                  <a:lnTo>
                    <a:pt x="10063404" y="5143500"/>
                  </a:lnTo>
                  <a:lnTo>
                    <a:pt x="10102545" y="5156200"/>
                  </a:lnTo>
                  <a:lnTo>
                    <a:pt x="10138918" y="5156200"/>
                  </a:lnTo>
                  <a:close/>
                </a:path>
              </a:pathLst>
            </a:custGeom>
            <a:solidFill>
              <a:srgbClr val="EC511F"/>
            </a:solidFill>
          </p:spPr>
          <p:txBody>
            <a:bodyPr wrap="square" lIns="0" tIns="0" rIns="0" bIns="0" rtlCol="0"/>
            <a:lstStyle/>
            <a:p>
              <a:endParaRPr/>
            </a:p>
          </p:txBody>
        </p:sp>
        <p:pic>
          <p:nvPicPr>
            <p:cNvPr id="22" name="object 22"/>
            <p:cNvPicPr/>
            <p:nvPr/>
          </p:nvPicPr>
          <p:blipFill>
            <a:blip r:embed="rId7" cstate="print"/>
            <a:stretch>
              <a:fillRect/>
            </a:stretch>
          </p:blipFill>
          <p:spPr>
            <a:xfrm>
              <a:off x="290729" y="11015161"/>
              <a:ext cx="9728201" cy="546637"/>
            </a:xfrm>
            <a:prstGeom prst="rect">
              <a:avLst/>
            </a:prstGeom>
          </p:spPr>
        </p:pic>
        <p:pic>
          <p:nvPicPr>
            <p:cNvPr id="23" name="object 23"/>
            <p:cNvPicPr/>
            <p:nvPr/>
          </p:nvPicPr>
          <p:blipFill>
            <a:blip r:embed="rId8" cstate="print"/>
            <a:stretch>
              <a:fillRect/>
            </a:stretch>
          </p:blipFill>
          <p:spPr>
            <a:xfrm>
              <a:off x="1212893" y="11260135"/>
              <a:ext cx="7883807" cy="546637"/>
            </a:xfrm>
            <a:prstGeom prst="rect">
              <a:avLst/>
            </a:prstGeom>
          </p:spPr>
        </p:pic>
      </p:grpSp>
      <p:grpSp>
        <p:nvGrpSpPr>
          <p:cNvPr id="25" name="object 25"/>
          <p:cNvGrpSpPr/>
          <p:nvPr/>
        </p:nvGrpSpPr>
        <p:grpSpPr>
          <a:xfrm>
            <a:off x="13780858" y="6870478"/>
            <a:ext cx="6092825" cy="3759200"/>
            <a:chOff x="13780858" y="6870478"/>
            <a:chExt cx="6092825" cy="3759200"/>
          </a:xfrm>
        </p:grpSpPr>
        <p:sp>
          <p:nvSpPr>
            <p:cNvPr id="26" name="object 26"/>
            <p:cNvSpPr/>
            <p:nvPr/>
          </p:nvSpPr>
          <p:spPr>
            <a:xfrm>
              <a:off x="13780847" y="6870480"/>
              <a:ext cx="6092825" cy="3759200"/>
            </a:xfrm>
            <a:custGeom>
              <a:avLst/>
              <a:gdLst/>
              <a:ahLst/>
              <a:cxnLst/>
              <a:rect l="l" t="t" r="r" b="b"/>
              <a:pathLst>
                <a:path w="6092825" h="3759200">
                  <a:moveTo>
                    <a:pt x="6092444" y="3746500"/>
                  </a:moveTo>
                  <a:lnTo>
                    <a:pt x="6091021" y="3708400"/>
                  </a:lnTo>
                  <a:lnTo>
                    <a:pt x="6087275" y="3670300"/>
                  </a:lnTo>
                  <a:lnTo>
                    <a:pt x="6081979" y="3619500"/>
                  </a:lnTo>
                  <a:lnTo>
                    <a:pt x="6075908" y="3568700"/>
                  </a:lnTo>
                  <a:lnTo>
                    <a:pt x="6075616" y="3517900"/>
                  </a:lnTo>
                  <a:lnTo>
                    <a:pt x="6074930" y="3467100"/>
                  </a:lnTo>
                  <a:lnTo>
                    <a:pt x="6074105" y="3416300"/>
                  </a:lnTo>
                  <a:lnTo>
                    <a:pt x="6073419" y="3365500"/>
                  </a:lnTo>
                  <a:lnTo>
                    <a:pt x="6073127" y="3314700"/>
                  </a:lnTo>
                  <a:lnTo>
                    <a:pt x="6072098" y="3263900"/>
                  </a:lnTo>
                  <a:lnTo>
                    <a:pt x="6071146" y="3213100"/>
                  </a:lnTo>
                  <a:lnTo>
                    <a:pt x="6070270" y="3162300"/>
                  </a:lnTo>
                  <a:lnTo>
                    <a:pt x="6069457" y="3111500"/>
                  </a:lnTo>
                  <a:lnTo>
                    <a:pt x="6068707" y="3060700"/>
                  </a:lnTo>
                  <a:lnTo>
                    <a:pt x="6067996" y="3009900"/>
                  </a:lnTo>
                  <a:lnTo>
                    <a:pt x="6067336" y="2959100"/>
                  </a:lnTo>
                  <a:lnTo>
                    <a:pt x="6066688" y="2908300"/>
                  </a:lnTo>
                  <a:lnTo>
                    <a:pt x="6064821" y="2755900"/>
                  </a:lnTo>
                  <a:lnTo>
                    <a:pt x="6063539" y="2654300"/>
                  </a:lnTo>
                  <a:lnTo>
                    <a:pt x="6062865" y="2603500"/>
                  </a:lnTo>
                  <a:lnTo>
                    <a:pt x="6062142" y="2552700"/>
                  </a:lnTo>
                  <a:lnTo>
                    <a:pt x="6061380" y="2501900"/>
                  </a:lnTo>
                  <a:lnTo>
                    <a:pt x="6060541" y="2451100"/>
                  </a:lnTo>
                  <a:lnTo>
                    <a:pt x="6059652" y="2400300"/>
                  </a:lnTo>
                  <a:lnTo>
                    <a:pt x="6058674" y="2349500"/>
                  </a:lnTo>
                  <a:lnTo>
                    <a:pt x="6057608" y="2298700"/>
                  </a:lnTo>
                  <a:lnTo>
                    <a:pt x="6056452" y="2247900"/>
                  </a:lnTo>
                  <a:lnTo>
                    <a:pt x="6055195" y="2197100"/>
                  </a:lnTo>
                  <a:lnTo>
                    <a:pt x="6053810" y="2146300"/>
                  </a:lnTo>
                  <a:lnTo>
                    <a:pt x="6052667" y="2095500"/>
                  </a:lnTo>
                  <a:lnTo>
                    <a:pt x="6051905" y="2044700"/>
                  </a:lnTo>
                  <a:lnTo>
                    <a:pt x="6051448" y="1993900"/>
                  </a:lnTo>
                  <a:lnTo>
                    <a:pt x="6051207" y="1955800"/>
                  </a:lnTo>
                  <a:lnTo>
                    <a:pt x="6051105" y="76200"/>
                  </a:lnTo>
                  <a:lnTo>
                    <a:pt x="6050712" y="50800"/>
                  </a:lnTo>
                  <a:lnTo>
                    <a:pt x="6045911" y="38100"/>
                  </a:lnTo>
                  <a:lnTo>
                    <a:pt x="6043003" y="35585"/>
                  </a:lnTo>
                  <a:lnTo>
                    <a:pt x="6043003" y="3719334"/>
                  </a:lnTo>
                  <a:lnTo>
                    <a:pt x="6042812" y="3721100"/>
                  </a:lnTo>
                  <a:lnTo>
                    <a:pt x="5842139" y="3721100"/>
                  </a:lnTo>
                  <a:lnTo>
                    <a:pt x="5831357" y="3719893"/>
                  </a:lnTo>
                  <a:lnTo>
                    <a:pt x="6043003" y="3719334"/>
                  </a:lnTo>
                  <a:lnTo>
                    <a:pt x="6043003" y="35585"/>
                  </a:lnTo>
                  <a:lnTo>
                    <a:pt x="6031293" y="25400"/>
                  </a:lnTo>
                  <a:lnTo>
                    <a:pt x="5431167" y="25400"/>
                  </a:lnTo>
                  <a:lnTo>
                    <a:pt x="4953368" y="12700"/>
                  </a:lnTo>
                  <a:lnTo>
                    <a:pt x="2690850" y="12700"/>
                  </a:lnTo>
                  <a:lnTo>
                    <a:pt x="2690850" y="3728262"/>
                  </a:lnTo>
                  <a:lnTo>
                    <a:pt x="2668574" y="3733800"/>
                  </a:lnTo>
                  <a:lnTo>
                    <a:pt x="1340904" y="3733800"/>
                  </a:lnTo>
                  <a:lnTo>
                    <a:pt x="1333157" y="3731869"/>
                  </a:lnTo>
                  <a:lnTo>
                    <a:pt x="2690850" y="3728262"/>
                  </a:lnTo>
                  <a:lnTo>
                    <a:pt x="2690850" y="12700"/>
                  </a:lnTo>
                  <a:lnTo>
                    <a:pt x="1060272" y="12700"/>
                  </a:lnTo>
                  <a:lnTo>
                    <a:pt x="1009256" y="0"/>
                  </a:lnTo>
                  <a:lnTo>
                    <a:pt x="63182" y="0"/>
                  </a:lnTo>
                  <a:lnTo>
                    <a:pt x="48450" y="12700"/>
                  </a:lnTo>
                  <a:lnTo>
                    <a:pt x="39928" y="12700"/>
                  </a:lnTo>
                  <a:lnTo>
                    <a:pt x="36080" y="38100"/>
                  </a:lnTo>
                  <a:lnTo>
                    <a:pt x="34036" y="50800"/>
                  </a:lnTo>
                  <a:lnTo>
                    <a:pt x="32245" y="76200"/>
                  </a:lnTo>
                  <a:lnTo>
                    <a:pt x="30988" y="101600"/>
                  </a:lnTo>
                  <a:lnTo>
                    <a:pt x="30505" y="127000"/>
                  </a:lnTo>
                  <a:lnTo>
                    <a:pt x="29260" y="177800"/>
                  </a:lnTo>
                  <a:lnTo>
                    <a:pt x="28232" y="228600"/>
                  </a:lnTo>
                  <a:lnTo>
                    <a:pt x="27419" y="266700"/>
                  </a:lnTo>
                  <a:lnTo>
                    <a:pt x="26797" y="317500"/>
                  </a:lnTo>
                  <a:lnTo>
                    <a:pt x="26327" y="368300"/>
                  </a:lnTo>
                  <a:lnTo>
                    <a:pt x="26009" y="419100"/>
                  </a:lnTo>
                  <a:lnTo>
                    <a:pt x="25857" y="457200"/>
                  </a:lnTo>
                  <a:lnTo>
                    <a:pt x="25793" y="863600"/>
                  </a:lnTo>
                  <a:lnTo>
                    <a:pt x="25654" y="914400"/>
                  </a:lnTo>
                  <a:lnTo>
                    <a:pt x="25400" y="965200"/>
                  </a:lnTo>
                  <a:lnTo>
                    <a:pt x="25031" y="1016000"/>
                  </a:lnTo>
                  <a:lnTo>
                    <a:pt x="24955" y="1117600"/>
                  </a:lnTo>
                  <a:lnTo>
                    <a:pt x="24879" y="1168400"/>
                  </a:lnTo>
                  <a:lnTo>
                    <a:pt x="24765" y="1219200"/>
                  </a:lnTo>
                  <a:lnTo>
                    <a:pt x="24625" y="1270000"/>
                  </a:lnTo>
                  <a:lnTo>
                    <a:pt x="24460" y="1320800"/>
                  </a:lnTo>
                  <a:lnTo>
                    <a:pt x="23558" y="1511300"/>
                  </a:lnTo>
                  <a:lnTo>
                    <a:pt x="22987" y="1612900"/>
                  </a:lnTo>
                  <a:lnTo>
                    <a:pt x="22364" y="1714500"/>
                  </a:lnTo>
                  <a:lnTo>
                    <a:pt x="21323" y="1866900"/>
                  </a:lnTo>
                  <a:lnTo>
                    <a:pt x="19456" y="2108200"/>
                  </a:lnTo>
                  <a:lnTo>
                    <a:pt x="19304" y="2159000"/>
                  </a:lnTo>
                  <a:lnTo>
                    <a:pt x="18846" y="2209800"/>
                  </a:lnTo>
                  <a:lnTo>
                    <a:pt x="18122" y="2260600"/>
                  </a:lnTo>
                  <a:lnTo>
                    <a:pt x="17183" y="2311400"/>
                  </a:lnTo>
                  <a:lnTo>
                    <a:pt x="16027" y="2362200"/>
                  </a:lnTo>
                  <a:lnTo>
                    <a:pt x="14719" y="2413000"/>
                  </a:lnTo>
                  <a:lnTo>
                    <a:pt x="13284" y="2463800"/>
                  </a:lnTo>
                  <a:lnTo>
                    <a:pt x="11734" y="2514600"/>
                  </a:lnTo>
                  <a:lnTo>
                    <a:pt x="10134" y="2565400"/>
                  </a:lnTo>
                  <a:lnTo>
                    <a:pt x="8496" y="2616200"/>
                  </a:lnTo>
                  <a:lnTo>
                    <a:pt x="7162" y="2667000"/>
                  </a:lnTo>
                  <a:lnTo>
                    <a:pt x="5943" y="2717800"/>
                  </a:lnTo>
                  <a:lnTo>
                    <a:pt x="4851" y="2768600"/>
                  </a:lnTo>
                  <a:lnTo>
                    <a:pt x="3873" y="2806700"/>
                  </a:lnTo>
                  <a:lnTo>
                    <a:pt x="3009" y="2857500"/>
                  </a:lnTo>
                  <a:lnTo>
                    <a:pt x="2273" y="2908300"/>
                  </a:lnTo>
                  <a:lnTo>
                    <a:pt x="1638" y="2959100"/>
                  </a:lnTo>
                  <a:lnTo>
                    <a:pt x="1130" y="3009900"/>
                  </a:lnTo>
                  <a:lnTo>
                    <a:pt x="736" y="3060700"/>
                  </a:lnTo>
                  <a:lnTo>
                    <a:pt x="393" y="3124200"/>
                  </a:lnTo>
                  <a:lnTo>
                    <a:pt x="254" y="3175000"/>
                  </a:lnTo>
                  <a:lnTo>
                    <a:pt x="139" y="3492500"/>
                  </a:lnTo>
                  <a:lnTo>
                    <a:pt x="0" y="3530600"/>
                  </a:lnTo>
                  <a:lnTo>
                    <a:pt x="546" y="3594100"/>
                  </a:lnTo>
                  <a:lnTo>
                    <a:pt x="3683" y="3644900"/>
                  </a:lnTo>
                  <a:lnTo>
                    <a:pt x="11188" y="3695700"/>
                  </a:lnTo>
                  <a:lnTo>
                    <a:pt x="14871" y="3708400"/>
                  </a:lnTo>
                  <a:lnTo>
                    <a:pt x="17754" y="3708400"/>
                  </a:lnTo>
                  <a:lnTo>
                    <a:pt x="20129" y="3721100"/>
                  </a:lnTo>
                  <a:lnTo>
                    <a:pt x="22237" y="3733800"/>
                  </a:lnTo>
                  <a:lnTo>
                    <a:pt x="23583" y="3733800"/>
                  </a:lnTo>
                  <a:lnTo>
                    <a:pt x="24663" y="3746500"/>
                  </a:lnTo>
                  <a:lnTo>
                    <a:pt x="27292" y="3746500"/>
                  </a:lnTo>
                  <a:lnTo>
                    <a:pt x="33299" y="3759200"/>
                  </a:lnTo>
                  <a:lnTo>
                    <a:pt x="647369" y="3759200"/>
                  </a:lnTo>
                  <a:lnTo>
                    <a:pt x="698779" y="3746500"/>
                  </a:lnTo>
                  <a:lnTo>
                    <a:pt x="1318171" y="3746500"/>
                  </a:lnTo>
                  <a:lnTo>
                    <a:pt x="1369745" y="3759200"/>
                  </a:lnTo>
                  <a:lnTo>
                    <a:pt x="2693009" y="3759200"/>
                  </a:lnTo>
                  <a:lnTo>
                    <a:pt x="2743644" y="3746500"/>
                  </a:lnTo>
                  <a:lnTo>
                    <a:pt x="4991582" y="3746500"/>
                  </a:lnTo>
                  <a:lnTo>
                    <a:pt x="5037480" y="3733800"/>
                  </a:lnTo>
                  <a:lnTo>
                    <a:pt x="5761748" y="3733800"/>
                  </a:lnTo>
                  <a:lnTo>
                    <a:pt x="5871870" y="3746500"/>
                  </a:lnTo>
                  <a:lnTo>
                    <a:pt x="6092444" y="3746500"/>
                  </a:lnTo>
                  <a:close/>
                </a:path>
              </a:pathLst>
            </a:custGeom>
            <a:solidFill>
              <a:srgbClr val="EC511F"/>
            </a:solidFill>
          </p:spPr>
          <p:txBody>
            <a:bodyPr wrap="square" lIns="0" tIns="0" rIns="0" bIns="0" rtlCol="0"/>
            <a:lstStyle/>
            <a:p>
              <a:endParaRPr/>
            </a:p>
          </p:txBody>
        </p:sp>
        <p:pic>
          <p:nvPicPr>
            <p:cNvPr id="27" name="object 27"/>
            <p:cNvPicPr/>
            <p:nvPr/>
          </p:nvPicPr>
          <p:blipFill>
            <a:blip r:embed="rId9" cstate="print"/>
            <a:stretch>
              <a:fillRect/>
            </a:stretch>
          </p:blipFill>
          <p:spPr>
            <a:xfrm>
              <a:off x="15793934" y="7001646"/>
              <a:ext cx="1925461" cy="506347"/>
            </a:xfrm>
            <a:prstGeom prst="rect">
              <a:avLst/>
            </a:prstGeom>
          </p:spPr>
        </p:pic>
      </p:grpSp>
      <p:sp>
        <p:nvSpPr>
          <p:cNvPr id="28" name="object 28"/>
          <p:cNvSpPr txBox="1"/>
          <p:nvPr/>
        </p:nvSpPr>
        <p:spPr>
          <a:xfrm>
            <a:off x="13863955" y="7493067"/>
            <a:ext cx="5730240" cy="2730876"/>
          </a:xfrm>
          <a:prstGeom prst="rect">
            <a:avLst/>
          </a:prstGeom>
        </p:spPr>
        <p:txBody>
          <a:bodyPr vert="horz" wrap="square" lIns="0" tIns="12065" rIns="0" bIns="0" rtlCol="0">
            <a:spAutoFit/>
          </a:bodyPr>
          <a:lstStyle/>
          <a:p>
            <a:pPr marL="202565" marR="462280" indent="-190500">
              <a:lnSpc>
                <a:spcPct val="100000"/>
              </a:lnSpc>
              <a:spcBef>
                <a:spcPts val="95"/>
              </a:spcBef>
              <a:buFont typeface="Arial MT"/>
              <a:buChar char="•"/>
              <a:tabLst>
                <a:tab pos="202565" algn="l"/>
                <a:tab pos="203200" algn="l"/>
              </a:tabLst>
            </a:pPr>
            <a:r>
              <a:rPr lang="en-US" sz="1200" dirty="0"/>
              <a:t>Kadir, A., Nugroho, L.E., Susanto, A. and </a:t>
            </a:r>
            <a:r>
              <a:rPr lang="en-US" sz="1200" dirty="0" err="1"/>
              <a:t>Santosa</a:t>
            </a:r>
            <a:r>
              <a:rPr lang="en-US" sz="1200" dirty="0"/>
              <a:t>, P.I., 2013. Leaf classification using shape, color, and texture features. </a:t>
            </a:r>
            <a:r>
              <a:rPr lang="en-US" sz="1200" dirty="0" err="1"/>
              <a:t>arXiv</a:t>
            </a:r>
            <a:r>
              <a:rPr lang="en-US" sz="1200" dirty="0"/>
              <a:t> preprint arXiv:1401.4447</a:t>
            </a:r>
            <a:r>
              <a:rPr lang="en-US" sz="1200" spc="-5" dirty="0">
                <a:solidFill>
                  <a:srgbClr val="212121"/>
                </a:solidFill>
                <a:latin typeface="Calibri"/>
                <a:cs typeface="Calibri"/>
              </a:rPr>
              <a:t> .</a:t>
            </a:r>
            <a:r>
              <a:rPr lang="en-US" sz="1200" dirty="0">
                <a:solidFill>
                  <a:srgbClr val="212121"/>
                </a:solidFill>
                <a:latin typeface="Calibri"/>
                <a:cs typeface="Calibri"/>
              </a:rPr>
              <a:t> </a:t>
            </a:r>
            <a:r>
              <a:rPr lang="en-US" sz="1200" spc="-5" dirty="0">
                <a:solidFill>
                  <a:srgbClr val="212121"/>
                </a:solidFill>
                <a:latin typeface="Calibri"/>
                <a:cs typeface="Calibri"/>
              </a:rPr>
              <a:t>[</a:t>
            </a:r>
            <a:r>
              <a:rPr lang="en-US" sz="1200" b="1" u="sng" spc="-5" dirty="0">
                <a:solidFill>
                  <a:srgbClr val="0000FF"/>
                </a:solidFill>
                <a:uFill>
                  <a:solidFill>
                    <a:srgbClr val="0000FF"/>
                  </a:solidFill>
                </a:uFill>
                <a:latin typeface="Calibri"/>
                <a:cs typeface="Calibri"/>
              </a:rPr>
              <a:t>Google</a:t>
            </a:r>
            <a:r>
              <a:rPr lang="en-US" sz="1200" b="1" u="sng" spc="-20" dirty="0">
                <a:solidFill>
                  <a:srgbClr val="0000FF"/>
                </a:solidFill>
                <a:uFill>
                  <a:solidFill>
                    <a:srgbClr val="0000FF"/>
                  </a:solidFill>
                </a:uFill>
                <a:latin typeface="Calibri"/>
                <a:cs typeface="Calibri"/>
              </a:rPr>
              <a:t> </a:t>
            </a:r>
            <a:r>
              <a:rPr lang="en-US" sz="1200" b="1" u="sng" spc="-5" dirty="0">
                <a:solidFill>
                  <a:srgbClr val="0000FF"/>
                </a:solidFill>
                <a:uFill>
                  <a:solidFill>
                    <a:srgbClr val="0000FF"/>
                  </a:solidFill>
                </a:uFill>
                <a:latin typeface="Calibri"/>
                <a:cs typeface="Calibri"/>
              </a:rPr>
              <a:t>Scholar</a:t>
            </a:r>
            <a:r>
              <a:rPr lang="en-US" sz="1200" spc="-5" dirty="0">
                <a:solidFill>
                  <a:srgbClr val="212121"/>
                </a:solidFill>
                <a:latin typeface="Calibri"/>
                <a:cs typeface="Calibri"/>
              </a:rPr>
              <a:t>] </a:t>
            </a:r>
            <a:r>
              <a:rPr lang="en-US" sz="1200" dirty="0">
                <a:solidFill>
                  <a:srgbClr val="212121"/>
                </a:solidFill>
                <a:latin typeface="Calibri"/>
                <a:cs typeface="Calibri"/>
              </a:rPr>
              <a:t> </a:t>
            </a:r>
            <a:r>
              <a:rPr lang="en-US" sz="1200" spc="-10" dirty="0">
                <a:solidFill>
                  <a:srgbClr val="212121"/>
                </a:solidFill>
                <a:latin typeface="Calibri"/>
                <a:cs typeface="Calibri"/>
              </a:rPr>
              <a:t>[</a:t>
            </a:r>
            <a:r>
              <a:rPr lang="en-US" sz="1200" b="1" u="sng" spc="-10" dirty="0" err="1">
                <a:solidFill>
                  <a:srgbClr val="0000FF"/>
                </a:solidFill>
                <a:uFill>
                  <a:solidFill>
                    <a:srgbClr val="0000FF"/>
                  </a:solidFill>
                </a:uFill>
                <a:latin typeface="Calibri"/>
                <a:cs typeface="Calibri"/>
                <a:hlinkClick r:id="rId10"/>
              </a:rPr>
              <a:t>CrossRef</a:t>
            </a:r>
            <a:r>
              <a:rPr lang="en-US" sz="1200" spc="-10" dirty="0">
                <a:solidFill>
                  <a:srgbClr val="212121"/>
                </a:solidFill>
                <a:latin typeface="Calibri"/>
                <a:cs typeface="Calibri"/>
              </a:rPr>
              <a:t>]</a:t>
            </a:r>
            <a:endParaRPr lang="en-US" sz="1200" dirty="0">
              <a:latin typeface="Calibri"/>
              <a:cs typeface="Calibri"/>
            </a:endParaRPr>
          </a:p>
          <a:p>
            <a:pPr marL="202565" marR="5080" indent="-190500">
              <a:lnSpc>
                <a:spcPct val="100000"/>
              </a:lnSpc>
              <a:spcBef>
                <a:spcPts val="25"/>
              </a:spcBef>
              <a:buFont typeface="Arial MT"/>
              <a:buChar char="•"/>
              <a:tabLst>
                <a:tab pos="202565" algn="l"/>
                <a:tab pos="203200" algn="l"/>
              </a:tabLst>
            </a:pPr>
            <a:r>
              <a:rPr lang="en-US" sz="1200" spc="-25" dirty="0">
                <a:solidFill>
                  <a:srgbClr val="212121"/>
                </a:solidFill>
                <a:latin typeface="Times New Roman"/>
                <a:cs typeface="Times New Roman"/>
              </a:rPr>
              <a:t>Spy Robot Surveillance System using IoT Apsara G*1, </a:t>
            </a:r>
            <a:r>
              <a:rPr lang="en-US" sz="1200" spc="-25" dirty="0" err="1">
                <a:solidFill>
                  <a:srgbClr val="212121"/>
                </a:solidFill>
                <a:latin typeface="Times New Roman"/>
                <a:cs typeface="Times New Roman"/>
              </a:rPr>
              <a:t>Amrithha</a:t>
            </a:r>
            <a:r>
              <a:rPr lang="en-US" sz="1200" spc="-25" dirty="0">
                <a:solidFill>
                  <a:srgbClr val="212121"/>
                </a:solidFill>
                <a:latin typeface="Times New Roman"/>
                <a:cs typeface="Times New Roman"/>
              </a:rPr>
              <a:t> D*1, Ramya R*1, Mrs. R. Chitra*2. </a:t>
            </a:r>
            <a:r>
              <a:rPr lang="en-US" sz="1200" spc="-5" dirty="0">
                <a:solidFill>
                  <a:srgbClr val="212121"/>
                </a:solidFill>
                <a:latin typeface="Times New Roman"/>
                <a:cs typeface="Times New Roman"/>
              </a:rPr>
              <a:t>[</a:t>
            </a:r>
            <a:r>
              <a:rPr lang="en-US" sz="1200" b="1" u="heavy" spc="-5" dirty="0">
                <a:solidFill>
                  <a:srgbClr val="0000FF"/>
                </a:solidFill>
                <a:uFill>
                  <a:solidFill>
                    <a:srgbClr val="0000FF"/>
                  </a:solidFill>
                </a:uFill>
                <a:latin typeface="Times New Roman"/>
                <a:cs typeface="Times New Roman"/>
              </a:rPr>
              <a:t>Google</a:t>
            </a:r>
            <a:r>
              <a:rPr lang="en-US" sz="1200" b="1" u="heavy" spc="-10" dirty="0">
                <a:solidFill>
                  <a:srgbClr val="0000FF"/>
                </a:solidFill>
                <a:uFill>
                  <a:solidFill>
                    <a:srgbClr val="0000FF"/>
                  </a:solidFill>
                </a:uFill>
                <a:latin typeface="Times New Roman"/>
                <a:cs typeface="Times New Roman"/>
              </a:rPr>
              <a:t> </a:t>
            </a:r>
            <a:r>
              <a:rPr lang="en-US" sz="1200" b="1" u="heavy" spc="-5" dirty="0">
                <a:solidFill>
                  <a:srgbClr val="0000FF"/>
                </a:solidFill>
                <a:uFill>
                  <a:solidFill>
                    <a:srgbClr val="0000FF"/>
                  </a:solidFill>
                </a:uFill>
                <a:latin typeface="Times New Roman"/>
                <a:cs typeface="Times New Roman"/>
              </a:rPr>
              <a:t>Scholar</a:t>
            </a:r>
            <a:r>
              <a:rPr lang="en-US" sz="1200" spc="-5" dirty="0">
                <a:solidFill>
                  <a:srgbClr val="212121"/>
                </a:solidFill>
                <a:latin typeface="Times New Roman"/>
                <a:cs typeface="Times New Roman"/>
              </a:rPr>
              <a:t>] </a:t>
            </a:r>
            <a:r>
              <a:rPr lang="en-US" sz="1200" dirty="0">
                <a:solidFill>
                  <a:srgbClr val="212121"/>
                </a:solidFill>
                <a:latin typeface="Times New Roman"/>
                <a:cs typeface="Times New Roman"/>
              </a:rPr>
              <a:t> </a:t>
            </a:r>
            <a:r>
              <a:rPr lang="en-US" sz="1200" spc="-10" dirty="0">
                <a:solidFill>
                  <a:srgbClr val="212121"/>
                </a:solidFill>
                <a:latin typeface="Times New Roman"/>
                <a:cs typeface="Times New Roman"/>
              </a:rPr>
              <a:t>[</a:t>
            </a:r>
            <a:r>
              <a:rPr lang="en-US" sz="1200" b="1" u="heavy" spc="-10" dirty="0" err="1">
                <a:solidFill>
                  <a:srgbClr val="0000FF"/>
                </a:solidFill>
                <a:uFill>
                  <a:solidFill>
                    <a:srgbClr val="0000FF"/>
                  </a:solidFill>
                </a:uFill>
                <a:latin typeface="Times New Roman"/>
                <a:cs typeface="Times New Roman"/>
                <a:hlinkClick r:id="rId11"/>
              </a:rPr>
              <a:t>CrossRef</a:t>
            </a:r>
            <a:r>
              <a:rPr lang="en-US" sz="1200" spc="-10" dirty="0">
                <a:solidFill>
                  <a:srgbClr val="212121"/>
                </a:solidFill>
                <a:latin typeface="Times New Roman"/>
                <a:cs typeface="Times New Roman"/>
              </a:rPr>
              <a:t>]</a:t>
            </a:r>
            <a:endParaRPr lang="en-US" sz="1200" dirty="0">
              <a:latin typeface="Times New Roman"/>
              <a:cs typeface="Times New Roman"/>
            </a:endParaRPr>
          </a:p>
          <a:p>
            <a:pPr marL="202565" marR="33020" indent="-190500">
              <a:lnSpc>
                <a:spcPts val="1430"/>
              </a:lnSpc>
              <a:spcBef>
                <a:spcPts val="40"/>
              </a:spcBef>
              <a:buClr>
                <a:srgbClr val="212121"/>
              </a:buClr>
              <a:buFont typeface="Arial MT"/>
              <a:buChar char="•"/>
              <a:tabLst>
                <a:tab pos="240029" algn="l"/>
                <a:tab pos="240665" algn="l"/>
              </a:tabLst>
            </a:pPr>
            <a:r>
              <a:rPr lang="en-US" dirty="0"/>
              <a:t>"</a:t>
            </a:r>
            <a:r>
              <a:rPr lang="en-US" sz="1200" dirty="0"/>
              <a:t>Design and Simulation of a Wireless Image Transmission System for Unmanned Aerial Vehicles" by H. Xu, Y. Huang, and J. Zhang. IEEE Access, vol. 7, 2023 </a:t>
            </a:r>
            <a:r>
              <a:rPr lang="en-US" sz="1200" spc="-5" dirty="0">
                <a:solidFill>
                  <a:srgbClr val="212121"/>
                </a:solidFill>
                <a:latin typeface="Times New Roman"/>
                <a:cs typeface="Times New Roman"/>
              </a:rPr>
              <a:t>.</a:t>
            </a:r>
            <a:r>
              <a:rPr lang="en-US" sz="1200" dirty="0">
                <a:solidFill>
                  <a:srgbClr val="212121"/>
                </a:solidFill>
                <a:latin typeface="Times New Roman"/>
                <a:cs typeface="Times New Roman"/>
              </a:rPr>
              <a:t> </a:t>
            </a:r>
            <a:r>
              <a:rPr lang="en-US" sz="1200" spc="-5" dirty="0">
                <a:solidFill>
                  <a:srgbClr val="212121"/>
                </a:solidFill>
                <a:latin typeface="Times New Roman"/>
                <a:cs typeface="Times New Roman"/>
              </a:rPr>
              <a:t>[</a:t>
            </a:r>
            <a:r>
              <a:rPr lang="en-US" sz="1200" b="1" u="heavy" spc="-5" dirty="0">
                <a:solidFill>
                  <a:srgbClr val="0000FF"/>
                </a:solidFill>
                <a:uFill>
                  <a:solidFill>
                    <a:srgbClr val="0000FF"/>
                  </a:solidFill>
                </a:uFill>
                <a:latin typeface="Times New Roman"/>
                <a:cs typeface="Times New Roman"/>
              </a:rPr>
              <a:t>Google Scholar</a:t>
            </a:r>
            <a:r>
              <a:rPr lang="en-US" sz="1200" spc="-5" dirty="0">
                <a:solidFill>
                  <a:srgbClr val="212121"/>
                </a:solidFill>
                <a:latin typeface="Times New Roman"/>
                <a:cs typeface="Times New Roman"/>
              </a:rPr>
              <a:t>] </a:t>
            </a:r>
            <a:r>
              <a:rPr lang="en-US" sz="1200" spc="-10" dirty="0">
                <a:solidFill>
                  <a:srgbClr val="212121"/>
                </a:solidFill>
                <a:latin typeface="Times New Roman"/>
                <a:cs typeface="Times New Roman"/>
              </a:rPr>
              <a:t>[</a:t>
            </a:r>
            <a:r>
              <a:rPr lang="en-US" sz="1200" b="1" u="heavy" spc="-10" dirty="0" err="1">
                <a:solidFill>
                  <a:srgbClr val="0000FF"/>
                </a:solidFill>
                <a:uFill>
                  <a:solidFill>
                    <a:srgbClr val="0000FF"/>
                  </a:solidFill>
                </a:uFill>
                <a:latin typeface="Times New Roman"/>
                <a:cs typeface="Times New Roman"/>
                <a:hlinkClick r:id="rId12"/>
              </a:rPr>
              <a:t>CrossRef</a:t>
            </a:r>
            <a:r>
              <a:rPr lang="en-US" sz="1200" spc="-10" dirty="0">
                <a:solidFill>
                  <a:srgbClr val="212121"/>
                </a:solidFill>
                <a:latin typeface="Times New Roman"/>
                <a:cs typeface="Times New Roman"/>
              </a:rPr>
              <a:t>]</a:t>
            </a:r>
            <a:endParaRPr lang="en-US" sz="1200" dirty="0">
              <a:latin typeface="Times New Roman"/>
              <a:cs typeface="Times New Roman"/>
            </a:endParaRPr>
          </a:p>
          <a:p>
            <a:pPr marL="202565" marR="147955" indent="-190500">
              <a:lnSpc>
                <a:spcPts val="1430"/>
              </a:lnSpc>
              <a:spcBef>
                <a:spcPts val="15"/>
              </a:spcBef>
              <a:buFont typeface="Arial MT"/>
              <a:buChar char="•"/>
              <a:tabLst>
                <a:tab pos="202565" algn="l"/>
                <a:tab pos="203200" algn="l"/>
              </a:tabLst>
            </a:pPr>
            <a:r>
              <a:rPr lang="en-US" sz="1200" dirty="0" err="1"/>
              <a:t>Shidujaman</a:t>
            </a:r>
            <a:r>
              <a:rPr lang="en-US" sz="1200" dirty="0"/>
              <a:t>, M., </a:t>
            </a:r>
            <a:r>
              <a:rPr lang="en-US" sz="1200" dirty="0" err="1"/>
              <a:t>Samani</a:t>
            </a:r>
            <a:r>
              <a:rPr lang="en-US" sz="1200" dirty="0"/>
              <a:t>, H., &amp; </a:t>
            </a:r>
            <a:r>
              <a:rPr lang="en-US" sz="1200" dirty="0" err="1"/>
              <a:t>Arif</a:t>
            </a:r>
            <a:r>
              <a:rPr lang="en-US" sz="1200" dirty="0"/>
              <a:t>, M. (2014, May). Wireless power transmission trends. In Informatics, Electronics &amp; Vision (ICIEV), 2014 International Conference on (pp. 1-6). IEEE</a:t>
            </a:r>
            <a:r>
              <a:rPr lang="en-US" sz="1200" spc="-5" dirty="0">
                <a:solidFill>
                  <a:srgbClr val="212121"/>
                </a:solidFill>
                <a:latin typeface="Times New Roman"/>
                <a:cs typeface="Times New Roman"/>
              </a:rPr>
              <a:t>. </a:t>
            </a:r>
            <a:r>
              <a:rPr lang="en-US" sz="1200" spc="-285" dirty="0">
                <a:solidFill>
                  <a:srgbClr val="212121"/>
                </a:solidFill>
                <a:latin typeface="Times New Roman"/>
                <a:cs typeface="Times New Roman"/>
              </a:rPr>
              <a:t> </a:t>
            </a:r>
            <a:r>
              <a:rPr lang="en-US" sz="1200" spc="-5" dirty="0">
                <a:solidFill>
                  <a:srgbClr val="212121"/>
                </a:solidFill>
                <a:latin typeface="Times New Roman"/>
                <a:cs typeface="Times New Roman"/>
              </a:rPr>
              <a:t>[</a:t>
            </a:r>
            <a:r>
              <a:rPr lang="en-US" sz="1200" b="1" u="heavy" spc="-5" dirty="0">
                <a:solidFill>
                  <a:srgbClr val="0000FF"/>
                </a:solidFill>
                <a:uFill>
                  <a:solidFill>
                    <a:srgbClr val="0000FF"/>
                  </a:solidFill>
                </a:uFill>
                <a:latin typeface="Times New Roman"/>
                <a:cs typeface="Times New Roman"/>
              </a:rPr>
              <a:t>Google</a:t>
            </a:r>
            <a:r>
              <a:rPr lang="en-US" sz="1200" b="1" u="heavy" spc="-15" dirty="0">
                <a:solidFill>
                  <a:srgbClr val="0000FF"/>
                </a:solidFill>
                <a:uFill>
                  <a:solidFill>
                    <a:srgbClr val="0000FF"/>
                  </a:solidFill>
                </a:uFill>
                <a:latin typeface="Times New Roman"/>
                <a:cs typeface="Times New Roman"/>
              </a:rPr>
              <a:t> </a:t>
            </a:r>
            <a:r>
              <a:rPr lang="en-US" sz="1200" b="1" u="heavy" spc="-5" dirty="0">
                <a:solidFill>
                  <a:srgbClr val="0000FF"/>
                </a:solidFill>
                <a:uFill>
                  <a:solidFill>
                    <a:srgbClr val="0000FF"/>
                  </a:solidFill>
                </a:uFill>
                <a:latin typeface="Times New Roman"/>
                <a:cs typeface="Times New Roman"/>
              </a:rPr>
              <a:t>Scholar</a:t>
            </a:r>
            <a:r>
              <a:rPr lang="en-US" sz="1200" spc="-5" dirty="0">
                <a:solidFill>
                  <a:srgbClr val="212121"/>
                </a:solidFill>
                <a:latin typeface="Times New Roman"/>
                <a:cs typeface="Times New Roman"/>
              </a:rPr>
              <a:t>]</a:t>
            </a:r>
            <a:r>
              <a:rPr lang="en-US" sz="1200" dirty="0">
                <a:solidFill>
                  <a:srgbClr val="212121"/>
                </a:solidFill>
                <a:latin typeface="Times New Roman"/>
                <a:cs typeface="Times New Roman"/>
              </a:rPr>
              <a:t> </a:t>
            </a:r>
            <a:r>
              <a:rPr lang="en-US" sz="1200" spc="-10" dirty="0">
                <a:solidFill>
                  <a:srgbClr val="212121"/>
                </a:solidFill>
                <a:latin typeface="Times New Roman"/>
                <a:cs typeface="Times New Roman"/>
              </a:rPr>
              <a:t>[</a:t>
            </a:r>
            <a:r>
              <a:rPr lang="en-US" sz="1200" b="1" u="heavy" spc="-10" dirty="0" err="1">
                <a:solidFill>
                  <a:srgbClr val="0000FF"/>
                </a:solidFill>
                <a:uFill>
                  <a:solidFill>
                    <a:srgbClr val="0000FF"/>
                  </a:solidFill>
                </a:uFill>
                <a:latin typeface="Times New Roman"/>
                <a:cs typeface="Times New Roman"/>
                <a:hlinkClick r:id="rId13"/>
              </a:rPr>
              <a:t>CrossRef</a:t>
            </a:r>
            <a:r>
              <a:rPr lang="en-US" sz="1200" spc="-10" dirty="0">
                <a:solidFill>
                  <a:srgbClr val="212121"/>
                </a:solidFill>
                <a:latin typeface="Times New Roman"/>
                <a:cs typeface="Times New Roman"/>
              </a:rPr>
              <a:t>]</a:t>
            </a:r>
            <a:endParaRPr lang="en-US" sz="1200" dirty="0">
              <a:latin typeface="Times New Roman"/>
              <a:cs typeface="Times New Roman"/>
            </a:endParaRPr>
          </a:p>
          <a:p>
            <a:pPr marL="202565" marR="23495" indent="-190500">
              <a:lnSpc>
                <a:spcPts val="1430"/>
              </a:lnSpc>
              <a:spcBef>
                <a:spcPts val="15"/>
              </a:spcBef>
              <a:buFont typeface="Arial MT"/>
              <a:buChar char="•"/>
              <a:tabLst>
                <a:tab pos="202565" algn="l"/>
                <a:tab pos="203200" algn="l"/>
              </a:tabLst>
            </a:pPr>
            <a:r>
              <a:rPr lang="en-US" sz="1200" spc="-5" dirty="0" err="1">
                <a:solidFill>
                  <a:srgbClr val="212121"/>
                </a:solidFill>
                <a:latin typeface="Times New Roman"/>
                <a:cs typeface="Times New Roman"/>
              </a:rPr>
              <a:t>Shidujaman</a:t>
            </a:r>
            <a:r>
              <a:rPr lang="en-US" sz="1200" spc="-5" dirty="0">
                <a:solidFill>
                  <a:srgbClr val="212121"/>
                </a:solidFill>
                <a:latin typeface="Times New Roman"/>
                <a:cs typeface="Times New Roman"/>
              </a:rPr>
              <a:t>, M., Rodriguez, L. T., &amp; </a:t>
            </a:r>
            <a:r>
              <a:rPr lang="en-US" sz="1200" spc="-5" dirty="0" err="1">
                <a:solidFill>
                  <a:srgbClr val="212121"/>
                </a:solidFill>
                <a:latin typeface="Times New Roman"/>
                <a:cs typeface="Times New Roman"/>
              </a:rPr>
              <a:t>Samani</a:t>
            </a:r>
            <a:r>
              <a:rPr lang="en-US" sz="1200" spc="-5" dirty="0">
                <a:solidFill>
                  <a:srgbClr val="212121"/>
                </a:solidFill>
                <a:latin typeface="Times New Roman"/>
                <a:cs typeface="Times New Roman"/>
              </a:rPr>
              <a:t>, H. (2015, June). Design and navigation prospective for wireless power transmission robot. In Informatics, Electronics &amp; Vision (ICIEV), 2015 International Conference on (pp. 1-6). IEEE..</a:t>
            </a:r>
            <a:r>
              <a:rPr lang="en-US" sz="1200" dirty="0">
                <a:solidFill>
                  <a:srgbClr val="212121"/>
                </a:solidFill>
                <a:latin typeface="Times New Roman"/>
                <a:cs typeface="Times New Roman"/>
              </a:rPr>
              <a:t> </a:t>
            </a:r>
            <a:r>
              <a:rPr lang="en-US" sz="1200" spc="-5" dirty="0">
                <a:solidFill>
                  <a:srgbClr val="212121"/>
                </a:solidFill>
                <a:latin typeface="Times New Roman"/>
                <a:cs typeface="Times New Roman"/>
              </a:rPr>
              <a:t>[</a:t>
            </a:r>
            <a:r>
              <a:rPr lang="en-US" sz="1200" b="1" u="heavy" spc="-5" dirty="0">
                <a:solidFill>
                  <a:srgbClr val="0000FF"/>
                </a:solidFill>
                <a:uFill>
                  <a:solidFill>
                    <a:srgbClr val="0000FF"/>
                  </a:solidFill>
                </a:uFill>
                <a:latin typeface="Times New Roman"/>
                <a:cs typeface="Times New Roman"/>
              </a:rPr>
              <a:t>Google </a:t>
            </a:r>
            <a:r>
              <a:rPr lang="en-US" sz="1200" b="1" dirty="0">
                <a:solidFill>
                  <a:srgbClr val="0000FF"/>
                </a:solidFill>
                <a:latin typeface="Times New Roman"/>
                <a:cs typeface="Times New Roman"/>
              </a:rPr>
              <a:t> </a:t>
            </a:r>
            <a:r>
              <a:rPr lang="en-US" sz="1200" b="1" u="heavy" spc="-5" dirty="0">
                <a:solidFill>
                  <a:srgbClr val="0000FF"/>
                </a:solidFill>
                <a:uFill>
                  <a:solidFill>
                    <a:srgbClr val="0000FF"/>
                  </a:solidFill>
                </a:uFill>
                <a:latin typeface="Times New Roman"/>
                <a:cs typeface="Times New Roman"/>
              </a:rPr>
              <a:t>Scholar</a:t>
            </a:r>
            <a:r>
              <a:rPr lang="en-US" sz="1200" spc="-5" dirty="0">
                <a:solidFill>
                  <a:srgbClr val="212121"/>
                </a:solidFill>
                <a:latin typeface="Times New Roman"/>
                <a:cs typeface="Times New Roman"/>
              </a:rPr>
              <a:t>]</a:t>
            </a:r>
            <a:r>
              <a:rPr lang="en-US" sz="1200" spc="-15" dirty="0">
                <a:solidFill>
                  <a:srgbClr val="212121"/>
                </a:solidFill>
                <a:latin typeface="Times New Roman"/>
                <a:cs typeface="Times New Roman"/>
              </a:rPr>
              <a:t> </a:t>
            </a:r>
            <a:r>
              <a:rPr lang="en-US" sz="1200" spc="-10" dirty="0">
                <a:solidFill>
                  <a:srgbClr val="212121"/>
                </a:solidFill>
                <a:latin typeface="Times New Roman"/>
                <a:cs typeface="Times New Roman"/>
              </a:rPr>
              <a:t>[</a:t>
            </a:r>
            <a:r>
              <a:rPr lang="en-US" sz="1200" b="1" u="heavy" spc="-10" dirty="0" err="1">
                <a:solidFill>
                  <a:srgbClr val="0000FF"/>
                </a:solidFill>
                <a:uFill>
                  <a:solidFill>
                    <a:srgbClr val="0000FF"/>
                  </a:solidFill>
                </a:uFill>
                <a:latin typeface="Times New Roman"/>
                <a:cs typeface="Times New Roman"/>
                <a:hlinkClick r:id="rId14"/>
              </a:rPr>
              <a:t>CrossRef</a:t>
            </a:r>
            <a:r>
              <a:rPr lang="en-US" sz="1200" spc="-10" dirty="0">
                <a:solidFill>
                  <a:srgbClr val="212121"/>
                </a:solidFill>
                <a:latin typeface="Times New Roman"/>
                <a:cs typeface="Times New Roman"/>
              </a:rPr>
              <a:t>]</a:t>
            </a:r>
            <a:endParaRPr lang="en-US" sz="1200" dirty="0">
              <a:latin typeface="Times New Roman"/>
              <a:cs typeface="Times New Roman"/>
            </a:endParaRPr>
          </a:p>
        </p:txBody>
      </p:sp>
      <p:grpSp>
        <p:nvGrpSpPr>
          <p:cNvPr id="29" name="object 29"/>
          <p:cNvGrpSpPr/>
          <p:nvPr/>
        </p:nvGrpSpPr>
        <p:grpSpPr>
          <a:xfrm>
            <a:off x="10319294" y="10773814"/>
            <a:ext cx="9577705" cy="3238500"/>
            <a:chOff x="10319294" y="10773814"/>
            <a:chExt cx="9577705" cy="3238500"/>
          </a:xfrm>
        </p:grpSpPr>
        <p:sp>
          <p:nvSpPr>
            <p:cNvPr id="30" name="object 30"/>
            <p:cNvSpPr/>
            <p:nvPr/>
          </p:nvSpPr>
          <p:spPr>
            <a:xfrm>
              <a:off x="10319294" y="10773814"/>
              <a:ext cx="9577705" cy="3238500"/>
            </a:xfrm>
            <a:custGeom>
              <a:avLst/>
              <a:gdLst/>
              <a:ahLst/>
              <a:cxnLst/>
              <a:rect l="l" t="t" r="r" b="b"/>
              <a:pathLst>
                <a:path w="9577705" h="3238500">
                  <a:moveTo>
                    <a:pt x="57025" y="0"/>
                  </a:moveTo>
                  <a:lnTo>
                    <a:pt x="0" y="3238319"/>
                  </a:lnTo>
                  <a:lnTo>
                    <a:pt x="9577285" y="3224349"/>
                  </a:lnTo>
                  <a:lnTo>
                    <a:pt x="9524646" y="9279"/>
                  </a:lnTo>
                  <a:lnTo>
                    <a:pt x="57025" y="0"/>
                  </a:lnTo>
                  <a:close/>
                </a:path>
              </a:pathLst>
            </a:custGeom>
            <a:solidFill>
              <a:srgbClr val="EC511F"/>
            </a:solidFill>
          </p:spPr>
          <p:txBody>
            <a:bodyPr wrap="square" lIns="0" tIns="0" rIns="0" bIns="0" rtlCol="0"/>
            <a:lstStyle/>
            <a:p>
              <a:endParaRPr/>
            </a:p>
          </p:txBody>
        </p:sp>
        <p:pic>
          <p:nvPicPr>
            <p:cNvPr id="31" name="object 31"/>
            <p:cNvPicPr/>
            <p:nvPr/>
          </p:nvPicPr>
          <p:blipFill>
            <a:blip r:embed="rId15" cstate="print"/>
            <a:stretch>
              <a:fillRect/>
            </a:stretch>
          </p:blipFill>
          <p:spPr>
            <a:xfrm>
              <a:off x="13820641" y="10852941"/>
              <a:ext cx="1916351" cy="506145"/>
            </a:xfrm>
            <a:prstGeom prst="rect">
              <a:avLst/>
            </a:prstGeom>
          </p:spPr>
        </p:pic>
      </p:grpSp>
      <p:sp>
        <p:nvSpPr>
          <p:cNvPr id="32" name="object 32"/>
          <p:cNvSpPr txBox="1"/>
          <p:nvPr/>
        </p:nvSpPr>
        <p:spPr>
          <a:xfrm>
            <a:off x="10637192" y="11432431"/>
            <a:ext cx="8827770" cy="2589940"/>
          </a:xfrm>
          <a:prstGeom prst="rect">
            <a:avLst/>
          </a:prstGeom>
        </p:spPr>
        <p:txBody>
          <a:bodyPr vert="horz" wrap="square" lIns="0" tIns="11430" rIns="0" bIns="0" rtlCol="0">
            <a:spAutoFit/>
          </a:bodyPr>
          <a:lstStyle/>
          <a:p>
            <a:pPr marL="12700" marR="5080" algn="just">
              <a:lnSpc>
                <a:spcPct val="100600"/>
              </a:lnSpc>
              <a:spcBef>
                <a:spcPts val="90"/>
              </a:spcBef>
            </a:pPr>
            <a:r>
              <a:rPr lang="en-US" sz="1850" spc="-5" dirty="0">
                <a:solidFill>
                  <a:srgbClr val="001F5F"/>
                </a:solidFill>
                <a:latin typeface="Calibri"/>
                <a:cs typeface="Calibri"/>
              </a:rPr>
              <a:t>This paper present video, picture, and image transmission through visible light communication. The device design is comprehensive, and the experimental findings are described and explained in detail. It has been demonstrated that high- quality video/picture and picture transmission </a:t>
            </a:r>
            <a:r>
              <a:rPr sz="1850" spc="-15" dirty="0">
                <a:solidFill>
                  <a:srgbClr val="09097C"/>
                </a:solidFill>
                <a:latin typeface="Calibri"/>
                <a:cs typeface="Calibri"/>
              </a:rPr>
              <a:t>.</a:t>
            </a:r>
            <a:r>
              <a:rPr lang="en-US" sz="1850" spc="-15" dirty="0">
                <a:solidFill>
                  <a:srgbClr val="09097C"/>
                </a:solidFill>
                <a:latin typeface="Calibri"/>
                <a:cs typeface="Calibri"/>
              </a:rPr>
              <a:t> can be accomplished over a distance of 12 feet, with improvements possible by adding a focusing lens between the transmitter and the receiver. Although limitation still exist by comparing images before and after transmission.  It is demonstrated that high-quality wireless optical transmission can be accomplished using LEDs. The measurement setup and results have also been presented. We obtain 100% successful result of transmitted image, picture, video, and text file. </a:t>
            </a:r>
            <a:endParaRPr sz="1850" dirty="0">
              <a:latin typeface="Calibri"/>
              <a:cs typeface="Calibri"/>
            </a:endParaRPr>
          </a:p>
        </p:txBody>
      </p:sp>
      <p:pic>
        <p:nvPicPr>
          <p:cNvPr id="33" name="object 33"/>
          <p:cNvPicPr/>
          <p:nvPr/>
        </p:nvPicPr>
        <p:blipFill>
          <a:blip r:embed="rId16" cstate="print"/>
          <a:stretch>
            <a:fillRect/>
          </a:stretch>
        </p:blipFill>
        <p:spPr>
          <a:xfrm>
            <a:off x="18351824" y="73897"/>
            <a:ext cx="1501227" cy="1253216"/>
          </a:xfrm>
          <a:prstGeom prst="rect">
            <a:avLst/>
          </a:prstGeom>
        </p:spPr>
      </p:pic>
      <p:grpSp>
        <p:nvGrpSpPr>
          <p:cNvPr id="34" name="object 34"/>
          <p:cNvGrpSpPr/>
          <p:nvPr/>
        </p:nvGrpSpPr>
        <p:grpSpPr>
          <a:xfrm>
            <a:off x="60590" y="12546699"/>
            <a:ext cx="9447530" cy="1666239"/>
            <a:chOff x="60590" y="12546699"/>
            <a:chExt cx="9447530" cy="1666239"/>
          </a:xfrm>
        </p:grpSpPr>
        <p:sp>
          <p:nvSpPr>
            <p:cNvPr id="35" name="object 35"/>
            <p:cNvSpPr/>
            <p:nvPr/>
          </p:nvSpPr>
          <p:spPr>
            <a:xfrm>
              <a:off x="587806" y="12625066"/>
              <a:ext cx="8920480" cy="1587500"/>
            </a:xfrm>
            <a:custGeom>
              <a:avLst/>
              <a:gdLst/>
              <a:ahLst/>
              <a:cxnLst/>
              <a:rect l="l" t="t" r="r" b="b"/>
              <a:pathLst>
                <a:path w="8920480" h="1587500">
                  <a:moveTo>
                    <a:pt x="8920137" y="1587500"/>
                  </a:moveTo>
                  <a:lnTo>
                    <a:pt x="8912390" y="1562100"/>
                  </a:lnTo>
                  <a:lnTo>
                    <a:pt x="8903513" y="1536700"/>
                  </a:lnTo>
                  <a:lnTo>
                    <a:pt x="8902878" y="1511300"/>
                  </a:lnTo>
                  <a:lnTo>
                    <a:pt x="8900096" y="1460500"/>
                  </a:lnTo>
                  <a:lnTo>
                    <a:pt x="8899461" y="1435100"/>
                  </a:lnTo>
                  <a:lnTo>
                    <a:pt x="8896159" y="1384300"/>
                  </a:lnTo>
                  <a:lnTo>
                    <a:pt x="8893404" y="1333500"/>
                  </a:lnTo>
                  <a:lnTo>
                    <a:pt x="8891041" y="1282700"/>
                  </a:lnTo>
                  <a:lnTo>
                    <a:pt x="8888908" y="1231900"/>
                  </a:lnTo>
                  <a:lnTo>
                    <a:pt x="8886825" y="1181100"/>
                  </a:lnTo>
                  <a:lnTo>
                    <a:pt x="8884615" y="1130300"/>
                  </a:lnTo>
                  <a:lnTo>
                    <a:pt x="8882113" y="1079500"/>
                  </a:lnTo>
                  <a:lnTo>
                    <a:pt x="8879167" y="1028700"/>
                  </a:lnTo>
                  <a:lnTo>
                    <a:pt x="8875585" y="977900"/>
                  </a:lnTo>
                  <a:lnTo>
                    <a:pt x="8871204" y="927100"/>
                  </a:lnTo>
                  <a:lnTo>
                    <a:pt x="8868867" y="889000"/>
                  </a:lnTo>
                  <a:lnTo>
                    <a:pt x="8867661" y="863600"/>
                  </a:lnTo>
                  <a:lnTo>
                    <a:pt x="8867216" y="838200"/>
                  </a:lnTo>
                  <a:lnTo>
                    <a:pt x="8867153" y="38100"/>
                  </a:lnTo>
                  <a:lnTo>
                    <a:pt x="8866581" y="25400"/>
                  </a:lnTo>
                  <a:lnTo>
                    <a:pt x="8859583" y="12700"/>
                  </a:lnTo>
                  <a:lnTo>
                    <a:pt x="8834730" y="12700"/>
                  </a:lnTo>
                  <a:lnTo>
                    <a:pt x="8834679" y="10947"/>
                  </a:lnTo>
                  <a:lnTo>
                    <a:pt x="4760188" y="8788"/>
                  </a:lnTo>
                  <a:lnTo>
                    <a:pt x="4689094" y="0"/>
                  </a:lnTo>
                  <a:lnTo>
                    <a:pt x="71018" y="0"/>
                  </a:lnTo>
                  <a:lnTo>
                    <a:pt x="58521" y="12700"/>
                  </a:lnTo>
                  <a:lnTo>
                    <a:pt x="52844" y="12700"/>
                  </a:lnTo>
                  <a:lnTo>
                    <a:pt x="49872" y="25400"/>
                  </a:lnTo>
                  <a:lnTo>
                    <a:pt x="47282" y="38100"/>
                  </a:lnTo>
                  <a:lnTo>
                    <a:pt x="45453" y="38100"/>
                  </a:lnTo>
                  <a:lnTo>
                    <a:pt x="44754" y="50800"/>
                  </a:lnTo>
                  <a:lnTo>
                    <a:pt x="41097" y="101600"/>
                  </a:lnTo>
                  <a:lnTo>
                    <a:pt x="38950" y="152400"/>
                  </a:lnTo>
                  <a:lnTo>
                    <a:pt x="37934" y="203200"/>
                  </a:lnTo>
                  <a:lnTo>
                    <a:pt x="37807" y="368300"/>
                  </a:lnTo>
                  <a:lnTo>
                    <a:pt x="37693" y="393700"/>
                  </a:lnTo>
                  <a:lnTo>
                    <a:pt x="36677" y="431800"/>
                  </a:lnTo>
                  <a:lnTo>
                    <a:pt x="36537" y="495300"/>
                  </a:lnTo>
                  <a:lnTo>
                    <a:pt x="36118" y="546100"/>
                  </a:lnTo>
                  <a:lnTo>
                    <a:pt x="35483" y="596900"/>
                  </a:lnTo>
                  <a:lnTo>
                    <a:pt x="34632" y="647700"/>
                  </a:lnTo>
                  <a:lnTo>
                    <a:pt x="33629" y="698500"/>
                  </a:lnTo>
                  <a:lnTo>
                    <a:pt x="32486" y="749300"/>
                  </a:lnTo>
                  <a:lnTo>
                    <a:pt x="31242" y="812800"/>
                  </a:lnTo>
                  <a:lnTo>
                    <a:pt x="29933" y="863600"/>
                  </a:lnTo>
                  <a:lnTo>
                    <a:pt x="27203" y="965200"/>
                  </a:lnTo>
                  <a:lnTo>
                    <a:pt x="23545" y="1016000"/>
                  </a:lnTo>
                  <a:lnTo>
                    <a:pt x="18376" y="1079500"/>
                  </a:lnTo>
                  <a:lnTo>
                    <a:pt x="12446" y="1130300"/>
                  </a:lnTo>
                  <a:lnTo>
                    <a:pt x="8077" y="1181100"/>
                  </a:lnTo>
                  <a:lnTo>
                    <a:pt x="4686" y="1231900"/>
                  </a:lnTo>
                  <a:lnTo>
                    <a:pt x="2260" y="1282700"/>
                  </a:lnTo>
                  <a:lnTo>
                    <a:pt x="800" y="1333500"/>
                  </a:lnTo>
                  <a:lnTo>
                    <a:pt x="444" y="1371600"/>
                  </a:lnTo>
                  <a:lnTo>
                    <a:pt x="317" y="1498600"/>
                  </a:lnTo>
                  <a:lnTo>
                    <a:pt x="0" y="1524000"/>
                  </a:lnTo>
                  <a:lnTo>
                    <a:pt x="825" y="1549400"/>
                  </a:lnTo>
                  <a:lnTo>
                    <a:pt x="5435" y="1574800"/>
                  </a:lnTo>
                  <a:lnTo>
                    <a:pt x="15862" y="1587500"/>
                  </a:lnTo>
                  <a:lnTo>
                    <a:pt x="65811" y="1587500"/>
                  </a:lnTo>
                  <a:lnTo>
                    <a:pt x="81114" y="1587500"/>
                  </a:lnTo>
                  <a:lnTo>
                    <a:pt x="8858047" y="1587500"/>
                  </a:lnTo>
                  <a:lnTo>
                    <a:pt x="8882748" y="1587500"/>
                  </a:lnTo>
                  <a:lnTo>
                    <a:pt x="8920137" y="1587500"/>
                  </a:lnTo>
                  <a:close/>
                </a:path>
              </a:pathLst>
            </a:custGeom>
            <a:solidFill>
              <a:srgbClr val="EC511F"/>
            </a:solidFill>
          </p:spPr>
          <p:txBody>
            <a:bodyPr wrap="square" lIns="0" tIns="0" rIns="0" bIns="0" rtlCol="0"/>
            <a:lstStyle/>
            <a:p>
              <a:endParaRPr dirty="0"/>
            </a:p>
          </p:txBody>
        </p:sp>
        <p:sp>
          <p:nvSpPr>
            <p:cNvPr id="36" name="object 36"/>
            <p:cNvSpPr/>
            <p:nvPr/>
          </p:nvSpPr>
          <p:spPr>
            <a:xfrm>
              <a:off x="60590" y="12546699"/>
              <a:ext cx="940435" cy="802640"/>
            </a:xfrm>
            <a:custGeom>
              <a:avLst/>
              <a:gdLst/>
              <a:ahLst/>
              <a:cxnLst/>
              <a:rect l="l" t="t" r="r" b="b"/>
              <a:pathLst>
                <a:path w="940435" h="802640">
                  <a:moveTo>
                    <a:pt x="342718" y="28771"/>
                  </a:moveTo>
                  <a:lnTo>
                    <a:pt x="296772" y="44884"/>
                  </a:lnTo>
                  <a:lnTo>
                    <a:pt x="181775" y="351671"/>
                  </a:lnTo>
                  <a:lnTo>
                    <a:pt x="0" y="625587"/>
                  </a:lnTo>
                  <a:lnTo>
                    <a:pt x="26492" y="662401"/>
                  </a:lnTo>
                  <a:lnTo>
                    <a:pt x="59021" y="696042"/>
                  </a:lnTo>
                  <a:lnTo>
                    <a:pt x="97536" y="726084"/>
                  </a:lnTo>
                  <a:lnTo>
                    <a:pt x="141989" y="752100"/>
                  </a:lnTo>
                  <a:lnTo>
                    <a:pt x="182997" y="770149"/>
                  </a:lnTo>
                  <a:lnTo>
                    <a:pt x="225926" y="784115"/>
                  </a:lnTo>
                  <a:lnTo>
                    <a:pt x="270427" y="794079"/>
                  </a:lnTo>
                  <a:lnTo>
                    <a:pt x="316152" y="800120"/>
                  </a:lnTo>
                  <a:lnTo>
                    <a:pt x="362754" y="802316"/>
                  </a:lnTo>
                  <a:lnTo>
                    <a:pt x="409884" y="800747"/>
                  </a:lnTo>
                  <a:lnTo>
                    <a:pt x="457195" y="795492"/>
                  </a:lnTo>
                  <a:lnTo>
                    <a:pt x="504338" y="786630"/>
                  </a:lnTo>
                  <a:lnTo>
                    <a:pt x="550967" y="774240"/>
                  </a:lnTo>
                  <a:lnTo>
                    <a:pt x="596733" y="758401"/>
                  </a:lnTo>
                  <a:lnTo>
                    <a:pt x="641288" y="739192"/>
                  </a:lnTo>
                  <a:lnTo>
                    <a:pt x="684284" y="716693"/>
                  </a:lnTo>
                  <a:lnTo>
                    <a:pt x="725374" y="690982"/>
                  </a:lnTo>
                  <a:lnTo>
                    <a:pt x="764209" y="662139"/>
                  </a:lnTo>
                  <a:lnTo>
                    <a:pt x="800443" y="630242"/>
                  </a:lnTo>
                  <a:lnTo>
                    <a:pt x="833726" y="595372"/>
                  </a:lnTo>
                  <a:lnTo>
                    <a:pt x="864805" y="556003"/>
                  </a:lnTo>
                  <a:lnTo>
                    <a:pt x="890472" y="515625"/>
                  </a:lnTo>
                  <a:lnTo>
                    <a:pt x="910777" y="474571"/>
                  </a:lnTo>
                  <a:lnTo>
                    <a:pt x="925767" y="433173"/>
                  </a:lnTo>
                  <a:lnTo>
                    <a:pt x="935493" y="391763"/>
                  </a:lnTo>
                  <a:lnTo>
                    <a:pt x="940003" y="350675"/>
                  </a:lnTo>
                  <a:lnTo>
                    <a:pt x="939346" y="310242"/>
                  </a:lnTo>
                  <a:lnTo>
                    <a:pt x="933572" y="270795"/>
                  </a:lnTo>
                  <a:lnTo>
                    <a:pt x="922728" y="232667"/>
                  </a:lnTo>
                  <a:lnTo>
                    <a:pt x="906866" y="196192"/>
                  </a:lnTo>
                  <a:lnTo>
                    <a:pt x="886032" y="161701"/>
                  </a:lnTo>
                  <a:lnTo>
                    <a:pt x="860278" y="129527"/>
                  </a:lnTo>
                  <a:lnTo>
                    <a:pt x="829650" y="100004"/>
                  </a:lnTo>
                  <a:lnTo>
                    <a:pt x="794199" y="73464"/>
                  </a:lnTo>
                  <a:lnTo>
                    <a:pt x="753974" y="50239"/>
                  </a:lnTo>
                  <a:lnTo>
                    <a:pt x="712716" y="32107"/>
                  </a:lnTo>
                  <a:lnTo>
                    <a:pt x="669525" y="18097"/>
                  </a:lnTo>
                  <a:lnTo>
                    <a:pt x="624754" y="8128"/>
                  </a:lnTo>
                  <a:lnTo>
                    <a:pt x="578757" y="2122"/>
                  </a:lnTo>
                  <a:lnTo>
                    <a:pt x="531885" y="0"/>
                  </a:lnTo>
                  <a:lnTo>
                    <a:pt x="484492" y="1682"/>
                  </a:lnTo>
                  <a:lnTo>
                    <a:pt x="436931" y="7091"/>
                  </a:lnTo>
                  <a:lnTo>
                    <a:pt x="389555" y="16147"/>
                  </a:lnTo>
                  <a:lnTo>
                    <a:pt x="342718" y="28771"/>
                  </a:lnTo>
                  <a:close/>
                </a:path>
              </a:pathLst>
            </a:custGeom>
            <a:solidFill>
              <a:srgbClr val="5554FF"/>
            </a:solidFill>
          </p:spPr>
          <p:txBody>
            <a:bodyPr wrap="square" lIns="0" tIns="0" rIns="0" bIns="0" rtlCol="0"/>
            <a:lstStyle/>
            <a:p>
              <a:endParaRPr/>
            </a:p>
          </p:txBody>
        </p:sp>
        <p:sp>
          <p:nvSpPr>
            <p:cNvPr id="37" name="object 37"/>
            <p:cNvSpPr/>
            <p:nvPr/>
          </p:nvSpPr>
          <p:spPr>
            <a:xfrm>
              <a:off x="61073" y="12591742"/>
              <a:ext cx="340360" cy="581025"/>
            </a:xfrm>
            <a:custGeom>
              <a:avLst/>
              <a:gdLst/>
              <a:ahLst/>
              <a:cxnLst/>
              <a:rect l="l" t="t" r="r" b="b"/>
              <a:pathLst>
                <a:path w="340360" h="581025">
                  <a:moveTo>
                    <a:pt x="296772" y="0"/>
                  </a:moveTo>
                  <a:lnTo>
                    <a:pt x="0" y="580702"/>
                  </a:lnTo>
                  <a:lnTo>
                    <a:pt x="48208" y="559521"/>
                  </a:lnTo>
                  <a:lnTo>
                    <a:pt x="94530" y="534436"/>
                  </a:lnTo>
                  <a:lnTo>
                    <a:pt x="138534" y="505561"/>
                  </a:lnTo>
                  <a:lnTo>
                    <a:pt x="179787" y="473005"/>
                  </a:lnTo>
                  <a:lnTo>
                    <a:pt x="217858" y="436881"/>
                  </a:lnTo>
                  <a:lnTo>
                    <a:pt x="258755" y="388667"/>
                  </a:lnTo>
                  <a:lnTo>
                    <a:pt x="297701" y="326944"/>
                  </a:lnTo>
                  <a:lnTo>
                    <a:pt x="315023" y="289214"/>
                  </a:lnTo>
                  <a:lnTo>
                    <a:pt x="331873" y="236174"/>
                  </a:lnTo>
                  <a:lnTo>
                    <a:pt x="340168" y="183422"/>
                  </a:lnTo>
                  <a:lnTo>
                    <a:pt x="340286" y="134905"/>
                  </a:lnTo>
                  <a:lnTo>
                    <a:pt x="333026" y="87785"/>
                  </a:lnTo>
                  <a:lnTo>
                    <a:pt x="318488" y="42628"/>
                  </a:lnTo>
                  <a:lnTo>
                    <a:pt x="296772" y="0"/>
                  </a:lnTo>
                  <a:close/>
                </a:path>
              </a:pathLst>
            </a:custGeom>
            <a:solidFill>
              <a:srgbClr val="F6F8F0"/>
            </a:solidFill>
          </p:spPr>
          <p:txBody>
            <a:bodyPr wrap="square" lIns="0" tIns="0" rIns="0" bIns="0" rtlCol="0"/>
            <a:lstStyle/>
            <a:p>
              <a:endParaRPr/>
            </a:p>
          </p:txBody>
        </p:sp>
        <p:sp>
          <p:nvSpPr>
            <p:cNvPr id="38" name="object 38"/>
            <p:cNvSpPr/>
            <p:nvPr/>
          </p:nvSpPr>
          <p:spPr>
            <a:xfrm>
              <a:off x="169666" y="12565743"/>
              <a:ext cx="817880" cy="774700"/>
            </a:xfrm>
            <a:custGeom>
              <a:avLst/>
              <a:gdLst/>
              <a:ahLst/>
              <a:cxnLst/>
              <a:rect l="l" t="t" r="r" b="b"/>
              <a:pathLst>
                <a:path w="817880" h="774700">
                  <a:moveTo>
                    <a:pt x="446778" y="0"/>
                  </a:moveTo>
                  <a:lnTo>
                    <a:pt x="340355" y="254961"/>
                  </a:lnTo>
                  <a:lnTo>
                    <a:pt x="232751" y="180993"/>
                  </a:lnTo>
                  <a:lnTo>
                    <a:pt x="232719" y="188005"/>
                  </a:lnTo>
                  <a:lnTo>
                    <a:pt x="227538" y="242130"/>
                  </a:lnTo>
                  <a:lnTo>
                    <a:pt x="220137" y="275022"/>
                  </a:lnTo>
                  <a:lnTo>
                    <a:pt x="251424" y="332744"/>
                  </a:lnTo>
                  <a:lnTo>
                    <a:pt x="192263" y="346708"/>
                  </a:lnTo>
                  <a:lnTo>
                    <a:pt x="178819" y="371337"/>
                  </a:lnTo>
                  <a:lnTo>
                    <a:pt x="163451" y="395672"/>
                  </a:lnTo>
                  <a:lnTo>
                    <a:pt x="146159" y="419666"/>
                  </a:lnTo>
                  <a:lnTo>
                    <a:pt x="126947" y="443271"/>
                  </a:lnTo>
                  <a:lnTo>
                    <a:pt x="225377" y="470799"/>
                  </a:lnTo>
                  <a:lnTo>
                    <a:pt x="0" y="695076"/>
                  </a:lnTo>
                  <a:lnTo>
                    <a:pt x="313108" y="569099"/>
                  </a:lnTo>
                  <a:lnTo>
                    <a:pt x="361763" y="774278"/>
                  </a:lnTo>
                  <a:lnTo>
                    <a:pt x="369827" y="772933"/>
                  </a:lnTo>
                  <a:lnTo>
                    <a:pt x="385577" y="769722"/>
                  </a:lnTo>
                  <a:lnTo>
                    <a:pt x="452445" y="558568"/>
                  </a:lnTo>
                  <a:lnTo>
                    <a:pt x="605247" y="679344"/>
                  </a:lnTo>
                  <a:lnTo>
                    <a:pt x="629709" y="662601"/>
                  </a:lnTo>
                  <a:lnTo>
                    <a:pt x="563420" y="482101"/>
                  </a:lnTo>
                  <a:lnTo>
                    <a:pt x="809106" y="436856"/>
                  </a:lnTo>
                  <a:lnTo>
                    <a:pt x="811345" y="430664"/>
                  </a:lnTo>
                  <a:lnTo>
                    <a:pt x="817291" y="412051"/>
                  </a:lnTo>
                  <a:lnTo>
                    <a:pt x="545264" y="375218"/>
                  </a:lnTo>
                  <a:lnTo>
                    <a:pt x="793304" y="168744"/>
                  </a:lnTo>
                  <a:lnTo>
                    <a:pt x="788876" y="160957"/>
                  </a:lnTo>
                  <a:lnTo>
                    <a:pt x="473449" y="279066"/>
                  </a:lnTo>
                  <a:lnTo>
                    <a:pt x="446778" y="0"/>
                  </a:lnTo>
                  <a:close/>
                </a:path>
              </a:pathLst>
            </a:custGeom>
            <a:solidFill>
              <a:srgbClr val="FFB848"/>
            </a:solidFill>
          </p:spPr>
          <p:txBody>
            <a:bodyPr wrap="square" lIns="0" tIns="0" rIns="0" bIns="0" rtlCol="0"/>
            <a:lstStyle/>
            <a:p>
              <a:endParaRPr/>
            </a:p>
          </p:txBody>
        </p:sp>
      </p:grpSp>
      <p:sp>
        <p:nvSpPr>
          <p:cNvPr id="39" name="object 39"/>
          <p:cNvSpPr txBox="1"/>
          <p:nvPr/>
        </p:nvSpPr>
        <p:spPr>
          <a:xfrm>
            <a:off x="1189311" y="12959388"/>
            <a:ext cx="2294890" cy="308610"/>
          </a:xfrm>
          <a:prstGeom prst="rect">
            <a:avLst/>
          </a:prstGeom>
        </p:spPr>
        <p:txBody>
          <a:bodyPr vert="horz" wrap="square" lIns="0" tIns="13335" rIns="0" bIns="0" rtlCol="0">
            <a:spAutoFit/>
          </a:bodyPr>
          <a:lstStyle/>
          <a:p>
            <a:pPr marL="12700">
              <a:lnSpc>
                <a:spcPct val="100000"/>
              </a:lnSpc>
              <a:spcBef>
                <a:spcPts val="105"/>
              </a:spcBef>
            </a:pPr>
            <a:r>
              <a:rPr sz="1850" spc="-10" dirty="0">
                <a:solidFill>
                  <a:srgbClr val="09097C"/>
                </a:solidFill>
                <a:latin typeface="Calibri"/>
                <a:cs typeface="Calibri"/>
              </a:rPr>
              <a:t>For</a:t>
            </a:r>
            <a:r>
              <a:rPr sz="1850" spc="-25" dirty="0">
                <a:solidFill>
                  <a:srgbClr val="09097C"/>
                </a:solidFill>
                <a:latin typeface="Calibri"/>
                <a:cs typeface="Calibri"/>
              </a:rPr>
              <a:t> </a:t>
            </a:r>
            <a:r>
              <a:rPr sz="1850" spc="-5" dirty="0">
                <a:solidFill>
                  <a:srgbClr val="09097C"/>
                </a:solidFill>
                <a:latin typeface="Calibri"/>
                <a:cs typeface="Calibri"/>
              </a:rPr>
              <a:t>details,</a:t>
            </a:r>
            <a:r>
              <a:rPr sz="1850" spc="-10" dirty="0">
                <a:solidFill>
                  <a:srgbClr val="09097C"/>
                </a:solidFill>
                <a:latin typeface="Calibri"/>
                <a:cs typeface="Calibri"/>
              </a:rPr>
              <a:t> </a:t>
            </a:r>
            <a:r>
              <a:rPr sz="1850" dirty="0">
                <a:solidFill>
                  <a:srgbClr val="09097C"/>
                </a:solidFill>
                <a:latin typeface="Calibri"/>
                <a:cs typeface="Calibri"/>
              </a:rPr>
              <a:t>please</a:t>
            </a:r>
            <a:r>
              <a:rPr sz="1850" spc="-25" dirty="0">
                <a:solidFill>
                  <a:srgbClr val="09097C"/>
                </a:solidFill>
                <a:latin typeface="Calibri"/>
                <a:cs typeface="Calibri"/>
              </a:rPr>
              <a:t> </a:t>
            </a:r>
            <a:r>
              <a:rPr sz="1850" dirty="0">
                <a:solidFill>
                  <a:srgbClr val="09097C"/>
                </a:solidFill>
                <a:latin typeface="Calibri"/>
                <a:cs typeface="Calibri"/>
              </a:rPr>
              <a:t>scan:</a:t>
            </a:r>
            <a:endParaRPr sz="1850">
              <a:latin typeface="Calibri"/>
              <a:cs typeface="Calibri"/>
            </a:endParaRPr>
          </a:p>
        </p:txBody>
      </p:sp>
      <p:pic>
        <p:nvPicPr>
          <p:cNvPr id="44" name="Picture 43">
            <a:extLst>
              <a:ext uri="{FF2B5EF4-FFF2-40B4-BE49-F238E27FC236}">
                <a16:creationId xmlns:a16="http://schemas.microsoft.com/office/drawing/2014/main" id="{62EFA461-5D99-4A60-A6F3-4DF877575B4A}"/>
              </a:ext>
            </a:extLst>
          </p:cNvPr>
          <p:cNvPicPr>
            <a:picLocks noChangeAspect="1"/>
          </p:cNvPicPr>
          <p:nvPr/>
        </p:nvPicPr>
        <p:blipFill>
          <a:blip r:embed="rId17"/>
          <a:stretch>
            <a:fillRect/>
          </a:stretch>
        </p:blipFill>
        <p:spPr>
          <a:xfrm>
            <a:off x="9096700" y="2228502"/>
            <a:ext cx="10497495" cy="3759200"/>
          </a:xfrm>
          <a:prstGeom prst="rect">
            <a:avLst/>
          </a:prstGeom>
        </p:spPr>
      </p:pic>
      <p:pic>
        <p:nvPicPr>
          <p:cNvPr id="48" name="Picture 47">
            <a:extLst>
              <a:ext uri="{FF2B5EF4-FFF2-40B4-BE49-F238E27FC236}">
                <a16:creationId xmlns:a16="http://schemas.microsoft.com/office/drawing/2014/main" id="{5A6F1CD8-55D5-48F9-9406-29F28CDD7E7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01433" y="7874687"/>
            <a:ext cx="4782217" cy="2502501"/>
          </a:xfrm>
          <a:prstGeom prst="rect">
            <a:avLst/>
          </a:prstGeom>
        </p:spPr>
      </p:pic>
      <p:pic>
        <p:nvPicPr>
          <p:cNvPr id="50" name="Picture 49">
            <a:extLst>
              <a:ext uri="{FF2B5EF4-FFF2-40B4-BE49-F238E27FC236}">
                <a16:creationId xmlns:a16="http://schemas.microsoft.com/office/drawing/2014/main" id="{A1D0FD64-2D56-420E-92E9-6DF4A116C48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01433" y="10492681"/>
            <a:ext cx="4782217" cy="1797744"/>
          </a:xfrm>
          <a:prstGeom prst="rect">
            <a:avLst/>
          </a:prstGeom>
        </p:spPr>
      </p:pic>
      <p:pic>
        <p:nvPicPr>
          <p:cNvPr id="52" name="Picture 51">
            <a:extLst>
              <a:ext uri="{FF2B5EF4-FFF2-40B4-BE49-F238E27FC236}">
                <a16:creationId xmlns:a16="http://schemas.microsoft.com/office/drawing/2014/main" id="{2C25A3CF-9D7F-444C-B96D-4822207AD8B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30309" y="7882879"/>
            <a:ext cx="4519786" cy="4407546"/>
          </a:xfrm>
          <a:prstGeom prst="rect">
            <a:avLst/>
          </a:prstGeom>
        </p:spPr>
      </p:pic>
      <p:sp>
        <p:nvSpPr>
          <p:cNvPr id="55" name="TextBox 54">
            <a:extLst>
              <a:ext uri="{FF2B5EF4-FFF2-40B4-BE49-F238E27FC236}">
                <a16:creationId xmlns:a16="http://schemas.microsoft.com/office/drawing/2014/main" id="{CAEB18BD-28EB-4FAE-81F3-A7367F758207}"/>
              </a:ext>
            </a:extLst>
          </p:cNvPr>
          <p:cNvSpPr txBox="1"/>
          <p:nvPr/>
        </p:nvSpPr>
        <p:spPr>
          <a:xfrm>
            <a:off x="4207615" y="7409082"/>
            <a:ext cx="2271577" cy="369332"/>
          </a:xfrm>
          <a:prstGeom prst="rect">
            <a:avLst/>
          </a:prstGeom>
          <a:noFill/>
        </p:spPr>
        <p:txBody>
          <a:bodyPr wrap="square">
            <a:spAutoFit/>
          </a:bodyPr>
          <a:lstStyle/>
          <a:p>
            <a:r>
              <a:rPr lang="en-US" b="1" dirty="0">
                <a:solidFill>
                  <a:schemeClr val="accent1">
                    <a:lumMod val="50000"/>
                  </a:schemeClr>
                </a:solidFill>
                <a:latin typeface="Bauhaus 93" panose="04030905020B02020C02" pitchFamily="82" charset="0"/>
              </a:rPr>
              <a:t>RELATED WORKS</a:t>
            </a:r>
          </a:p>
        </p:txBody>
      </p:sp>
      <p:pic>
        <p:nvPicPr>
          <p:cNvPr id="21" name="Picture 20">
            <a:extLst>
              <a:ext uri="{FF2B5EF4-FFF2-40B4-BE49-F238E27FC236}">
                <a16:creationId xmlns:a16="http://schemas.microsoft.com/office/drawing/2014/main" id="{5C0453AA-A447-478F-84B6-728E011DDBC0}"/>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713610" y="12690477"/>
            <a:ext cx="2063123" cy="145667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571</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MT</vt:lpstr>
      <vt:lpstr>Bauhaus 93</vt:lpstr>
      <vt:lpstr>Calibri</vt:lpstr>
      <vt:lpstr>Segoe UI Historic</vt:lpstr>
      <vt:lpstr>Times New Roman</vt:lpstr>
      <vt:lpstr>Wingdings</vt:lpstr>
      <vt:lpstr>Office Theme</vt:lpstr>
      <vt:lpstr>IoT Based Plant Detection and Finding Ayurvedic Plant’s Through Image Processing                           Zaber Al Mamun, Toufikul Islam Eyasin, MD Abdullah Bin Asad Siam, Sejuti Rahman Fammi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Plant Detection and Finding Ayurvedic Plant’s Through Image Processing                           Zaber Al Mamun, Toufikul Islam Eyasin, MD Abdullah Bin Asad Siam, Sejuti Rahman Fammi</dc:title>
  <dc:creator>ASUS</dc:creator>
  <cp:lastModifiedBy>ZABER MAMUN</cp:lastModifiedBy>
  <cp:revision>3</cp:revision>
  <dcterms:created xsi:type="dcterms:W3CDTF">2023-08-13T15:42:48Z</dcterms:created>
  <dcterms:modified xsi:type="dcterms:W3CDTF">2023-08-13T18:06:08Z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2023-04-06T00:00:00Z</vt:filetime>
  </property>
  <property fmtid="{D5CDD505-2E9C-101B-9397-08002B2CF9AE}" pid="3" name="Creator">
    <vt:lpwstr>Microsoft® PowerPoint® for Microsoft 365</vt:lpwstr>
  </property>
  <property fmtid="{D5CDD505-2E9C-101B-9397-08002B2CF9AE}" pid="4" name="LastSaved">
    <vt:filetime>2023-08-13T00:00:00Z</vt:filetime>
  </property>
</Properties>
</file>