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Roboto Mono Regula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RobotoMonoRegular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Regular-italic.fntdata"/><Relationship Id="rId25" Type="http://schemas.openxmlformats.org/officeDocument/2006/relationships/font" Target="fonts/RobotoMonoRegular-bold.fntdata"/><Relationship Id="rId27" Type="http://schemas.openxmlformats.org/officeDocument/2006/relationships/font" Target="fonts/RobotoMonoRegula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c255d0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c255d0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c255d0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7c255d0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c255d0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c255d0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c255d0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c255d0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c255d0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c255d0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9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Star Wars </a:t>
            </a:r>
            <a:endParaRPr b="1" sz="6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4566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em React</a:t>
            </a:r>
            <a:endParaRPr b="1" i="1" sz="4566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5900" y="43131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João Pedro Zabrieszach - 92280</a:t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Pedro Nóbrega - 81115</a:t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437475" y="267500"/>
            <a:ext cx="81231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Ideia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076025" y="1759701"/>
            <a:ext cx="68460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Inicialmente nossa ideia seria fazer sobre o Game of Thrones, porém devido a problemas na API e no CORS, o prof sugeriu </a:t>
            </a: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mudarmos</a:t>
            </a: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de tema. Escolhemos Star Wars porque sabíamos que haveria muitos dados para utilizar.</a:t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510450" y="182375"/>
            <a:ext cx="8123100" cy="10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Libraries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1346256"/>
            <a:ext cx="81231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Boostrap &amp; Search do youtube.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 do BootStrap foi utilizada para a formatação do CSS da app.</a:t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O Search do Youtube foi utilizada para procurar os trailers sobre o tema, porém optamos por já deixar pré-definido os trailers e por isso removemos a barra de pesquisa.</a:t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291550" y="97275"/>
            <a:ext cx="81231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1550" y="1103050"/>
            <a:ext cx="8658000" cy="3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Ao todo utilizamos 3 APIs.</a:t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StarWarsAPI -</a:t>
            </a:r>
            <a:r>
              <a:rPr lang="pt-BR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Utilizamos para buscar os dados dos Planetas, Espécies, Naves e Filmes. Cada um recebe seus respectivos valores.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“akabab/starwars-api” - </a:t>
            </a:r>
            <a:r>
              <a:rPr lang="pt-BR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API com os dados e imagens dos Personagens.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YoutubeAPI - </a:t>
            </a:r>
            <a:r>
              <a:rPr lang="pt-BR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usamos para buscar os trailers dos filmes.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ctrTitle"/>
          </p:nvPr>
        </p:nvSpPr>
        <p:spPr>
          <a:xfrm>
            <a:off x="510450" y="121500"/>
            <a:ext cx="81231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00" y="1094700"/>
            <a:ext cx="7494603" cy="3631826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