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D767-8DEC-4A59-8C3F-651C0F025AC4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BB7-2BDA-4D6A-A28E-E7E52213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36294" y="1973180"/>
            <a:ext cx="4026570" cy="545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Jsoniter SPI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36294" y="1187116"/>
            <a:ext cx="1957138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Iterator</a:t>
            </a:r>
          </a:p>
          <a:p>
            <a:pPr algn="ctr"/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05726" y="1187116"/>
            <a:ext cx="1957138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55559" y="401052"/>
            <a:ext cx="1395663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95137" y="1884949"/>
            <a:ext cx="6272462" cy="3208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95137" y="1114926"/>
            <a:ext cx="6184231" cy="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91590" y="401052"/>
            <a:ext cx="1395663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03560" y="401052"/>
            <a:ext cx="1451808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7144" y="57697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Add-on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3914" y="1331314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4630" y="2077095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2017-01-14T10:32:36Z</dcterms:created>
  <dcterms:modified xsi:type="dcterms:W3CDTF">2017-01-14T10:38:05Z</dcterms:modified>
</cp:coreProperties>
</file>