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318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94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8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559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5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09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911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374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68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807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11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CRC Data Management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Backlog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8</a:t>
            </a:r>
          </a:p>
        </p:txBody>
      </p:sp>
      <p:sp>
        <p:nvSpPr>
          <p:cNvPr id="149" name="Shape 149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Interface Design</a:t>
            </a:r>
            <a:endParaRPr lang="en" dirty="0"/>
          </a:p>
        </p:txBody>
      </p:sp>
      <p:sp>
        <p:nvSpPr>
          <p:cNvPr id="150" name="Shape 150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C</a:t>
            </a:r>
          </a:p>
        </p:txBody>
      </p:sp>
      <p:sp>
        <p:nvSpPr>
          <p:cNvPr id="151" name="Shape 151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2</a:t>
            </a:r>
          </a:p>
        </p:txBody>
      </p:sp>
      <p:sp>
        <p:nvSpPr>
          <p:cNvPr id="152" name="Shape 152"/>
          <p:cNvSpPr/>
          <p:nvPr/>
        </p:nvSpPr>
        <p:spPr>
          <a:xfrm>
            <a:off x="200100" y="729725"/>
            <a:ext cx="8755800" cy="6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developer, I want to ensure that the interface is user friendly so that customers and employees are not confused when operating it.</a:t>
            </a:r>
            <a:endParaRPr lang="en" dirty="0"/>
          </a:p>
        </p:txBody>
      </p:sp>
      <p:sp>
        <p:nvSpPr>
          <p:cNvPr id="153" name="Shape 153"/>
          <p:cNvSpPr/>
          <p:nvPr/>
        </p:nvSpPr>
        <p:spPr>
          <a:xfrm>
            <a:off x="194100" y="1638900"/>
            <a:ext cx="8755800" cy="223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>
            <a:off x="200100" y="4003625"/>
            <a:ext cx="8755800" cy="98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9	</a:t>
            </a:r>
          </a:p>
        </p:txBody>
      </p:sp>
      <p:sp>
        <p:nvSpPr>
          <p:cNvPr id="160" name="Shape 160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Data Analytics</a:t>
            </a:r>
            <a:endParaRPr lang="en" dirty="0"/>
          </a:p>
        </p:txBody>
      </p:sp>
      <p:sp>
        <p:nvSpPr>
          <p:cNvPr id="161" name="Shape 161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162" name="Shape 162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1</a:t>
            </a:r>
          </a:p>
        </p:txBody>
      </p:sp>
      <p:sp>
        <p:nvSpPr>
          <p:cNvPr id="163" name="Shape 163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developer, I want to add a functional button that displays analysis results so that those interested in such results can acquire them effortlessly. </a:t>
            </a:r>
            <a:endParaRPr lang="en" dirty="0"/>
          </a:p>
        </p:txBody>
      </p:sp>
      <p:sp>
        <p:nvSpPr>
          <p:cNvPr id="164" name="Shape 164"/>
          <p:cNvSpPr/>
          <p:nvPr/>
        </p:nvSpPr>
        <p:spPr>
          <a:xfrm>
            <a:off x="194100" y="1970850"/>
            <a:ext cx="8755800" cy="18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</p:txBody>
      </p:sp>
      <p:sp>
        <p:nvSpPr>
          <p:cNvPr id="165" name="Shape 165"/>
          <p:cNvSpPr/>
          <p:nvPr/>
        </p:nvSpPr>
        <p:spPr>
          <a:xfrm>
            <a:off x="200100" y="4003625"/>
            <a:ext cx="8755800" cy="98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10</a:t>
            </a:r>
          </a:p>
        </p:txBody>
      </p:sp>
      <p:sp>
        <p:nvSpPr>
          <p:cNvPr id="171" name="Shape 171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Login &amp; Security</a:t>
            </a:r>
            <a:endParaRPr lang="en" dirty="0"/>
          </a:p>
        </p:txBody>
      </p:sp>
      <p:sp>
        <p:nvSpPr>
          <p:cNvPr id="172" name="Shape 172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C</a:t>
            </a:r>
          </a:p>
        </p:txBody>
      </p:sp>
      <p:sp>
        <p:nvSpPr>
          <p:cNvPr id="173" name="Shape 173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8</a:t>
            </a:r>
          </a:p>
        </p:txBody>
      </p:sp>
      <p:sp>
        <p:nvSpPr>
          <p:cNvPr id="174" name="Shape 174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developer, I want to implement a login system so that the program can distinguish users in order to make sure the company’s data is being accessed by trusted and known parties.</a:t>
            </a:r>
            <a:endParaRPr lang="en" dirty="0"/>
          </a:p>
        </p:txBody>
      </p:sp>
      <p:sp>
        <p:nvSpPr>
          <p:cNvPr id="175" name="Shape 175"/>
          <p:cNvSpPr/>
          <p:nvPr/>
        </p:nvSpPr>
        <p:spPr>
          <a:xfrm>
            <a:off x="194100" y="1970850"/>
            <a:ext cx="8755800" cy="18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200100" y="4003625"/>
            <a:ext cx="8755800" cy="98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11</a:t>
            </a:r>
          </a:p>
        </p:txBody>
      </p:sp>
      <p:sp>
        <p:nvSpPr>
          <p:cNvPr id="182" name="Shape 182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Availability</a:t>
            </a:r>
            <a:endParaRPr lang="en" dirty="0"/>
          </a:p>
        </p:txBody>
      </p:sp>
      <p:sp>
        <p:nvSpPr>
          <p:cNvPr id="183" name="Shape 183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C</a:t>
            </a:r>
          </a:p>
        </p:txBody>
      </p:sp>
      <p:sp>
        <p:nvSpPr>
          <p:cNvPr id="184" name="Shape 184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8</a:t>
            </a:r>
          </a:p>
        </p:txBody>
      </p:sp>
      <p:sp>
        <p:nvSpPr>
          <p:cNvPr id="185" name="Shape 185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developer, I want to develop an interface that allows customers to view all available cars so that the customer can see what car they can hire.</a:t>
            </a:r>
            <a:endParaRPr lang="en" dirty="0"/>
          </a:p>
        </p:txBody>
      </p:sp>
      <p:sp>
        <p:nvSpPr>
          <p:cNvPr id="186" name="Shape 186"/>
          <p:cNvSpPr/>
          <p:nvPr/>
        </p:nvSpPr>
        <p:spPr>
          <a:xfrm>
            <a:off x="194100" y="1970850"/>
            <a:ext cx="8755800" cy="18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7" name="Shape 187"/>
          <p:cNvSpPr/>
          <p:nvPr/>
        </p:nvSpPr>
        <p:spPr>
          <a:xfrm>
            <a:off x="200100" y="4003625"/>
            <a:ext cx="8755800" cy="98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0</a:t>
            </a:r>
          </a:p>
        </p:txBody>
      </p:sp>
      <p:sp>
        <p:nvSpPr>
          <p:cNvPr id="61" name="Shape 61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Rental History</a:t>
            </a:r>
          </a:p>
        </p:txBody>
      </p:sp>
      <p:sp>
        <p:nvSpPr>
          <p:cNvPr id="62" name="Shape 62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63" name="Shape 63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1 </a:t>
            </a:r>
          </a:p>
        </p:txBody>
      </p:sp>
      <p:sp>
        <p:nvSpPr>
          <p:cNvPr id="64" name="Shape 64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</a:pPr>
            <a:r>
              <a:rPr lang="en-US" dirty="0"/>
              <a:t>As a product user, I want to be able to record the history of rental services of CRC customers so that I can look back at information when needed.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194100" y="1862675"/>
            <a:ext cx="8755800" cy="191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Acceptance criteria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00100" y="3848800"/>
            <a:ext cx="8755800" cy="114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1</a:t>
            </a:r>
          </a:p>
        </p:txBody>
      </p:sp>
      <p:sp>
        <p:nvSpPr>
          <p:cNvPr id="72" name="Shape 72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>
                <a:solidFill>
                  <a:schemeClr val="dk1"/>
                </a:solidFill>
              </a:rPr>
              <a:t>Monthly Usage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C</a:t>
            </a:r>
          </a:p>
        </p:txBody>
      </p:sp>
      <p:sp>
        <p:nvSpPr>
          <p:cNvPr id="74" name="Shape 74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4</a:t>
            </a:r>
          </a:p>
        </p:txBody>
      </p:sp>
      <p:sp>
        <p:nvSpPr>
          <p:cNvPr id="75" name="Shape 75"/>
          <p:cNvSpPr/>
          <p:nvPr/>
        </p:nvSpPr>
        <p:spPr>
          <a:xfrm>
            <a:off x="200100" y="756000"/>
            <a:ext cx="8755800" cy="10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As a product user, I want to able to browse the number of cars that are picked up or returned in stores monthly so that I can determine which cars are used the most.</a:t>
            </a:r>
            <a:endParaRPr dirty="0"/>
          </a:p>
        </p:txBody>
      </p:sp>
      <p:sp>
        <p:nvSpPr>
          <p:cNvPr id="76" name="Shape 76"/>
          <p:cNvSpPr/>
          <p:nvPr/>
        </p:nvSpPr>
        <p:spPr>
          <a:xfrm>
            <a:off x="194100" y="1985600"/>
            <a:ext cx="8755800" cy="17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Acceptance criteria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200100" y="3848800"/>
            <a:ext cx="8755800" cy="114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2</a:t>
            </a:r>
          </a:p>
        </p:txBody>
      </p:sp>
      <p:sp>
        <p:nvSpPr>
          <p:cNvPr id="83" name="Shape 83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>
                <a:solidFill>
                  <a:schemeClr val="dk1"/>
                </a:solidFill>
              </a:rPr>
              <a:t>Recommendations</a:t>
            </a:r>
            <a:endParaRPr lang="en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85" name="Shape 85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4</a:t>
            </a:r>
          </a:p>
        </p:txBody>
      </p:sp>
      <p:sp>
        <p:nvSpPr>
          <p:cNvPr id="86" name="Shape 86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As a CRC customer, I want to be able to browse car recommendations so that I know which car is most suitable for my travel.</a:t>
            </a:r>
            <a:endParaRPr dirty="0"/>
          </a:p>
        </p:txBody>
      </p:sp>
      <p:sp>
        <p:nvSpPr>
          <p:cNvPr id="87" name="Shape 87"/>
          <p:cNvSpPr/>
          <p:nvPr/>
        </p:nvSpPr>
        <p:spPr>
          <a:xfrm>
            <a:off x="194100" y="1970850"/>
            <a:ext cx="8755800" cy="17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Acceptance criteria</a:t>
            </a:r>
          </a:p>
        </p:txBody>
      </p:sp>
      <p:sp>
        <p:nvSpPr>
          <p:cNvPr id="88" name="Shape 88"/>
          <p:cNvSpPr/>
          <p:nvPr/>
        </p:nvSpPr>
        <p:spPr>
          <a:xfrm>
            <a:off x="200100" y="3848800"/>
            <a:ext cx="8755800" cy="114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 ID: 3</a:t>
            </a:r>
          </a:p>
        </p:txBody>
      </p:sp>
      <p:sp>
        <p:nvSpPr>
          <p:cNvPr id="94" name="Shape 94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dirty="0"/>
              <a:t>Availability</a:t>
            </a:r>
            <a:endParaRPr lang="en" dirty="0"/>
          </a:p>
        </p:txBody>
      </p:sp>
      <p:sp>
        <p:nvSpPr>
          <p:cNvPr id="95" name="Shape 95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96" name="Shape 96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 Points: 2</a:t>
            </a:r>
          </a:p>
        </p:txBody>
      </p:sp>
      <p:sp>
        <p:nvSpPr>
          <p:cNvPr id="97" name="Shape 97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CRC customer, I want to be able to browse which cars are currently available or unavailable so that I know which cars I can rent out. </a:t>
            </a:r>
            <a:endParaRPr lang="en" dirty="0"/>
          </a:p>
        </p:txBody>
      </p:sp>
      <p:sp>
        <p:nvSpPr>
          <p:cNvPr id="98" name="Shape 98"/>
          <p:cNvSpPr/>
          <p:nvPr/>
        </p:nvSpPr>
        <p:spPr>
          <a:xfrm>
            <a:off x="194100" y="1970850"/>
            <a:ext cx="8755800" cy="17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</p:txBody>
      </p:sp>
      <p:sp>
        <p:nvSpPr>
          <p:cNvPr id="99" name="Shape 99"/>
          <p:cNvSpPr/>
          <p:nvPr/>
        </p:nvSpPr>
        <p:spPr>
          <a:xfrm>
            <a:off x="200100" y="3848800"/>
            <a:ext cx="8755800" cy="114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4</a:t>
            </a:r>
          </a:p>
        </p:txBody>
      </p:sp>
      <p:sp>
        <p:nvSpPr>
          <p:cNvPr id="105" name="Shape 105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Car Alerts</a:t>
            </a:r>
            <a:endParaRPr lang="en" dirty="0"/>
          </a:p>
        </p:txBody>
      </p:sp>
      <p:sp>
        <p:nvSpPr>
          <p:cNvPr id="106" name="Shape 106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107" name="Shape 107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1 </a:t>
            </a:r>
          </a:p>
        </p:txBody>
      </p:sp>
      <p:sp>
        <p:nvSpPr>
          <p:cNvPr id="108" name="Shape 108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product user, I want to be able to get alerts if vehicles are due for servicing, or if registration is expired, so that I am timely efficient. </a:t>
            </a:r>
            <a:endParaRPr lang="en" dirty="0"/>
          </a:p>
        </p:txBody>
      </p:sp>
      <p:sp>
        <p:nvSpPr>
          <p:cNvPr id="109" name="Shape 109"/>
          <p:cNvSpPr/>
          <p:nvPr/>
        </p:nvSpPr>
        <p:spPr>
          <a:xfrm>
            <a:off x="194100" y="1970850"/>
            <a:ext cx="8755800" cy="170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0" name="Shape 110"/>
          <p:cNvSpPr/>
          <p:nvPr/>
        </p:nvSpPr>
        <p:spPr>
          <a:xfrm>
            <a:off x="200100" y="3848800"/>
            <a:ext cx="8755800" cy="114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5</a:t>
            </a:r>
          </a:p>
        </p:txBody>
      </p:sp>
      <p:sp>
        <p:nvSpPr>
          <p:cNvPr id="116" name="Shape 116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Calculator</a:t>
            </a:r>
            <a:endParaRPr lang="e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118" name="Shape 118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4</a:t>
            </a:r>
          </a:p>
        </p:txBody>
      </p:sp>
      <p:sp>
        <p:nvSpPr>
          <p:cNvPr id="119" name="Shape 119"/>
          <p:cNvSpPr/>
          <p:nvPr/>
        </p:nvSpPr>
        <p:spPr>
          <a:xfrm>
            <a:off x="200100" y="729725"/>
            <a:ext cx="8755800" cy="6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As a CRC customer, I want to be able to calculate which car is the cheapest to travel in based on fuel so that I can save money.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94100" y="1534900"/>
            <a:ext cx="8755800" cy="245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200100" y="3989025"/>
            <a:ext cx="8755800" cy="10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00100" y="21410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6</a:t>
            </a:r>
          </a:p>
        </p:txBody>
      </p:sp>
      <p:sp>
        <p:nvSpPr>
          <p:cNvPr id="127" name="Shape 127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AU" dirty="0"/>
              <a:t>Implement Test Cases</a:t>
            </a:r>
            <a:endParaRPr lang="en" dirty="0"/>
          </a:p>
        </p:txBody>
      </p:sp>
      <p:sp>
        <p:nvSpPr>
          <p:cNvPr id="128" name="Shape 128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M</a:t>
            </a:r>
          </a:p>
        </p:txBody>
      </p:sp>
      <p:sp>
        <p:nvSpPr>
          <p:cNvPr id="129" name="Shape 129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2</a:t>
            </a:r>
          </a:p>
        </p:txBody>
      </p:sp>
      <p:sp>
        <p:nvSpPr>
          <p:cNvPr id="130" name="Shape 130"/>
          <p:cNvSpPr/>
          <p:nvPr/>
        </p:nvSpPr>
        <p:spPr>
          <a:xfrm>
            <a:off x="200100" y="729725"/>
            <a:ext cx="8755800" cy="107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developer, I will want to implement test cases throughout the program so that I will be able to write correct working code.</a:t>
            </a:r>
            <a:endParaRPr lang="en" dirty="0"/>
          </a:p>
        </p:txBody>
      </p:sp>
      <p:sp>
        <p:nvSpPr>
          <p:cNvPr id="131" name="Shape 131"/>
          <p:cNvSpPr/>
          <p:nvPr/>
        </p:nvSpPr>
        <p:spPr>
          <a:xfrm>
            <a:off x="194100" y="1970850"/>
            <a:ext cx="8755800" cy="209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•</a:t>
            </a:r>
          </a:p>
        </p:txBody>
      </p:sp>
      <p:sp>
        <p:nvSpPr>
          <p:cNvPr id="132" name="Shape 132"/>
          <p:cNvSpPr/>
          <p:nvPr/>
        </p:nvSpPr>
        <p:spPr>
          <a:xfrm>
            <a:off x="200100" y="4237200"/>
            <a:ext cx="8755800" cy="7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0010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ID: 7</a:t>
            </a:r>
          </a:p>
        </p:txBody>
      </p:sp>
      <p:sp>
        <p:nvSpPr>
          <p:cNvPr id="138" name="Shape 138"/>
          <p:cNvSpPr/>
          <p:nvPr/>
        </p:nvSpPr>
        <p:spPr>
          <a:xfrm>
            <a:off x="1482425" y="176550"/>
            <a:ext cx="45321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Program Architecture </a:t>
            </a:r>
          </a:p>
        </p:txBody>
      </p:sp>
      <p:sp>
        <p:nvSpPr>
          <p:cNvPr id="139" name="Shape 139"/>
          <p:cNvSpPr/>
          <p:nvPr/>
        </p:nvSpPr>
        <p:spPr>
          <a:xfrm>
            <a:off x="6131650" y="176550"/>
            <a:ext cx="1165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C</a:t>
            </a:r>
          </a:p>
        </p:txBody>
      </p:sp>
      <p:sp>
        <p:nvSpPr>
          <p:cNvPr id="140" name="Shape 140"/>
          <p:cNvSpPr/>
          <p:nvPr/>
        </p:nvSpPr>
        <p:spPr>
          <a:xfrm>
            <a:off x="7391575" y="176550"/>
            <a:ext cx="1564200" cy="4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Story Points: 2</a:t>
            </a:r>
          </a:p>
        </p:txBody>
      </p:sp>
      <p:sp>
        <p:nvSpPr>
          <p:cNvPr id="141" name="Shape 141"/>
          <p:cNvSpPr/>
          <p:nvPr/>
        </p:nvSpPr>
        <p:spPr>
          <a:xfrm>
            <a:off x="200100" y="729725"/>
            <a:ext cx="8755800" cy="6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 a developer, I want to generate and insert documentation throughout the code so that myself and future developers are able to understand the program’s architecture.</a:t>
            </a:r>
            <a:endParaRPr lang="en" dirty="0"/>
          </a:p>
        </p:txBody>
      </p:sp>
      <p:sp>
        <p:nvSpPr>
          <p:cNvPr id="142" name="Shape 142"/>
          <p:cNvSpPr/>
          <p:nvPr/>
        </p:nvSpPr>
        <p:spPr>
          <a:xfrm>
            <a:off x="194100" y="1638900"/>
            <a:ext cx="8755800" cy="223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Acceptance criteria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200100" y="4003625"/>
            <a:ext cx="8755800" cy="98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561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CRC 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Data Management</dc:title>
  <dc:creator>Zac Atkinson</dc:creator>
  <cp:lastModifiedBy>Zac Atkinson</cp:lastModifiedBy>
  <cp:revision>4</cp:revision>
  <dcterms:modified xsi:type="dcterms:W3CDTF">2018-08-08T03:17:24Z</dcterms:modified>
</cp:coreProperties>
</file>