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89123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2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B5E73-77DE-C96F-DDFD-26B75C605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1" r="8223"/>
          <a:stretch/>
        </p:blipFill>
        <p:spPr>
          <a:xfrm>
            <a:off x="5015076" y="313131"/>
            <a:ext cx="6893211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8" y="1443267"/>
            <a:ext cx="5460116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Technology Trends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00" y="3641264"/>
            <a:ext cx="5181600" cy="1609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Zachary Barnhart</a:t>
            </a:r>
          </a:p>
          <a:p>
            <a:pPr marL="0" indent="0" algn="ctr">
              <a:buNone/>
            </a:pPr>
            <a:r>
              <a:rPr lang="en-US" dirty="0"/>
              <a:t>12-22-2023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MySQL is in highest demand</a:t>
            </a:r>
          </a:p>
          <a:p>
            <a:r>
              <a:rPr lang="en-US" dirty="0"/>
              <a:t>Redis and MongoDB are gaining popularity</a:t>
            </a:r>
          </a:p>
          <a:p>
            <a:r>
              <a:rPr lang="en-US" dirty="0"/>
              <a:t>Elasticsearch is projected to have the highest increase in demand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Non-SQL databases will make a bigger impact on storing non-relational data</a:t>
            </a:r>
          </a:p>
          <a:p>
            <a:r>
              <a:rPr lang="en-US" dirty="0"/>
              <a:t>Open source databases are still preferable</a:t>
            </a:r>
          </a:p>
          <a:p>
            <a:r>
              <a:rPr lang="en-US" dirty="0"/>
              <a:t>Redis supports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https://dataplatform.cloud.ibm.com/dashboards/d3d90b5e-6e1f-49fe-8996-eee064fac601/view/7d64f42a259520e94aedcce407cc78017c65205ce7bbd50a87d17b490d322797a93c1190c8274c58da130c36f6ed1b0cca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4FCB3-F186-06FC-0DBF-3BB8990E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09" y="1358935"/>
            <a:ext cx="8763781" cy="48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DC0D0-9950-ABCC-CCEF-4B0AF4B60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/>
          <a:stretch/>
        </p:blipFill>
        <p:spPr>
          <a:xfrm>
            <a:off x="1671981" y="1405368"/>
            <a:ext cx="8848037" cy="50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02CFA-3273-9051-F9DE-62ABFA60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92" y="1382255"/>
            <a:ext cx="8749616" cy="48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8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 trends now and in the future</a:t>
            </a:r>
          </a:p>
          <a:p>
            <a:r>
              <a:rPr lang="en-US" dirty="0"/>
              <a:t>Training and in-field continuing education </a:t>
            </a:r>
          </a:p>
          <a:p>
            <a:r>
              <a:rPr lang="en-US" dirty="0"/>
              <a:t>Female representation in Technology fields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Address education and age discrimination in technology employment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Technology language and database demands change annually</a:t>
            </a:r>
          </a:p>
          <a:p>
            <a:r>
              <a:rPr lang="en-US" dirty="0"/>
              <a:t>High geographical concentration of Tech employees</a:t>
            </a:r>
          </a:p>
          <a:p>
            <a:r>
              <a:rPr lang="en-US" dirty="0"/>
              <a:t>Gender gap is evident</a:t>
            </a:r>
          </a:p>
          <a:p>
            <a:r>
              <a:rPr lang="en-US" dirty="0"/>
              <a:t>Platforms such as Docker and AWS are in increasing demand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Companies need to be agile and flexible with rapid and consistent changes</a:t>
            </a:r>
          </a:p>
          <a:p>
            <a:r>
              <a:rPr lang="en-US" dirty="0"/>
              <a:t>Technology could be more geographically diverse</a:t>
            </a:r>
          </a:p>
          <a:p>
            <a:r>
              <a:rPr lang="en-US" dirty="0"/>
              <a:t>A technology shift is foreseen to faster app development and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now and in the next year can be used to predict what continuing education is needed and what needs to be learned to continue to advance successfully</a:t>
            </a:r>
          </a:p>
          <a:p>
            <a:r>
              <a:rPr lang="en-US" dirty="0"/>
              <a:t>Trends in popularity of different tools, languages, and platforms are evident</a:t>
            </a:r>
          </a:p>
          <a:p>
            <a:r>
              <a:rPr lang="en-US" dirty="0"/>
              <a:t>Gender inequality could be addressed, when different perspectives are desired</a:t>
            </a:r>
          </a:p>
          <a:p>
            <a:r>
              <a:rPr lang="en-US" dirty="0"/>
              <a:t>Technology job accessibility for developing countries needs to be increased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APPENDIX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4D7AB-3EDD-B1B8-9635-F7C65404E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5" r="1654"/>
          <a:stretch/>
        </p:blipFill>
        <p:spPr>
          <a:xfrm>
            <a:off x="7075836" y="2334525"/>
            <a:ext cx="5040695" cy="2828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BFDC2-3AA1-F257-E463-1A396FD1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4" y="1820332"/>
            <a:ext cx="6922563" cy="3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CDBC6-322D-6BA1-5101-EA0A3F615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A6A9C-0008-6528-CFE0-4F9D63AA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7" y="1500727"/>
            <a:ext cx="11221825" cy="48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POPULAR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C1D36-46EA-5707-D186-8345E54E56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2208E-D112-907C-4D75-5BB8FBC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640"/>
            <a:ext cx="11952544" cy="47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4184" y="2087588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 Usage Trends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Platforms</a:t>
            </a:r>
          </a:p>
          <a:p>
            <a:r>
              <a:rPr lang="en-US" sz="2200" dirty="0"/>
              <a:t>Future Technology Trends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Platforms</a:t>
            </a:r>
          </a:p>
          <a:p>
            <a:r>
              <a:rPr lang="en-US" sz="2200" dirty="0"/>
              <a:t>Demographic Survey</a:t>
            </a:r>
          </a:p>
          <a:p>
            <a:r>
              <a:rPr lang="en-US" sz="2200" dirty="0"/>
              <a:t>Gender and Country differentials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929322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About:</a:t>
            </a:r>
          </a:p>
          <a:p>
            <a:pPr marL="0" indent="0">
              <a:buNone/>
            </a:pPr>
            <a:r>
              <a:rPr lang="en-US" sz="2200" dirty="0"/>
              <a:t>Analyzing the trends in software development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Purpose:</a:t>
            </a:r>
          </a:p>
          <a:p>
            <a:r>
              <a:rPr lang="en-US" sz="2200" dirty="0"/>
              <a:t>Identify skill requirements for future trends</a:t>
            </a:r>
          </a:p>
          <a:p>
            <a:r>
              <a:rPr lang="en-US" sz="2200" dirty="0"/>
              <a:t>Which programming languages are currently in demand?</a:t>
            </a:r>
          </a:p>
          <a:p>
            <a:r>
              <a:rPr lang="en-US" sz="2200" dirty="0"/>
              <a:t>Which database skills are currently in demand?</a:t>
            </a:r>
          </a:p>
          <a:p>
            <a:r>
              <a:rPr lang="en-US" sz="2200" dirty="0"/>
              <a:t>What are popular IDEs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Data Collection Sources (Sources)</a:t>
            </a:r>
          </a:p>
          <a:p>
            <a:pPr lvl="1"/>
            <a:r>
              <a:rPr lang="en-US" sz="1800" dirty="0"/>
              <a:t>Stack Overflow Developer 2019 Survey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b="1" dirty="0"/>
              <a:t>Data Wrangling</a:t>
            </a:r>
          </a:p>
          <a:p>
            <a:r>
              <a:rPr lang="en-US" sz="2200" b="1" dirty="0"/>
              <a:t>Data Exploration</a:t>
            </a:r>
          </a:p>
          <a:p>
            <a:r>
              <a:rPr lang="en-US" sz="2200" b="1" dirty="0"/>
              <a:t>Data Cleaning</a:t>
            </a:r>
            <a:endParaRPr lang="en-US" sz="2200" dirty="0"/>
          </a:p>
          <a:p>
            <a:r>
              <a:rPr lang="en-US" sz="2200" b="1" dirty="0"/>
              <a:t>Data Visualization</a:t>
            </a:r>
          </a:p>
          <a:p>
            <a:pPr lvl="1"/>
            <a:r>
              <a:rPr lang="en-US" sz="1800" dirty="0"/>
              <a:t>Python matplotlib</a:t>
            </a:r>
          </a:p>
          <a:p>
            <a:pPr lvl="1"/>
            <a:r>
              <a:rPr lang="en-US" sz="1800" dirty="0"/>
              <a:t>IBM Cognos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59CD5-7F18-378B-D9F7-656CF21D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0" r="950" b="2805"/>
          <a:stretch/>
        </p:blipFill>
        <p:spPr>
          <a:xfrm>
            <a:off x="458104" y="1476278"/>
            <a:ext cx="11275792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AA130-7B25-9537-F827-AF4EBBEDB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" r="2191"/>
          <a:stretch/>
        </p:blipFill>
        <p:spPr>
          <a:xfrm>
            <a:off x="232528" y="1531831"/>
            <a:ext cx="11726944" cy="4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3" y="428592"/>
            <a:ext cx="11567474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JavaScript, HTML/CSS, SQL are most popular</a:t>
            </a:r>
          </a:p>
          <a:p>
            <a:r>
              <a:rPr lang="en-US" dirty="0"/>
              <a:t>Python and Typescript are projected to be more significant in the future</a:t>
            </a:r>
          </a:p>
          <a:p>
            <a:r>
              <a:rPr lang="en-US" dirty="0"/>
              <a:t>PowerShell will be less significant/popular in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Big Data technology still has a high demand for SQL</a:t>
            </a:r>
          </a:p>
          <a:p>
            <a:r>
              <a:rPr lang="en-US" dirty="0"/>
              <a:t>Web Development is in high demand</a:t>
            </a:r>
          </a:p>
          <a:p>
            <a:r>
              <a:rPr lang="en-US" dirty="0"/>
              <a:t>In regards to AI, ML is on the rise, Python is still a necessity and is in high demand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7B4F6-E515-731F-12F8-A75FF2018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" t="5005" r="567" b="2041"/>
          <a:stretch/>
        </p:blipFill>
        <p:spPr>
          <a:xfrm>
            <a:off x="199534" y="1677970"/>
            <a:ext cx="11792932" cy="44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f80a141d-92ca-4d3d-9308-f7e7b1d44ce8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509</Words>
  <Application>Microsoft Office PowerPoint</Application>
  <PresentationFormat>Widescreen</PresentationFormat>
  <Paragraphs>113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Zachary Barnhart</cp:lastModifiedBy>
  <cp:revision>22</cp:revision>
  <dcterms:created xsi:type="dcterms:W3CDTF">2020-10-28T18:29:43Z</dcterms:created>
  <dcterms:modified xsi:type="dcterms:W3CDTF">2024-01-09T01:10:26Z</dcterms:modified>
</cp:coreProperties>
</file>