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P4DTK0X1hQWdigbWB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NbRp6jy2FMR4myw8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NVDeaevj3sYWPOGF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NVh-YMQ3cR4FbJnb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P4rJP8arA2POlqX4B-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NW9LJXaOUXpqkCZE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NWJQH8bkbQgt5sqC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P50x3peKOXMW8C6pHH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2021-01-06T18:50:41.979Z</dcterms:created>
  <dcterms:modified xsi:type="dcterms:W3CDTF">2021-01-06T18:50:41.979Z</dcterms:modified>
</cp:coreProperties>
</file>