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4D2C2A-BD5D-452F-B508-2676ED50AD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Kimberly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E49514-6FB3-4F60-9D73-0FFD4D283C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D7A522-F4CB-4A7D-9F37-7E66A656CA7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3E7CAF-6676-4B2F-9DED-D2DB47AA175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AF675D-DC5D-4CED-9C9A-2C2EC19B91F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13DF9F-6254-47FB-BD95-406F462717D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talking about: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 vs Objectives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77DCCB-B9CF-45A0-9313-33AC854CDAE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381949-DCDD-4144-8DE7-05E1D31D7E6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96A231-AA3C-4192-B65F-F193E8532D9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F40B83-828A-4558-BCBF-5C3F2E3A3C7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9F122D-8ED0-4AC1-902A-314E167BBF6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37C9E1-ED65-41EC-8AAB-17BB37F994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Robyn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B3B98F-902D-4A96-A119-D79597B477B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Robyn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921BA1-ABAE-4E98-9888-260A4B11FDC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5935CA-E363-4D61-A932-B1ED79DF57E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84D6DB-3418-4E01-8D4B-18FB754175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Kimberly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24ED25-3D72-489F-897C-76AB805C78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181480" y="904320"/>
            <a:ext cx="6248160" cy="49842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181480" y="904320"/>
            <a:ext cx="6248160" cy="498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181480" y="904320"/>
            <a:ext cx="6248160" cy="49842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181480" y="904320"/>
            <a:ext cx="6248160" cy="498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a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1783880" y="1189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89000" y="1143360"/>
            <a:ext cx="7034040" cy="426852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</a:pPr>
            <a:r>
              <a:rPr b="0" i="1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89000" y="6314400"/>
            <a:ext cx="15962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f6f6f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5/4/18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000600" y="6314400"/>
            <a:ext cx="5122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1783880" y="141624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185D31-D543-4675-BFE4-2968054BA4B4}" type="slidenum">
              <a:rPr b="0" i="1" lang="en-US" sz="12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773640" y="1257120"/>
            <a:ext cx="360" cy="5600880"/>
          </a:xfrm>
          <a:prstGeom prst="line">
            <a:avLst/>
          </a:prstGeom>
          <a:ln w="255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143000" indent="-28296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6002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57400" indent="-28296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762120" y="5929920"/>
            <a:ext cx="38145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5/4/18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762120" y="6314400"/>
            <a:ext cx="381456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1783880" y="560772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44DD4A-021B-4E7D-8BF7-3E3CFF79E7E5}" type="slidenum">
              <a:rPr b="0" i="1" lang="en-US" sz="12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zackeilholz.github.io/CineMunchie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a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1783880" y="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3"/>
          <p:cNvSpPr/>
          <p:nvPr/>
        </p:nvSpPr>
        <p:spPr>
          <a:xfrm>
            <a:off x="7534440" y="1229400"/>
            <a:ext cx="360" cy="4657320"/>
          </a:xfrm>
          <a:prstGeom prst="line">
            <a:avLst/>
          </a:prstGeom>
          <a:ln w="255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963360" y="643320"/>
            <a:ext cx="6230880" cy="5559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i="1" lang="en-US" sz="44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Cinemunchies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7856280" y="643320"/>
            <a:ext cx="3688560" cy="5559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Urkel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May 2018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Technologies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8618760" y="334080"/>
            <a:ext cx="3396600" cy="278172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5181480" y="340200"/>
            <a:ext cx="3436920" cy="277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Wireframing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Balsamiq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Hand Sketches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Whiteboarding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764560" y="3203640"/>
            <a:ext cx="3250800" cy="27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Management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Jira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Slack Chat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755600" y="3749040"/>
            <a:ext cx="437940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Technologies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181480" y="340200"/>
            <a:ext cx="3436920" cy="277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BackEnd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Firebase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764560" y="3203640"/>
            <a:ext cx="3250800" cy="27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Front End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Materialize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193600" y="625680"/>
            <a:ext cx="2802960" cy="1672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Image of our Firebase DB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163120" y="4038480"/>
            <a:ext cx="2802960" cy="1672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Materialize Logo or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966000" y="231120"/>
            <a:ext cx="4464000" cy="26035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937760" y="3749040"/>
            <a:ext cx="3291840" cy="21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Our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181480" y="568440"/>
            <a:ext cx="6248160" cy="176724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2928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Branching &amp; Merging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work with 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trial and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5358240" y="745200"/>
            <a:ext cx="1249200" cy="1413720"/>
          </a:xfrm>
          <a:prstGeom prst="roundRect">
            <a:avLst>
              <a:gd name="adj" fmla="val 10000"/>
            </a:avLst>
          </a:prstGeom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5181480" y="2512800"/>
            <a:ext cx="6248160" cy="1767240"/>
          </a:xfrm>
          <a:prstGeom prst="roundRect">
            <a:avLst>
              <a:gd name="adj" fmla="val 10000"/>
            </a:avLst>
          </a:prstGeom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2928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single Page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clearly documenting the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testing, testing,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5358240" y="2689560"/>
            <a:ext cx="1249200" cy="1413720"/>
          </a:xfrm>
          <a:prstGeom prst="roundRect">
            <a:avLst>
              <a:gd name="adj" fmla="val 10000"/>
            </a:avLst>
          </a:prstGeom>
          <a:blipFill>
            <a:blip r:embed="rId1"/>
            <a:stretch>
              <a:fillRect l="-486742" t="0" r="-486742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5181480" y="4457160"/>
            <a:ext cx="6248160" cy="1767240"/>
          </a:xfrm>
          <a:prstGeom prst="roundRect">
            <a:avLst>
              <a:gd name="adj" fmla="val 10000"/>
            </a:avLst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2928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Creative Differences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Discuss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COMPROMISE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358240" y="4633920"/>
            <a:ext cx="1249200" cy="1413720"/>
          </a:xfrm>
          <a:prstGeom prst="roundRect">
            <a:avLst>
              <a:gd name="adj" fmla="val 10000"/>
            </a:avLst>
          </a:prstGeom>
          <a:blipFill>
            <a:blip r:embed="rId2"/>
            <a:stretch>
              <a:fillRect l="0" t="-3996" r="0" b="-3996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Our Successes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729400" y="572040"/>
            <a:ext cx="2288160" cy="170784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Positive attitudes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Willingness to listen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Adaptability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Helpfulness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729400" y="2280600"/>
            <a:ext cx="2288160" cy="73404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7405560" y="2397240"/>
            <a:ext cx="800640" cy="800640"/>
          </a:xfrm>
          <a:prstGeom prst="ellipse">
            <a:avLst/>
          </a:prstGeom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8404920" y="572040"/>
            <a:ext cx="2288160" cy="170784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2557069"/>
                <a:satOff val="-5949"/>
                <a:lumOff val="-98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Wanted a mobile solution; kept to the delivering a mobile friend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8404920" y="2280600"/>
            <a:ext cx="2288160" cy="734040"/>
          </a:xfrm>
          <a:prstGeom prst="rect">
            <a:avLst/>
          </a:prstGeom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ln>
            <a:solidFill>
              <a:schemeClr val="accent4">
                <a:hueOff val="2557069"/>
                <a:satOff val="-5949"/>
                <a:lumOff val="-98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10081440" y="2397240"/>
            <a:ext cx="800640" cy="800640"/>
          </a:xfrm>
          <a:prstGeom prst="ellipse">
            <a:avLst/>
          </a:prstGeom>
          <a:solidFill>
            <a:schemeClr val="accent4">
              <a:tint val="40000"/>
              <a:alpha val="90000"/>
              <a:hueOff val="2607952"/>
              <a:satOff val="-3970"/>
              <a:lumOff val="-337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2607952"/>
                <a:satOff val="-3970"/>
                <a:lumOff val="-337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5729400" y="3594960"/>
            <a:ext cx="2288160" cy="170784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5114139"/>
                <a:satOff val="-11899"/>
                <a:lumOff val="-196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 API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Firebase Database used in 2 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5729400" y="5303160"/>
            <a:ext cx="2288160" cy="734040"/>
          </a:xfrm>
          <a:prstGeom prst="rect">
            <a:avLst/>
          </a:prstGeom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ln>
            <a:solidFill>
              <a:schemeClr val="accent4">
                <a:hueOff val="5114139"/>
                <a:satOff val="-11899"/>
                <a:lumOff val="-196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7405560" y="5419800"/>
            <a:ext cx="800640" cy="800640"/>
          </a:xfrm>
          <a:prstGeom prst="ellipse">
            <a:avLst/>
          </a:prstGeom>
          <a:solidFill>
            <a:schemeClr val="accent4">
              <a:tint val="40000"/>
              <a:alpha val="90000"/>
              <a:hueOff val="5215904"/>
              <a:satOff val="-7940"/>
              <a:lumOff val="-674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5215904"/>
                <a:satOff val="-7940"/>
                <a:lumOff val="-674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8404920" y="3594960"/>
            <a:ext cx="2288160" cy="170784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7671208"/>
                <a:satOff val="-17848"/>
                <a:lumOff val="-294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2"/>
          <p:cNvSpPr/>
          <p:nvPr/>
        </p:nvSpPr>
        <p:spPr>
          <a:xfrm>
            <a:off x="8404920" y="5303160"/>
            <a:ext cx="2288160" cy="734040"/>
          </a:xfrm>
          <a:prstGeom prst="rect">
            <a:avLst/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accent4">
                <a:hueOff val="7671208"/>
                <a:satOff val="-17848"/>
                <a:lumOff val="-294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10081440" y="5419800"/>
            <a:ext cx="800640" cy="800640"/>
          </a:xfrm>
          <a:prstGeom prst="ellipse">
            <a:avLst/>
          </a:prstGeom>
          <a:solidFill>
            <a:schemeClr val="accent4">
              <a:tint val="40000"/>
              <a:alpha val="90000"/>
              <a:hueOff val="7823856"/>
              <a:satOff val="-11910"/>
              <a:lumOff val="-1011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7823856"/>
                <a:satOff val="-11910"/>
                <a:lumOff val="-1011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644080" y="3555720"/>
            <a:ext cx="2410920" cy="2295720"/>
          </a:xfrm>
          <a:prstGeom prst="rect">
            <a:avLst/>
          </a:prstGeom>
          <a:blipFill>
            <a:blip r:embed="rId1"/>
            <a:stretch>
              <a:fillRect l="28760" t="0" r="28760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 rot="16200000">
            <a:off x="4027320" y="4546080"/>
            <a:ext cx="264672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" rIns="10800" tIns="10800" bIns="10800" anchor="b"/>
          <a:p>
            <a:pPr algn="ctr">
              <a:lnSpc>
                <a:spcPct val="9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Accept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CHANGE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in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8523000" y="3626280"/>
            <a:ext cx="2464560" cy="2306160"/>
          </a:xfrm>
          <a:prstGeom prst="rect">
            <a:avLst/>
          </a:prstGeom>
          <a:blipFill>
            <a:blip r:embed="rId2"/>
            <a:stretch>
              <a:fillRect l="-18999" t="0" r="-18999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 rot="16200000">
            <a:off x="10009080" y="4655520"/>
            <a:ext cx="2336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520" rIns="11520" tIns="11520" bIns="11520" anchor="b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 and then test again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5695200" y="511920"/>
            <a:ext cx="2380680" cy="2080080"/>
          </a:xfrm>
          <a:prstGeom prst="rect">
            <a:avLst/>
          </a:prstGeom>
          <a:blipFill>
            <a:blip r:embed="rId3"/>
            <a:stretch>
              <a:fillRect l="-16999" t="0" r="-16999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 rot="16200000">
            <a:off x="4149720" y="1328400"/>
            <a:ext cx="245592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520" rIns="11520" tIns="11520" bIns="11520" anchor="b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Communicate, there is never enough talking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8529120" y="504360"/>
            <a:ext cx="2499120" cy="2087640"/>
          </a:xfrm>
          <a:prstGeom prst="rect">
            <a:avLst/>
          </a:prstGeom>
          <a:blipFill>
            <a:blip r:embed="rId4"/>
            <a:stretch>
              <a:fillRect l="-31999" t="0" r="-31999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83" name="CustomShape 9"/>
          <p:cNvSpPr/>
          <p:nvPr/>
        </p:nvSpPr>
        <p:spPr>
          <a:xfrm rot="16200000">
            <a:off x="10319400" y="1344960"/>
            <a:ext cx="2074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520" rIns="11520" tIns="11520" bIns="11520" anchor="b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Prioritize the deliverable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Getting Accurate Data: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 Profiles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Up/Downvoting 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Meta Data (Time Food was Eaten in Movie, Who ate it, etc etc)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Work on RegEx for Filtering User Input/Searches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Added Features: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Reverse search (Search by Foods)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Back Button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Search Local Restaurants for Food/Order Via Bite Squad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 Favorites – Bookmarks for Foods/Movies/Recipes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Share on Social Media 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Monetization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Questions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&amp;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87" name="Content Placeholder 4" descr=""/>
          <p:cNvPicPr/>
          <p:nvPr/>
        </p:nvPicPr>
        <p:blipFill>
          <a:blip r:embed="rId1"/>
          <a:stretch/>
        </p:blipFill>
        <p:spPr>
          <a:xfrm>
            <a:off x="5394960" y="1389240"/>
            <a:ext cx="5943240" cy="39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>
            <a:off x="0" y="64332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0" y="870480"/>
            <a:ext cx="40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4"/>
          <p:cNvSpPr/>
          <p:nvPr/>
        </p:nvSpPr>
        <p:spPr>
          <a:xfrm>
            <a:off x="7148160" y="2286000"/>
            <a:ext cx="360" cy="329472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5"/>
          <p:cNvSpPr txBox="1"/>
          <p:nvPr/>
        </p:nvSpPr>
        <p:spPr>
          <a:xfrm>
            <a:off x="643320" y="2286000"/>
            <a:ext cx="6138000" cy="329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i="1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6"/>
          <p:cNvSpPr txBox="1"/>
          <p:nvPr/>
        </p:nvSpPr>
        <p:spPr>
          <a:xfrm>
            <a:off x="7534800" y="643320"/>
            <a:ext cx="4013640" cy="493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Urkel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What’s Been Missing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Description of project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structure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selection process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approach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Tools and technologies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Features and functions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challenges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successes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we learned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Next Steps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 &amp; answers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Team Urkel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Kalsang Bhutia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Robyn Craig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Zac Keilholz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Kimberly Maturo-Hilt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6821280" y="420480"/>
            <a:ext cx="491904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Mission 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&amp; 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181480" y="42264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14000"/>
              </a:lnSpc>
            </a:pPr>
            <a:r>
              <a:rPr b="1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Mission: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Design a collaborative  space that links love of the cinema and the love of munchies together for an ahhhh, ohhhhh or WOW experience.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1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Value: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aim to deliver creativity and ease to our solutions as well as our love and passion for food and movies to our customer experience.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6638400" y="5065920"/>
            <a:ext cx="5047560" cy="166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What’s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Been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Missing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It’s simple, ever watch a movie?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Ever think to yourself, what are they eating?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looks SO GOOD.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 WANT THAT TOO!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Answered YES to both the above … then CINEMUNCHIES is what you need.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 rot="20851200">
            <a:off x="6726240" y="5109840"/>
            <a:ext cx="523404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Description of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bring the munchies of the movies to you.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Search a movie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See a list of munchies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Select a munchie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 the recipe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OR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Don’t see the munchie yet, then add to our ever expanding database!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Want to know what movie to pair with a munchie, we got you covered for that too! (future functionality)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Project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Team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055440" y="4261680"/>
            <a:ext cx="2374200" cy="153756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5114139"/>
                <a:satOff val="-11899"/>
                <a:lumOff val="-196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15040" rIns="68760" tIns="487080" bIns="10260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Robyn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Front End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181480" y="4261680"/>
            <a:ext cx="2374200" cy="153756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7671208"/>
                <a:satOff val="-17848"/>
                <a:lumOff val="-294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02600" rIns="68760" tIns="487080" bIns="10260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Kimberly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UX 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055440" y="993240"/>
            <a:ext cx="2374200" cy="153756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2557069"/>
                <a:satOff val="-5949"/>
                <a:lumOff val="-98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15040" rIns="68760" tIns="102600" bIns="48708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Kalsang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Front-end &amp; Back-end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181480" y="993240"/>
            <a:ext cx="2374200" cy="153756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02600" rIns="68760" tIns="102600" bIns="48708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Solution Architect &amp; Back-end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6176520" y="1267200"/>
            <a:ext cx="2080800" cy="2080800"/>
          </a:xfrm>
          <a:prstGeom prst="pieWedge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Overall technical responsible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Solution design advisory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 rot="5400000">
            <a:off x="8354160" y="1266840"/>
            <a:ext cx="2080800" cy="2080800"/>
          </a:xfrm>
          <a:prstGeom prst="pieWedge">
            <a:avLst/>
          </a:prstGeom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AJAX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-API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 rot="10800000">
            <a:off x="10434960" y="5525640"/>
            <a:ext cx="2080800" cy="2080800"/>
          </a:xfrm>
          <a:prstGeom prst="pieWedge">
            <a:avLst/>
          </a:prstGeom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Bootstrap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Matrialize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Visual design, imagery, graphics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 rot="16200000">
            <a:off x="6176520" y="3444840"/>
            <a:ext cx="2080800" cy="2080800"/>
          </a:xfrm>
          <a:prstGeom prst="pieWedge">
            <a:avLst/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 vert="vert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Overall project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Jira administrator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-UX testing and issue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wireframing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7946640" y="2963880"/>
            <a:ext cx="718200" cy="624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accent4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1" name="CustomShape 11"/>
          <p:cNvSpPr/>
          <p:nvPr/>
        </p:nvSpPr>
        <p:spPr>
          <a:xfrm rot="10800000">
            <a:off x="8665200" y="3828960"/>
            <a:ext cx="718200" cy="624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accent4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Project Selection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CustomShape 2"/>
          <p:cNvSpPr/>
          <p:nvPr/>
        </p:nvSpPr>
        <p:spPr>
          <a:xfrm rot="5400000">
            <a:off x="4596120" y="284760"/>
            <a:ext cx="2509920" cy="251028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 rot="16200000">
            <a:off x="7179480" y="284760"/>
            <a:ext cx="2509920" cy="251028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7476480" y="2465280"/>
            <a:ext cx="190548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87480" bIns="8748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TOP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 rot="5400000">
            <a:off x="7099200" y="284760"/>
            <a:ext cx="2509920" cy="251028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 rot="16200000">
            <a:off x="9681480" y="284760"/>
            <a:ext cx="2509920" cy="251028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>
            <a:off x="9795600" y="2465280"/>
            <a:ext cx="190548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87480" bIns="8748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FINAL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7415280" y="1005120"/>
            <a:ext cx="1149840" cy="1149840"/>
          </a:xfrm>
          <a:prstGeom prst="ellipse">
            <a:avLst/>
          </a:prstGeom>
          <a:solidFill>
            <a:schemeClr val="accent4">
              <a:alpha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Where to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8244000" y="1005120"/>
            <a:ext cx="1149840" cy="1149840"/>
          </a:xfrm>
          <a:prstGeom prst="ellipse">
            <a:avLst/>
          </a:prstGeom>
          <a:solidFill>
            <a:schemeClr val="accent4">
              <a:alpha val="50000"/>
              <a:hueOff val="1095887"/>
              <a:satOff val="-2550"/>
              <a:lumOff val="-4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SeeFood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20080" y="666000"/>
            <a:ext cx="794880" cy="794880"/>
          </a:xfrm>
          <a:prstGeom prst="ellipse">
            <a:avLst/>
          </a:prstGeom>
          <a:solidFill>
            <a:schemeClr val="accent4">
              <a:alpha val="50000"/>
              <a:hueOff val="2191774"/>
              <a:satOff val="-5099"/>
              <a:lumOff val="-8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9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SeeFood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26680" y="1330920"/>
            <a:ext cx="390240" cy="390240"/>
          </a:xfrm>
          <a:prstGeom prst="ellipse">
            <a:avLst/>
          </a:prstGeom>
          <a:solidFill>
            <a:schemeClr val="accent4">
              <a:alpha val="50000"/>
              <a:hueOff val="3287661"/>
              <a:satOff val="-7649"/>
              <a:lumOff val="-126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33" name="CustomShape 12"/>
          <p:cNvSpPr/>
          <p:nvPr/>
        </p:nvSpPr>
        <p:spPr>
          <a:xfrm>
            <a:off x="6180480" y="822600"/>
            <a:ext cx="226800" cy="226800"/>
          </a:xfrm>
          <a:prstGeom prst="ellipse">
            <a:avLst/>
          </a:prstGeom>
          <a:solidFill>
            <a:schemeClr val="accent4">
              <a:alpha val="50000"/>
              <a:hueOff val="4383548"/>
              <a:satOff val="-10199"/>
              <a:lumOff val="-168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34" name="CustomShape 13"/>
          <p:cNvSpPr/>
          <p:nvPr/>
        </p:nvSpPr>
        <p:spPr>
          <a:xfrm>
            <a:off x="6096240" y="1141200"/>
            <a:ext cx="794880" cy="794880"/>
          </a:xfrm>
          <a:prstGeom prst="ellipse">
            <a:avLst/>
          </a:prstGeom>
          <a:solidFill>
            <a:schemeClr val="accent4">
              <a:alpha val="50000"/>
              <a:hueOff val="5479434"/>
              <a:satOff val="-12749"/>
              <a:lumOff val="-210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9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Find a Dog 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6179400" y="1985040"/>
            <a:ext cx="226800" cy="226800"/>
          </a:xfrm>
          <a:prstGeom prst="ellipse">
            <a:avLst/>
          </a:prstGeom>
          <a:solidFill>
            <a:schemeClr val="accent4">
              <a:alpha val="50000"/>
              <a:hueOff val="6575322"/>
              <a:satOff val="-15298"/>
              <a:lumOff val="-25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334120" y="1595520"/>
            <a:ext cx="794880" cy="794880"/>
          </a:xfrm>
          <a:prstGeom prst="ellipse">
            <a:avLst/>
          </a:prstGeom>
          <a:solidFill>
            <a:schemeClr val="accent4">
              <a:alpha val="50000"/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9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Where to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10011960" y="803880"/>
            <a:ext cx="1465560" cy="146556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1760" rIns="41760" tIns="41760" bIns="41760" anchor="ctr"/>
          <a:p>
            <a:pPr algn="ctr">
              <a:lnSpc>
                <a:spcPct val="9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CineMunchies*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5067720" y="2465280"/>
            <a:ext cx="190548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87480" bIns="8748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5920200" y="6460200"/>
            <a:ext cx="61308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Name provided by Jesse Mortenson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392440" y="3223800"/>
            <a:ext cx="63770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 team members submitted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37 ideas in total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team member picked their  Top-5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idea which received a rating was presented, discussed, challenged and brain-stormed the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Narrowed down top choices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Another team was already working on the Where to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 agreed to move forward with SeeFood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New name established upon discussion and input from Jesse for project approval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5000"/>
              </a:lnSpc>
            </a:pPr>
            <a:r>
              <a:rPr b="0" i="1" lang="en-US" sz="28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Product Demonstration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193360" y="378360"/>
            <a:ext cx="6656400" cy="602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 u="sng">
                <a:solidFill>
                  <a:srgbClr val="439eb7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https://zackeilholz.github.io/CineMunchies/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4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3266</TotalTime>
  <Application>LibreOffice/5.1.1.3$Windows_x86 LibreOffice_project/89f508ef3ecebd2cfb8e1def0f0ba9a803b88a6d</Application>
  <Words>532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2018-04-28T18:00:33Z</dcterms:created>
  <dc:creator>Kimberly Maturo-Hilt</dc:creator>
  <dc:description/>
  <dc:language>en-US</dc:language>
  <cp:lastModifiedBy/>
  <dcterms:modified xsi:type="dcterms:W3CDTF">2018-05-04T15:56:54Z</dcterms:modified>
  <cp:revision>31</cp:revision>
  <dc:subject/>
  <dc:title>Cinemunchies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5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