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8B6260B-4E40-4D78-A4A9-56154A59E5B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Kimberly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Kalsang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Kalsang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Kalsang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talking about: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Constraints vs Objectives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Robyn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Robyn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Kalsang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Kalsang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Kimberly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1a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783880" y="5380560"/>
            <a:ext cx="407160" cy="81828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0" y="6199560"/>
            <a:ext cx="44956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1783880" y="1189080"/>
            <a:ext cx="407160" cy="81828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773640" y="1257120"/>
            <a:ext cx="360" cy="5600880"/>
          </a:xfrm>
          <a:prstGeom prst="line">
            <a:avLst/>
          </a:prstGeom>
          <a:ln w="255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280" cy="49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783880" y="5380560"/>
            <a:ext cx="407160" cy="81828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Line 2"/>
          <p:cNvSpPr/>
          <p:nvPr/>
        </p:nvSpPr>
        <p:spPr>
          <a:xfrm>
            <a:off x="0" y="6199560"/>
            <a:ext cx="44956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zackeilholz.github.io/CineMunchie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1a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1783880" y="0"/>
            <a:ext cx="407160" cy="81828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3"/>
          <p:cNvSpPr/>
          <p:nvPr/>
        </p:nvSpPr>
        <p:spPr>
          <a:xfrm>
            <a:off x="7534440" y="1229400"/>
            <a:ext cx="360" cy="4657320"/>
          </a:xfrm>
          <a:prstGeom prst="line">
            <a:avLst/>
          </a:prstGeom>
          <a:ln w="2556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963360" y="643320"/>
            <a:ext cx="6230520" cy="55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i="1" lang="en-US" sz="4400" spc="-1" strike="noStrike" cap="all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Cinemunchies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7856280" y="643320"/>
            <a:ext cx="3688200" cy="55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Team Urkel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f5f5f5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May 2018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and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8618760" y="334080"/>
            <a:ext cx="3396240" cy="27813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5181480" y="340200"/>
            <a:ext cx="3436560" cy="27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Wireframing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8260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Balsamiq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8260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Hand Sketches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8260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Whiteboarding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764560" y="3203640"/>
            <a:ext cx="3250440" cy="27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Project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8260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Jira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8260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Slack Chat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4755600" y="3749040"/>
            <a:ext cx="4379040" cy="210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and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181480" y="340200"/>
            <a:ext cx="3436560" cy="27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BackEnd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8260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8764560" y="3203640"/>
            <a:ext cx="3250440" cy="27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Front 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82600">
              <a:lnSpc>
                <a:spcPct val="100000"/>
              </a:lnSpc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Materialize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8193600" y="625680"/>
            <a:ext cx="2802600" cy="16718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Image of our Firebase DB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5163120" y="4038480"/>
            <a:ext cx="2802600" cy="16718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Materialize Logo or Code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966000" y="231120"/>
            <a:ext cx="4463640" cy="260316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4937760" y="3749040"/>
            <a:ext cx="3291480" cy="217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Our 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181480" y="568440"/>
            <a:ext cx="6247800" cy="176688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29280" rIns="102960" tIns="102960" bIns="102960"/>
          <a:p>
            <a:pPr>
              <a:lnSpc>
                <a:spcPct val="9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Branching &amp; Merging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work with 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trial and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5358240" y="745200"/>
            <a:ext cx="1248840" cy="1413360"/>
          </a:xfrm>
          <a:prstGeom prst="roundRect">
            <a:avLst>
              <a:gd name="adj" fmla="val 10000"/>
            </a:avLst>
          </a:prstGeom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5181480" y="2512800"/>
            <a:ext cx="6247800" cy="1766880"/>
          </a:xfrm>
          <a:prstGeom prst="roundRect">
            <a:avLst>
              <a:gd name="adj" fmla="val 10000"/>
            </a:avLst>
          </a:prstGeom>
          <a:solidFill>
            <a:schemeClr val="accent4">
              <a:hueOff val="3835604"/>
              <a:satOff val="-8924"/>
              <a:lumOff val="-147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29280" rIns="102960" tIns="102960" bIns="102960"/>
          <a:p>
            <a:pPr>
              <a:lnSpc>
                <a:spcPct val="9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 single Page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clearly documenting the experience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testing, testing, 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5358240" y="2689560"/>
            <a:ext cx="1248840" cy="1413360"/>
          </a:xfrm>
          <a:prstGeom prst="roundRect">
            <a:avLst>
              <a:gd name="adj" fmla="val 10000"/>
            </a:avLst>
          </a:prstGeom>
          <a:blipFill>
            <a:blip r:embed="rId1"/>
            <a:stretch>
              <a:fillRect l="542594" t="0" r="542594" b="0"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54" name="CustomShape 6"/>
          <p:cNvSpPr/>
          <p:nvPr/>
        </p:nvSpPr>
        <p:spPr>
          <a:xfrm>
            <a:off x="5181480" y="4457160"/>
            <a:ext cx="6247800" cy="1766880"/>
          </a:xfrm>
          <a:prstGeom prst="roundRect">
            <a:avLst>
              <a:gd name="adj" fmla="val 10000"/>
            </a:avLst>
          </a:prstGeom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29280" rIns="102960" tIns="102960" bIns="102960"/>
          <a:p>
            <a:pPr>
              <a:lnSpc>
                <a:spcPct val="9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Creative Differences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Discuss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COMPROMISE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5358240" y="4633920"/>
            <a:ext cx="1248840" cy="1413360"/>
          </a:xfrm>
          <a:prstGeom prst="roundRect">
            <a:avLst>
              <a:gd name="adj" fmla="val 10000"/>
            </a:avLst>
          </a:prstGeom>
          <a:blipFill>
            <a:blip r:embed="rId2"/>
            <a:stretch>
              <a:fillRect l="0" t="-3992" r="0" b="-3992"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Our Successes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729400" y="572040"/>
            <a:ext cx="2287800" cy="1707480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5560" rIns="25560" tIns="76320" bIns="25560"/>
          <a:p>
            <a:pPr lvl="1" marL="228600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Positive attitudes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Willingness to listen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Adaptability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Helpfulness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729400" y="2280600"/>
            <a:ext cx="2287800" cy="733680"/>
          </a:xfrm>
          <a:prstGeom prst="rect">
            <a:avLst/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9920" rIns="703440" tIns="0" bIns="0" anchor="ctr"/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Team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7405560" y="2397240"/>
            <a:ext cx="800280" cy="800280"/>
          </a:xfrm>
          <a:prstGeom prst="ellipse">
            <a:avLst/>
          </a:prstGeom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8404920" y="572040"/>
            <a:ext cx="2287800" cy="1707480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2557069"/>
                <a:satOff val="-5949"/>
                <a:lumOff val="-98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5560" rIns="25560" tIns="76320" bIns="25560"/>
          <a:p>
            <a:pPr lvl="1" marL="228600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Wanted a mobile solution; kept to the delivering a mobile friend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8404920" y="2280600"/>
            <a:ext cx="2287800" cy="733680"/>
          </a:xfrm>
          <a:prstGeom prst="rect">
            <a:avLst/>
          </a:prstGeom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ln>
            <a:solidFill>
              <a:schemeClr val="accent4">
                <a:hueOff val="2557069"/>
                <a:satOff val="-5949"/>
                <a:lumOff val="-98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9920" rIns="703440" tIns="0" bIns="0" anchor="ctr"/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Mobility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10081440" y="2397240"/>
            <a:ext cx="800280" cy="800280"/>
          </a:xfrm>
          <a:prstGeom prst="ellipse">
            <a:avLst/>
          </a:prstGeom>
          <a:solidFill>
            <a:schemeClr val="accent4">
              <a:tint val="40000"/>
              <a:alpha val="90000"/>
              <a:hueOff val="2607952"/>
              <a:satOff val="-3970"/>
              <a:lumOff val="-337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2607952"/>
                <a:satOff val="-3970"/>
                <a:lumOff val="-337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63" name="CustomShape 8"/>
          <p:cNvSpPr/>
          <p:nvPr/>
        </p:nvSpPr>
        <p:spPr>
          <a:xfrm>
            <a:off x="5729400" y="3594960"/>
            <a:ext cx="2287800" cy="1707480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5114139"/>
                <a:satOff val="-11899"/>
                <a:lumOff val="-196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5560" rIns="25560" tIns="76320" bIns="25560"/>
          <a:p>
            <a:pPr lvl="1" marL="228600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 API calls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Firebase Database used in 2 ways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5729400" y="5303160"/>
            <a:ext cx="2287800" cy="733680"/>
          </a:xfrm>
          <a:prstGeom prst="rect">
            <a:avLst/>
          </a:prstGeom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ln>
            <a:solidFill>
              <a:schemeClr val="accent4">
                <a:hueOff val="5114139"/>
                <a:satOff val="-11899"/>
                <a:lumOff val="-196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9920" rIns="703440" tIns="0" bIns="0" anchor="ctr"/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Functionality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0"/>
          <p:cNvSpPr/>
          <p:nvPr/>
        </p:nvSpPr>
        <p:spPr>
          <a:xfrm>
            <a:off x="7405560" y="5419800"/>
            <a:ext cx="800280" cy="800280"/>
          </a:xfrm>
          <a:prstGeom prst="ellipse">
            <a:avLst/>
          </a:prstGeom>
          <a:solidFill>
            <a:schemeClr val="accent4">
              <a:tint val="40000"/>
              <a:alpha val="90000"/>
              <a:hueOff val="5215904"/>
              <a:satOff val="-7940"/>
              <a:lumOff val="-674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5215904"/>
                <a:satOff val="-7940"/>
                <a:lumOff val="-674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66" name="CustomShape 11"/>
          <p:cNvSpPr/>
          <p:nvPr/>
        </p:nvSpPr>
        <p:spPr>
          <a:xfrm>
            <a:off x="8404920" y="3594960"/>
            <a:ext cx="2287800" cy="1707480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7671208"/>
                <a:satOff val="-17848"/>
                <a:lumOff val="-294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5560" rIns="25560" tIns="76320" bIns="25560"/>
          <a:p>
            <a:pPr lvl="1" marL="228600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Clean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Crisp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2"/>
          <p:cNvSpPr/>
          <p:nvPr/>
        </p:nvSpPr>
        <p:spPr>
          <a:xfrm>
            <a:off x="8404920" y="5303160"/>
            <a:ext cx="2287800" cy="733680"/>
          </a:xfrm>
          <a:prstGeom prst="rect">
            <a:avLst/>
          </a:prstGeom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ln>
            <a:solidFill>
              <a:schemeClr val="accent4">
                <a:hueOff val="7671208"/>
                <a:satOff val="-17848"/>
                <a:lumOff val="-294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9920" rIns="703440" tIns="0" bIns="0" anchor="ctr"/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10081440" y="5419800"/>
            <a:ext cx="800280" cy="800280"/>
          </a:xfrm>
          <a:prstGeom prst="ellipse">
            <a:avLst/>
          </a:prstGeom>
          <a:solidFill>
            <a:schemeClr val="accent4">
              <a:tint val="40000"/>
              <a:alpha val="90000"/>
              <a:hueOff val="7823856"/>
              <a:satOff val="-11910"/>
              <a:lumOff val="-1011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7823856"/>
                <a:satOff val="-11910"/>
                <a:lumOff val="-1011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Learned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644080" y="3555720"/>
            <a:ext cx="2410560" cy="2295360"/>
          </a:xfrm>
          <a:prstGeom prst="rect">
            <a:avLst/>
          </a:prstGeom>
          <a:blipFill>
            <a:blip r:embed="rId1"/>
            <a:stretch>
              <a:fillRect l="28759" t="0" r="28759" b="0"/>
            </a:stretch>
          </a:blip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 rot="16200000">
            <a:off x="4027320" y="4546440"/>
            <a:ext cx="2646360" cy="2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" rIns="10800" tIns="10800" bIns="10800" anchor="b"/>
          <a:p>
            <a:pPr algn="ctr">
              <a:lnSpc>
                <a:spcPct val="9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Accept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CHANGE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in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8523000" y="3626280"/>
            <a:ext cx="2464200" cy="2305800"/>
          </a:xfrm>
          <a:prstGeom prst="rect">
            <a:avLst/>
          </a:prstGeom>
          <a:blipFill>
            <a:blip r:embed="rId2"/>
            <a:stretch>
              <a:fillRect l="-18997" t="0" r="-18997" b="0"/>
            </a:stretch>
          </a:blip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 rot="16200000">
            <a:off x="10009080" y="4655880"/>
            <a:ext cx="233604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520" rIns="11520" tIns="11520" bIns="11520" anchor="b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Test and then test again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5695200" y="511920"/>
            <a:ext cx="2380320" cy="2079720"/>
          </a:xfrm>
          <a:prstGeom prst="rect">
            <a:avLst/>
          </a:prstGeom>
          <a:blipFill>
            <a:blip r:embed="rId3"/>
            <a:stretch>
              <a:fillRect l="-16998" t="0" r="-16998" b="0"/>
            </a:stretch>
          </a:blip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75" name="CustomShape 7"/>
          <p:cNvSpPr/>
          <p:nvPr/>
        </p:nvSpPr>
        <p:spPr>
          <a:xfrm rot="16200000">
            <a:off x="4149720" y="1328760"/>
            <a:ext cx="245556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520" rIns="11520" tIns="11520" bIns="11520" anchor="b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Communicate, there is never enough talking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8529120" y="504360"/>
            <a:ext cx="2498760" cy="2087280"/>
          </a:xfrm>
          <a:prstGeom prst="rect">
            <a:avLst/>
          </a:prstGeom>
          <a:blipFill>
            <a:blip r:embed="rId4"/>
            <a:stretch>
              <a:fillRect l="-31998" t="0" r="-31998" b="0"/>
            </a:stretch>
          </a:blip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77" name="CustomShape 9"/>
          <p:cNvSpPr/>
          <p:nvPr/>
        </p:nvSpPr>
        <p:spPr>
          <a:xfrm rot="16200000">
            <a:off x="10319400" y="1345320"/>
            <a:ext cx="2074320" cy="50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520" rIns="11520" tIns="11520" bIns="11520" anchor="b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Prioritize the deliverable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Next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181480" y="569160"/>
            <a:ext cx="6247800" cy="56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Getting Accurate Data: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User Profiles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Up/Downvoting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Additional Meta Data (Time Food was Eaten in Movie, Who ate it, etc etc)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Work on RegEx for Filtering User Input/Searches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Added Features: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Reverse search (Search by Foods)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Back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Search Local Restaurants for Food/Order Via Bite Squad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User Favorites – Bookmarks for Foods/Movies/Recipes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Share on Social Media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Monetization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Answers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Content Placeholder 4" descr=""/>
          <p:cNvPicPr/>
          <p:nvPr/>
        </p:nvPicPr>
        <p:blipFill>
          <a:blip r:embed="rId1"/>
          <a:stretch/>
        </p:blipFill>
        <p:spPr>
          <a:xfrm>
            <a:off x="5394960" y="1389240"/>
            <a:ext cx="5942880" cy="39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 flipH="1">
            <a:off x="-720" y="643320"/>
            <a:ext cx="407160" cy="81828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0" y="870480"/>
            <a:ext cx="40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4"/>
          <p:cNvSpPr/>
          <p:nvPr/>
        </p:nvSpPr>
        <p:spPr>
          <a:xfrm>
            <a:off x="7148160" y="2286000"/>
            <a:ext cx="360" cy="329472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643320" y="2286000"/>
            <a:ext cx="6137640" cy="32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90000"/>
              </a:lnSpc>
            </a:pPr>
            <a:r>
              <a:rPr b="0" i="1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7534800" y="643320"/>
            <a:ext cx="401328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Team Urkel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What’s Been Missing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Description of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Project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Project selection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Our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Tools and 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Features and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Our 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Our successes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 we learned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Next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320" indent="-282600">
              <a:lnSpc>
                <a:spcPct val="112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Questions &amp; answers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Team Urkel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181480" y="569160"/>
            <a:ext cx="6247800" cy="56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Kalsang Bhutia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Robyn Craig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Zac Keilholz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Kimberly Maturo-Hilt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1"/>
          <a:stretch/>
        </p:blipFill>
        <p:spPr>
          <a:xfrm>
            <a:off x="6821280" y="420480"/>
            <a:ext cx="4918680" cy="32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Mission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&amp;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181480" y="422640"/>
            <a:ext cx="6247800" cy="56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14000"/>
              </a:lnSpc>
            </a:pPr>
            <a:r>
              <a:rPr b="1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Mission: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Design a collaborative  space that links love of the cinema and the love of munchies together for an ahhhh, ohhhhh or WOW experience.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Value: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aim to deliver creativity and ease to our solutions as well as our love and passion for food and movies to our customer experience.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6638400" y="5065920"/>
            <a:ext cx="5047200" cy="166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What’s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Missing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181480" y="569160"/>
            <a:ext cx="6247800" cy="56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It’s simple, ever watch a movie?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Ever think to yourself, what are they eating?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 looks SO GOOD.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 WANT THAT TOO!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Answered YES to both the above … then CINEMUNCHIES is what you need.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 rot="20851200">
            <a:off x="6726240" y="5109480"/>
            <a:ext cx="5233680" cy="10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Description of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181480" y="569160"/>
            <a:ext cx="6247800" cy="56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bring the munchies of the movies to you.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14000"/>
              </a:lnSpc>
              <a:buClr>
                <a:srgbClr val="1d1a1d"/>
              </a:buClr>
              <a:buFont typeface="Arial"/>
              <a:buAutoNum type="arabicPeriod"/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Search a movie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14000"/>
              </a:lnSpc>
              <a:buClr>
                <a:srgbClr val="1d1a1d"/>
              </a:buClr>
              <a:buFont typeface="Arial"/>
              <a:buAutoNum type="arabicPeriod"/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See a list of munchies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14000"/>
              </a:lnSpc>
              <a:buClr>
                <a:srgbClr val="1d1a1d"/>
              </a:buClr>
              <a:buFont typeface="Arial"/>
              <a:buAutoNum type="arabicPeriod"/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Select a munchie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14000"/>
              </a:lnSpc>
              <a:buClr>
                <a:srgbClr val="1d1a1d"/>
              </a:buClr>
              <a:buFont typeface="Arial"/>
              <a:buAutoNum type="arabicPeriod"/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Get the recipe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14000"/>
              </a:lnSpc>
              <a:buClr>
                <a:srgbClr val="1d1a1d"/>
              </a:buClr>
              <a:buFont typeface="Arial"/>
              <a:buAutoNum type="arabicPeriod"/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Don’t see the munchie yet, then add to our ever expanding database!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14000"/>
              </a:lnSpc>
              <a:buClr>
                <a:srgbClr val="1d1a1d"/>
              </a:buClr>
              <a:buFont typeface="Arial"/>
              <a:buAutoNum type="arabicPeriod"/>
            </a:pPr>
            <a:r>
              <a:rPr b="0" i="1" lang="en-US" sz="2000" spc="-1" strike="noStrike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Want to know what movie to pair with a munchie, we got you covered for that too! (future functionality)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Team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9055440" y="4261680"/>
            <a:ext cx="2373840" cy="153720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5114139"/>
                <a:satOff val="-11899"/>
                <a:lumOff val="-196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15040" rIns="68760" tIns="487080" bIns="102600"/>
          <a:p>
            <a:pPr lvl="1" marL="114480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Robyn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Front End 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5181480" y="4261680"/>
            <a:ext cx="2373840" cy="153720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7671208"/>
                <a:satOff val="-17848"/>
                <a:lumOff val="-294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02600" rIns="68760" tIns="487080" bIns="102600"/>
          <a:p>
            <a:pPr lvl="1" marL="114480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Kimberly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Project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UX 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9055440" y="993240"/>
            <a:ext cx="2373840" cy="153720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2557069"/>
                <a:satOff val="-5949"/>
                <a:lumOff val="-98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15040" rIns="68760" tIns="102600" bIns="487080"/>
          <a:p>
            <a:pPr lvl="1" marL="114480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Kalsang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Front-end &amp; Back-end 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5181480" y="993240"/>
            <a:ext cx="2373840" cy="153720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02600" rIns="68760" tIns="102600" bIns="487080"/>
          <a:p>
            <a:pPr lvl="1" marL="114480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Zac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Solution Architect &amp; Back-end 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6176520" y="1267200"/>
            <a:ext cx="2080440" cy="2080440"/>
          </a:xfrm>
          <a:prstGeom prst="pieWedge">
            <a:avLst/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85320" tIns="85320" bIns="85320" anchor="ctr"/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Overall technical responsible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Solution design advisory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Firebase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 rot="5400000">
            <a:off x="8354520" y="1266480"/>
            <a:ext cx="2080440" cy="2080440"/>
          </a:xfrm>
          <a:prstGeom prst="pieWedge">
            <a:avLst/>
          </a:prstGeom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85320" tIns="85320" bIns="85320" anchor="ctr"/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AJAX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-API calls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 rot="10800000">
            <a:off x="12515760" y="7606440"/>
            <a:ext cx="2080440" cy="2080440"/>
          </a:xfrm>
          <a:prstGeom prst="pieWedge">
            <a:avLst/>
          </a:prstGeom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85320" tIns="85320" bIns="85320" anchor="ctr"/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Bootstrap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Matrialize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CSS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Visual design, imagery, graphics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 rot="16200000">
            <a:off x="6176520" y="3445200"/>
            <a:ext cx="2080440" cy="2080440"/>
          </a:xfrm>
          <a:prstGeom prst="pieWedge">
            <a:avLst/>
          </a:prstGeom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85320" tIns="85320" bIns="85320" anchor="ctr" vert="vert"/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Overall project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Jira administrator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-UX testing and issue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wireframing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7946640" y="2963880"/>
            <a:ext cx="717840" cy="62424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chemeClr val="accent4"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15" name="CustomShape 11"/>
          <p:cNvSpPr/>
          <p:nvPr/>
        </p:nvSpPr>
        <p:spPr>
          <a:xfrm rot="10800000">
            <a:off x="9383400" y="4453560"/>
            <a:ext cx="717840" cy="62424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chemeClr val="accent4"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85000"/>
              </a:lnSpc>
            </a:pPr>
            <a:r>
              <a:rPr b="0" i="1" lang="en-US" sz="32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Project Selection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 rot="5400000">
            <a:off x="4596480" y="284760"/>
            <a:ext cx="2509560" cy="2509920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 rot="16200000">
            <a:off x="7179480" y="285120"/>
            <a:ext cx="2509560" cy="2509920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7476480" y="2465280"/>
            <a:ext cx="190512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87480" bIns="8748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TOP IDEAS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 rot="5400000">
            <a:off x="7099560" y="284760"/>
            <a:ext cx="2509560" cy="2509920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1" name="CustomShape 6"/>
          <p:cNvSpPr/>
          <p:nvPr/>
        </p:nvSpPr>
        <p:spPr>
          <a:xfrm rot="16200000">
            <a:off x="9681480" y="285120"/>
            <a:ext cx="2509560" cy="2509920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2" name="CustomShape 7"/>
          <p:cNvSpPr/>
          <p:nvPr/>
        </p:nvSpPr>
        <p:spPr>
          <a:xfrm>
            <a:off x="9795600" y="2465280"/>
            <a:ext cx="190512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87480" bIns="8748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FINAL IDEA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7415280" y="1005120"/>
            <a:ext cx="1149480" cy="1149480"/>
          </a:xfrm>
          <a:prstGeom prst="ellipse">
            <a:avLst/>
          </a:prstGeom>
          <a:solidFill>
            <a:schemeClr val="accent4">
              <a:alpha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Where to meet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>
            <a:off x="8244000" y="1005120"/>
            <a:ext cx="1149480" cy="1149480"/>
          </a:xfrm>
          <a:prstGeom prst="ellipse">
            <a:avLst/>
          </a:prstGeom>
          <a:solidFill>
            <a:schemeClr val="accent4">
              <a:alpha val="50000"/>
              <a:hueOff val="1095887"/>
              <a:satOff val="-2550"/>
              <a:lumOff val="-4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SeeFood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5320080" y="666000"/>
            <a:ext cx="794520" cy="794520"/>
          </a:xfrm>
          <a:prstGeom prst="ellipse">
            <a:avLst/>
          </a:prstGeom>
          <a:solidFill>
            <a:schemeClr val="accent4">
              <a:alpha val="50000"/>
              <a:hueOff val="2191774"/>
              <a:satOff val="-5099"/>
              <a:lumOff val="-8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9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SeeFood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5026680" y="1330920"/>
            <a:ext cx="389880" cy="389880"/>
          </a:xfrm>
          <a:prstGeom prst="ellipse">
            <a:avLst/>
          </a:prstGeom>
          <a:solidFill>
            <a:schemeClr val="accent4">
              <a:alpha val="50000"/>
              <a:hueOff val="3287661"/>
              <a:satOff val="-7649"/>
              <a:lumOff val="-126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7" name="CustomShape 12"/>
          <p:cNvSpPr/>
          <p:nvPr/>
        </p:nvSpPr>
        <p:spPr>
          <a:xfrm>
            <a:off x="6180480" y="822600"/>
            <a:ext cx="226440" cy="226440"/>
          </a:xfrm>
          <a:prstGeom prst="ellipse">
            <a:avLst/>
          </a:prstGeom>
          <a:solidFill>
            <a:schemeClr val="accent4">
              <a:alpha val="50000"/>
              <a:hueOff val="4383548"/>
              <a:satOff val="-10199"/>
              <a:lumOff val="-168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8" name="CustomShape 13"/>
          <p:cNvSpPr/>
          <p:nvPr/>
        </p:nvSpPr>
        <p:spPr>
          <a:xfrm>
            <a:off x="6096240" y="1141200"/>
            <a:ext cx="794520" cy="794520"/>
          </a:xfrm>
          <a:prstGeom prst="ellipse">
            <a:avLst/>
          </a:prstGeom>
          <a:solidFill>
            <a:schemeClr val="accent4">
              <a:alpha val="50000"/>
              <a:hueOff val="5479434"/>
              <a:satOff val="-12749"/>
              <a:lumOff val="-210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9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Find a Dog 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4"/>
          <p:cNvSpPr/>
          <p:nvPr/>
        </p:nvSpPr>
        <p:spPr>
          <a:xfrm>
            <a:off x="6179400" y="1985040"/>
            <a:ext cx="226440" cy="226440"/>
          </a:xfrm>
          <a:prstGeom prst="ellipse">
            <a:avLst/>
          </a:prstGeom>
          <a:solidFill>
            <a:schemeClr val="accent4">
              <a:alpha val="50000"/>
              <a:hueOff val="6575322"/>
              <a:satOff val="-15298"/>
              <a:lumOff val="-25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30" name="CustomShape 15"/>
          <p:cNvSpPr/>
          <p:nvPr/>
        </p:nvSpPr>
        <p:spPr>
          <a:xfrm>
            <a:off x="5334120" y="1595520"/>
            <a:ext cx="794520" cy="794520"/>
          </a:xfrm>
          <a:prstGeom prst="ellipse">
            <a:avLst/>
          </a:prstGeom>
          <a:solidFill>
            <a:schemeClr val="accent4">
              <a:alpha val="50000"/>
              <a:hueOff val="7671208"/>
              <a:satOff val="-17848"/>
              <a:lumOff val="-29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9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Where to Meet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6"/>
          <p:cNvSpPr/>
          <p:nvPr/>
        </p:nvSpPr>
        <p:spPr>
          <a:xfrm>
            <a:off x="10011960" y="803880"/>
            <a:ext cx="1465200" cy="1465200"/>
          </a:xfrm>
          <a:prstGeom prst="ellipse">
            <a:avLst/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1760" rIns="41760" tIns="41760" bIns="41760" anchor="ctr"/>
          <a:p>
            <a:pPr algn="ctr">
              <a:lnSpc>
                <a:spcPct val="9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CineMunchies*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7"/>
          <p:cNvSpPr/>
          <p:nvPr/>
        </p:nvSpPr>
        <p:spPr>
          <a:xfrm>
            <a:off x="5067720" y="2465280"/>
            <a:ext cx="190512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87480" bIns="8748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ALL IDEAS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8"/>
          <p:cNvSpPr/>
          <p:nvPr/>
        </p:nvSpPr>
        <p:spPr>
          <a:xfrm>
            <a:off x="5920200" y="6460200"/>
            <a:ext cx="613044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Name provided by Jesse Mortenson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9"/>
          <p:cNvSpPr/>
          <p:nvPr/>
        </p:nvSpPr>
        <p:spPr>
          <a:xfrm>
            <a:off x="5392440" y="3223800"/>
            <a:ext cx="637668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All team members submitted ideas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37 ideas in total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Each team member picked their  Top-5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Each idea which received a rating was presented, discussed, challenged and brain-stormed the experience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Narrowed down top choices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Another team was already working on the Where to Meet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All agreed to move forward with SeeFood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New name established upon discussion and input from Jesse for project approval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62120" y="559800"/>
            <a:ext cx="383328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85000"/>
              </a:lnSpc>
            </a:pPr>
            <a:r>
              <a:rPr b="0" i="1" lang="en-US" sz="2800" spc="-1" strike="noStrike" cap="all">
                <a:solidFill>
                  <a:srgbClr val="1d1a1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Product Demonstration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193360" y="378360"/>
            <a:ext cx="6656040" cy="60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https://zackeilholz.github.io/CineMunchies/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3266</TotalTime>
  <Application>LibreOffice/5.1.1.3$Windows_x86 LibreOffice_project/89f508ef3ecebd2cfb8e1def0f0ba9a803b88a6d</Application>
  <Words>532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2018-04-28T18:00:33Z</dcterms:created>
  <dc:creator>Kimberly Maturo-Hilt</dc:creator>
  <dc:description/>
  <dc:language>en-US</dc:language>
  <cp:lastModifiedBy/>
  <dcterms:modified xsi:type="dcterms:W3CDTF">2018-05-04T15:56:54Z</dcterms:modified>
  <cp:revision>31</cp:revision>
  <dc:subject/>
  <dc:title>Cinemunchies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5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