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8" r:id="rId2"/>
    <p:sldId id="259" r:id="rId3"/>
    <p:sldId id="261" r:id="rId4"/>
    <p:sldId id="260" r:id="rId5"/>
    <p:sldId id="274" r:id="rId6"/>
    <p:sldId id="263" r:id="rId7"/>
    <p:sldId id="262" r:id="rId8"/>
    <p:sldId id="264" r:id="rId9"/>
    <p:sldId id="267" r:id="rId10"/>
    <p:sldId id="266" r:id="rId11"/>
    <p:sldId id="275" r:id="rId12"/>
    <p:sldId id="268" r:id="rId13"/>
    <p:sldId id="269" r:id="rId14"/>
    <p:sldId id="270" r:id="rId15"/>
    <p:sldId id="273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45" autoAdjust="0"/>
    <p:restoredTop sz="85734" autoAdjust="0"/>
  </p:normalViewPr>
  <p:slideViewPr>
    <p:cSldViewPr snapToGrid="0">
      <p:cViewPr varScale="1">
        <p:scale>
          <a:sx n="106" d="100"/>
          <a:sy n="106" d="100"/>
        </p:scale>
        <p:origin x="264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image" Target="../media/image6.emf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image" Target="../media/image8.jpg"/><Relationship Id="rId4" Type="http://schemas.openxmlformats.org/officeDocument/2006/relationships/image" Target="../media/image11.jpe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image" Target="../media/image6.emf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image" Target="../media/image8.jpg"/><Relationship Id="rId4" Type="http://schemas.openxmlformats.org/officeDocument/2006/relationships/image" Target="../media/image1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5DE01B-179F-3D42-A4F1-B091AD30251B}" type="doc">
      <dgm:prSet loTypeId="urn:microsoft.com/office/officeart/2005/8/layout/cycle4" loCatId="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09ADBB3C-89A5-4445-9D6C-16306DC351F3}">
      <dgm:prSet phldrT="[Text]"/>
      <dgm:spPr/>
      <dgm:t>
        <a:bodyPr/>
        <a:lstStyle/>
        <a:p>
          <a:r>
            <a:rPr lang="en-US" dirty="0"/>
            <a:t>-</a:t>
          </a:r>
          <a:r>
            <a:rPr lang="en-US" baseline="0" dirty="0"/>
            <a:t> Overall technical responsible</a:t>
          </a:r>
        </a:p>
        <a:p>
          <a:r>
            <a:rPr lang="en-US" baseline="0" dirty="0"/>
            <a:t>- Solution design advisory</a:t>
          </a:r>
        </a:p>
        <a:p>
          <a:r>
            <a:rPr lang="en-US" baseline="0" dirty="0"/>
            <a:t>- Firebase</a:t>
          </a:r>
          <a:endParaRPr lang="en-US" dirty="0"/>
        </a:p>
      </dgm:t>
    </dgm:pt>
    <dgm:pt modelId="{B4679D4A-49A8-4D4D-9B2D-6A3B26885BC1}" type="parTrans" cxnId="{949C53B9-FFED-3F4F-9373-FAEA5203D99B}">
      <dgm:prSet/>
      <dgm:spPr/>
      <dgm:t>
        <a:bodyPr/>
        <a:lstStyle/>
        <a:p>
          <a:endParaRPr lang="en-US"/>
        </a:p>
      </dgm:t>
    </dgm:pt>
    <dgm:pt modelId="{161C9BFB-EAA5-CB4A-984A-7E4260AEFAC9}" type="sibTrans" cxnId="{949C53B9-FFED-3F4F-9373-FAEA5203D99B}">
      <dgm:prSet/>
      <dgm:spPr/>
      <dgm:t>
        <a:bodyPr/>
        <a:lstStyle/>
        <a:p>
          <a:endParaRPr lang="en-US"/>
        </a:p>
      </dgm:t>
    </dgm:pt>
    <dgm:pt modelId="{4E72B03D-0FEF-B349-B8B0-79AA5779FF51}">
      <dgm:prSet phldrT="[Text]"/>
      <dgm:spPr/>
      <dgm:t>
        <a:bodyPr/>
        <a:lstStyle/>
        <a:p>
          <a:r>
            <a:rPr lang="en-US" dirty="0"/>
            <a:t>Solution Architect &amp; Back-end Development</a:t>
          </a:r>
        </a:p>
      </dgm:t>
    </dgm:pt>
    <dgm:pt modelId="{DC513F39-3904-DF42-8B94-E62C5E2E1280}" type="parTrans" cxnId="{9505CF3B-51C8-C445-9E13-87DE95EE6827}">
      <dgm:prSet/>
      <dgm:spPr/>
      <dgm:t>
        <a:bodyPr/>
        <a:lstStyle/>
        <a:p>
          <a:endParaRPr lang="en-US"/>
        </a:p>
      </dgm:t>
    </dgm:pt>
    <dgm:pt modelId="{FDC58E81-E6F2-1B48-83B6-C397422F5774}" type="sibTrans" cxnId="{9505CF3B-51C8-C445-9E13-87DE95EE6827}">
      <dgm:prSet/>
      <dgm:spPr/>
      <dgm:t>
        <a:bodyPr/>
        <a:lstStyle/>
        <a:p>
          <a:endParaRPr lang="en-US"/>
        </a:p>
      </dgm:t>
    </dgm:pt>
    <dgm:pt modelId="{BF95D455-2654-EB42-85CD-916D2EBE684E}">
      <dgm:prSet phldrT="[Text]"/>
      <dgm:spPr/>
      <dgm:t>
        <a:bodyPr/>
        <a:lstStyle/>
        <a:p>
          <a:r>
            <a:rPr lang="en-US" dirty="0"/>
            <a:t>- </a:t>
          </a:r>
          <a:r>
            <a:rPr lang="en-US" dirty="0" err="1"/>
            <a:t>Jquery</a:t>
          </a:r>
          <a:endParaRPr lang="en-US" dirty="0"/>
        </a:p>
        <a:p>
          <a:r>
            <a:rPr lang="en-US" dirty="0"/>
            <a:t>-</a:t>
          </a:r>
          <a:r>
            <a:rPr lang="en-US" dirty="0" err="1"/>
            <a:t>Javascript</a:t>
          </a:r>
          <a:endParaRPr lang="en-US" dirty="0"/>
        </a:p>
        <a:p>
          <a:r>
            <a:rPr lang="en-US" dirty="0"/>
            <a:t>- AJAX</a:t>
          </a:r>
        </a:p>
        <a:p>
          <a:r>
            <a:rPr lang="en-US" dirty="0"/>
            <a:t>-API calls</a:t>
          </a:r>
        </a:p>
      </dgm:t>
    </dgm:pt>
    <dgm:pt modelId="{FDA582E7-6B6A-8B4D-9564-D57D9964768D}" type="parTrans" cxnId="{6250CD9A-9D5B-F14F-BB31-376172C00118}">
      <dgm:prSet/>
      <dgm:spPr/>
      <dgm:t>
        <a:bodyPr/>
        <a:lstStyle/>
        <a:p>
          <a:endParaRPr lang="en-US"/>
        </a:p>
      </dgm:t>
    </dgm:pt>
    <dgm:pt modelId="{01E50C5F-6812-0E4F-8006-AAADBC4C63A9}" type="sibTrans" cxnId="{6250CD9A-9D5B-F14F-BB31-376172C00118}">
      <dgm:prSet/>
      <dgm:spPr/>
      <dgm:t>
        <a:bodyPr/>
        <a:lstStyle/>
        <a:p>
          <a:endParaRPr lang="en-US"/>
        </a:p>
      </dgm:t>
    </dgm:pt>
    <dgm:pt modelId="{C9036069-2B7F-EC4D-A020-229E2123E651}">
      <dgm:prSet phldrT="[Text]"/>
      <dgm:spPr/>
      <dgm:t>
        <a:bodyPr/>
        <a:lstStyle/>
        <a:p>
          <a:r>
            <a:rPr lang="en-US" dirty="0"/>
            <a:t>- Bootstrap</a:t>
          </a:r>
        </a:p>
        <a:p>
          <a:r>
            <a:rPr lang="en-US" dirty="0"/>
            <a:t>- </a:t>
          </a:r>
          <a:r>
            <a:rPr lang="en-US" dirty="0" err="1"/>
            <a:t>Matrialize</a:t>
          </a:r>
          <a:endParaRPr lang="en-US" dirty="0"/>
        </a:p>
        <a:p>
          <a:r>
            <a:rPr lang="en-US" dirty="0"/>
            <a:t>- HTML</a:t>
          </a:r>
        </a:p>
        <a:p>
          <a:r>
            <a:rPr lang="en-US" dirty="0"/>
            <a:t>- CSS</a:t>
          </a:r>
        </a:p>
        <a:p>
          <a:r>
            <a:rPr lang="en-US" dirty="0"/>
            <a:t>- Visual design, imagery, graphics</a:t>
          </a:r>
        </a:p>
      </dgm:t>
    </dgm:pt>
    <dgm:pt modelId="{78D93F40-59AA-0B4B-8277-49782CBE88A1}" type="parTrans" cxnId="{98C63D8C-23A0-9149-8597-837A4919C7E4}">
      <dgm:prSet/>
      <dgm:spPr/>
      <dgm:t>
        <a:bodyPr/>
        <a:lstStyle/>
        <a:p>
          <a:endParaRPr lang="en-US"/>
        </a:p>
      </dgm:t>
    </dgm:pt>
    <dgm:pt modelId="{9188EF9B-9F57-E94E-80E6-EC5EF6D30970}" type="sibTrans" cxnId="{98C63D8C-23A0-9149-8597-837A4919C7E4}">
      <dgm:prSet/>
      <dgm:spPr/>
      <dgm:t>
        <a:bodyPr/>
        <a:lstStyle/>
        <a:p>
          <a:endParaRPr lang="en-US"/>
        </a:p>
      </dgm:t>
    </dgm:pt>
    <dgm:pt modelId="{08FD0481-A798-134D-A159-B27C3F297E77}">
      <dgm:prSet phldrT="[Text]"/>
      <dgm:spPr/>
      <dgm:t>
        <a:bodyPr/>
        <a:lstStyle/>
        <a:p>
          <a:r>
            <a:rPr lang="en-US" dirty="0"/>
            <a:t>Front End Development</a:t>
          </a:r>
        </a:p>
      </dgm:t>
    </dgm:pt>
    <dgm:pt modelId="{294DF777-375B-DA4E-AF7D-986F9E7458A2}" type="parTrans" cxnId="{3FB1D81A-5C78-534A-84AF-5FFEB9D51072}">
      <dgm:prSet/>
      <dgm:spPr/>
      <dgm:t>
        <a:bodyPr/>
        <a:lstStyle/>
        <a:p>
          <a:endParaRPr lang="en-US"/>
        </a:p>
      </dgm:t>
    </dgm:pt>
    <dgm:pt modelId="{FCAE512F-9BC0-4245-A918-85868763596F}" type="sibTrans" cxnId="{3FB1D81A-5C78-534A-84AF-5FFEB9D51072}">
      <dgm:prSet/>
      <dgm:spPr/>
      <dgm:t>
        <a:bodyPr/>
        <a:lstStyle/>
        <a:p>
          <a:endParaRPr lang="en-US"/>
        </a:p>
      </dgm:t>
    </dgm:pt>
    <dgm:pt modelId="{6514E6A8-2C50-9040-B0FB-F1BA94D2F079}">
      <dgm:prSet phldrT="[Text]"/>
      <dgm:spPr/>
      <dgm:t>
        <a:bodyPr/>
        <a:lstStyle/>
        <a:p>
          <a:r>
            <a:rPr lang="en-US" dirty="0"/>
            <a:t>- Overall project management</a:t>
          </a:r>
        </a:p>
        <a:p>
          <a:r>
            <a:rPr lang="en-US" dirty="0"/>
            <a:t>- Jira administrator</a:t>
          </a:r>
        </a:p>
        <a:p>
          <a:r>
            <a:rPr lang="en-US" dirty="0"/>
            <a:t>-UX testing and issue identification</a:t>
          </a:r>
        </a:p>
        <a:p>
          <a:r>
            <a:rPr lang="en-US" dirty="0"/>
            <a:t>- wireframing</a:t>
          </a:r>
        </a:p>
      </dgm:t>
    </dgm:pt>
    <dgm:pt modelId="{8B5443AD-9160-0D43-A9C3-177C9EDCDE84}" type="parTrans" cxnId="{86F84611-3372-8E41-8C22-CB2387AF8F92}">
      <dgm:prSet/>
      <dgm:spPr/>
      <dgm:t>
        <a:bodyPr/>
        <a:lstStyle/>
        <a:p>
          <a:endParaRPr lang="en-US"/>
        </a:p>
      </dgm:t>
    </dgm:pt>
    <dgm:pt modelId="{B64B62EA-067F-8648-B677-DE2E7DE9139A}" type="sibTrans" cxnId="{86F84611-3372-8E41-8C22-CB2387AF8F92}">
      <dgm:prSet/>
      <dgm:spPr/>
      <dgm:t>
        <a:bodyPr/>
        <a:lstStyle/>
        <a:p>
          <a:endParaRPr lang="en-US"/>
        </a:p>
      </dgm:t>
    </dgm:pt>
    <dgm:pt modelId="{8B3EA23E-ABB4-6443-814D-099C35B502D7}">
      <dgm:prSet phldrT="[Text]"/>
      <dgm:spPr/>
      <dgm:t>
        <a:bodyPr/>
        <a:lstStyle/>
        <a:p>
          <a:r>
            <a:rPr lang="en-US" dirty="0"/>
            <a:t>Project Manager</a:t>
          </a:r>
        </a:p>
      </dgm:t>
    </dgm:pt>
    <dgm:pt modelId="{3E55800A-8F2C-4948-85CB-82D84314414F}" type="parTrans" cxnId="{0BCE075E-9B9B-8B40-B7D3-4A82DBE91801}">
      <dgm:prSet/>
      <dgm:spPr/>
      <dgm:t>
        <a:bodyPr/>
        <a:lstStyle/>
        <a:p>
          <a:endParaRPr lang="en-US"/>
        </a:p>
      </dgm:t>
    </dgm:pt>
    <dgm:pt modelId="{E7183EE5-687F-1349-9A49-D1E9CC9C2A75}" type="sibTrans" cxnId="{0BCE075E-9B9B-8B40-B7D3-4A82DBE91801}">
      <dgm:prSet/>
      <dgm:spPr/>
      <dgm:t>
        <a:bodyPr/>
        <a:lstStyle/>
        <a:p>
          <a:endParaRPr lang="en-US"/>
        </a:p>
      </dgm:t>
    </dgm:pt>
    <dgm:pt modelId="{BEAEC566-FC30-EA45-A96E-F84C52CCF9E7}">
      <dgm:prSet phldrT="[Text]"/>
      <dgm:spPr/>
      <dgm:t>
        <a:bodyPr/>
        <a:lstStyle/>
        <a:p>
          <a:r>
            <a:rPr lang="en-US" dirty="0"/>
            <a:t>UX Tester</a:t>
          </a:r>
        </a:p>
      </dgm:t>
    </dgm:pt>
    <dgm:pt modelId="{5A118AB8-671E-364A-84AD-88D1C96D1393}" type="parTrans" cxnId="{C972D2B0-7DA4-8342-BB4B-C97B6E702368}">
      <dgm:prSet/>
      <dgm:spPr/>
      <dgm:t>
        <a:bodyPr/>
        <a:lstStyle/>
        <a:p>
          <a:endParaRPr lang="en-US"/>
        </a:p>
      </dgm:t>
    </dgm:pt>
    <dgm:pt modelId="{B3C558C9-D259-9445-B782-DD1B26A9D5E6}" type="sibTrans" cxnId="{C972D2B0-7DA4-8342-BB4B-C97B6E702368}">
      <dgm:prSet/>
      <dgm:spPr/>
      <dgm:t>
        <a:bodyPr/>
        <a:lstStyle/>
        <a:p>
          <a:endParaRPr lang="en-US"/>
        </a:p>
      </dgm:t>
    </dgm:pt>
    <dgm:pt modelId="{9D424534-36E3-E64B-B0BA-7652C0343453}">
      <dgm:prSet phldrT="[Text]"/>
      <dgm:spPr/>
      <dgm:t>
        <a:bodyPr/>
        <a:lstStyle/>
        <a:p>
          <a:r>
            <a:rPr lang="en-US" b="1" dirty="0"/>
            <a:t>Zac</a:t>
          </a:r>
        </a:p>
      </dgm:t>
    </dgm:pt>
    <dgm:pt modelId="{B3D12049-BAA1-6F4C-A690-D58F9AE3521C}" type="parTrans" cxnId="{824D341E-6245-6947-8FA2-80A41C8A257E}">
      <dgm:prSet/>
      <dgm:spPr/>
      <dgm:t>
        <a:bodyPr/>
        <a:lstStyle/>
        <a:p>
          <a:endParaRPr lang="en-US"/>
        </a:p>
      </dgm:t>
    </dgm:pt>
    <dgm:pt modelId="{52F2B8ED-9725-E54B-A9B5-11A0EA4CC8C2}" type="sibTrans" cxnId="{824D341E-6245-6947-8FA2-80A41C8A257E}">
      <dgm:prSet/>
      <dgm:spPr/>
      <dgm:t>
        <a:bodyPr/>
        <a:lstStyle/>
        <a:p>
          <a:endParaRPr lang="en-US"/>
        </a:p>
      </dgm:t>
    </dgm:pt>
    <dgm:pt modelId="{AADCCBB5-4402-B442-924A-953498B8E2D2}">
      <dgm:prSet phldrT="[Text]"/>
      <dgm:spPr/>
      <dgm:t>
        <a:bodyPr/>
        <a:lstStyle/>
        <a:p>
          <a:r>
            <a:rPr lang="en-US" b="1" dirty="0" err="1"/>
            <a:t>Kalsang</a:t>
          </a:r>
          <a:endParaRPr lang="en-US" b="1" dirty="0"/>
        </a:p>
      </dgm:t>
    </dgm:pt>
    <dgm:pt modelId="{172782E1-6645-9D4C-AA20-0D29780291A8}" type="parTrans" cxnId="{7FC3D91F-332C-A244-80DA-CACB501279E4}">
      <dgm:prSet/>
      <dgm:spPr/>
      <dgm:t>
        <a:bodyPr/>
        <a:lstStyle/>
        <a:p>
          <a:endParaRPr lang="en-US"/>
        </a:p>
      </dgm:t>
    </dgm:pt>
    <dgm:pt modelId="{951C120A-1F01-3C42-AA11-AC7E3819BFA0}" type="sibTrans" cxnId="{7FC3D91F-332C-A244-80DA-CACB501279E4}">
      <dgm:prSet/>
      <dgm:spPr/>
      <dgm:t>
        <a:bodyPr/>
        <a:lstStyle/>
        <a:p>
          <a:endParaRPr lang="en-US"/>
        </a:p>
      </dgm:t>
    </dgm:pt>
    <dgm:pt modelId="{EFDC4DDC-3EA5-0247-BAC4-952150C7E1B6}">
      <dgm:prSet phldrT="[Text]"/>
      <dgm:spPr/>
      <dgm:t>
        <a:bodyPr/>
        <a:lstStyle/>
        <a:p>
          <a:r>
            <a:rPr lang="en-US" b="1" dirty="0"/>
            <a:t>Robyn</a:t>
          </a:r>
        </a:p>
      </dgm:t>
    </dgm:pt>
    <dgm:pt modelId="{4253D4F8-AD5B-474B-8ABF-AC9D08DE2A8F}" type="parTrans" cxnId="{D3ECCD04-41DA-9742-BE88-F50C38C525D6}">
      <dgm:prSet/>
      <dgm:spPr/>
      <dgm:t>
        <a:bodyPr/>
        <a:lstStyle/>
        <a:p>
          <a:endParaRPr lang="en-US"/>
        </a:p>
      </dgm:t>
    </dgm:pt>
    <dgm:pt modelId="{4DBF972D-1F6D-C24C-8616-2243D66639FA}" type="sibTrans" cxnId="{D3ECCD04-41DA-9742-BE88-F50C38C525D6}">
      <dgm:prSet/>
      <dgm:spPr/>
      <dgm:t>
        <a:bodyPr/>
        <a:lstStyle/>
        <a:p>
          <a:endParaRPr lang="en-US"/>
        </a:p>
      </dgm:t>
    </dgm:pt>
    <dgm:pt modelId="{175B5067-7B18-1441-8770-E65A6E042527}">
      <dgm:prSet phldrT="[Text]"/>
      <dgm:spPr/>
      <dgm:t>
        <a:bodyPr/>
        <a:lstStyle/>
        <a:p>
          <a:r>
            <a:rPr lang="en-US" b="1" dirty="0"/>
            <a:t>Kimberly</a:t>
          </a:r>
        </a:p>
      </dgm:t>
    </dgm:pt>
    <dgm:pt modelId="{72E21AB4-A586-0F43-921B-9F89D5EFD562}" type="parTrans" cxnId="{877B1E6F-F8AF-564C-B790-257D0297CD8C}">
      <dgm:prSet/>
      <dgm:spPr/>
      <dgm:t>
        <a:bodyPr/>
        <a:lstStyle/>
        <a:p>
          <a:endParaRPr lang="en-US"/>
        </a:p>
      </dgm:t>
    </dgm:pt>
    <dgm:pt modelId="{63511E8D-B4A9-684A-8176-04783B70465B}" type="sibTrans" cxnId="{877B1E6F-F8AF-564C-B790-257D0297CD8C}">
      <dgm:prSet/>
      <dgm:spPr/>
      <dgm:t>
        <a:bodyPr/>
        <a:lstStyle/>
        <a:p>
          <a:endParaRPr lang="en-US"/>
        </a:p>
      </dgm:t>
    </dgm:pt>
    <dgm:pt modelId="{25AB4FBE-7069-4D41-8C93-FC611F764146}">
      <dgm:prSet phldrT="[Text]"/>
      <dgm:spPr/>
      <dgm:t>
        <a:bodyPr/>
        <a:lstStyle/>
        <a:p>
          <a:r>
            <a:rPr lang="en-US" dirty="0"/>
            <a:t>Front-end &amp; Back-end Development</a:t>
          </a:r>
        </a:p>
      </dgm:t>
    </dgm:pt>
    <dgm:pt modelId="{FB4F8202-830D-D24E-82D0-4DF3A5DA2355}" type="parTrans" cxnId="{9175DB5D-5EFB-9C48-A678-EEC916A7FD79}">
      <dgm:prSet/>
      <dgm:spPr/>
      <dgm:t>
        <a:bodyPr/>
        <a:lstStyle/>
        <a:p>
          <a:endParaRPr lang="en-US"/>
        </a:p>
      </dgm:t>
    </dgm:pt>
    <dgm:pt modelId="{A851EAE9-C2CB-5B4A-AE9C-51CF27850E15}" type="sibTrans" cxnId="{9175DB5D-5EFB-9C48-A678-EEC916A7FD79}">
      <dgm:prSet/>
      <dgm:spPr/>
      <dgm:t>
        <a:bodyPr/>
        <a:lstStyle/>
        <a:p>
          <a:endParaRPr lang="en-US"/>
        </a:p>
      </dgm:t>
    </dgm:pt>
    <dgm:pt modelId="{1FAD89EF-A9DB-5640-BFAA-6DD791857E34}" type="pres">
      <dgm:prSet presAssocID="{495DE01B-179F-3D42-A4F1-B091AD30251B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0777F9E7-1203-764A-8890-971737CD3D33}" type="pres">
      <dgm:prSet presAssocID="{495DE01B-179F-3D42-A4F1-B091AD30251B}" presName="children" presStyleCnt="0"/>
      <dgm:spPr/>
    </dgm:pt>
    <dgm:pt modelId="{0757005D-7271-3A4C-B8D3-91FF3CFDFF52}" type="pres">
      <dgm:prSet presAssocID="{495DE01B-179F-3D42-A4F1-B091AD30251B}" presName="child1group" presStyleCnt="0"/>
      <dgm:spPr/>
    </dgm:pt>
    <dgm:pt modelId="{293CA1C7-8E48-DE4C-9A43-D87118910D7C}" type="pres">
      <dgm:prSet presAssocID="{495DE01B-179F-3D42-A4F1-B091AD30251B}" presName="child1" presStyleLbl="bgAcc1" presStyleIdx="0" presStyleCnt="4"/>
      <dgm:spPr/>
    </dgm:pt>
    <dgm:pt modelId="{FE2657C1-140C-B047-A608-047ED4835C82}" type="pres">
      <dgm:prSet presAssocID="{495DE01B-179F-3D42-A4F1-B091AD30251B}" presName="child1Text" presStyleLbl="bgAcc1" presStyleIdx="0" presStyleCnt="4">
        <dgm:presLayoutVars>
          <dgm:bulletEnabled val="1"/>
        </dgm:presLayoutVars>
      </dgm:prSet>
      <dgm:spPr/>
    </dgm:pt>
    <dgm:pt modelId="{89294548-9223-BA4C-B350-5FB68312537E}" type="pres">
      <dgm:prSet presAssocID="{495DE01B-179F-3D42-A4F1-B091AD30251B}" presName="child2group" presStyleCnt="0"/>
      <dgm:spPr/>
    </dgm:pt>
    <dgm:pt modelId="{F28CE819-853C-8448-BD7E-B3ABCB33F81B}" type="pres">
      <dgm:prSet presAssocID="{495DE01B-179F-3D42-A4F1-B091AD30251B}" presName="child2" presStyleLbl="bgAcc1" presStyleIdx="1" presStyleCnt="4"/>
      <dgm:spPr/>
    </dgm:pt>
    <dgm:pt modelId="{C2FFE19F-4EED-9347-820E-66246485C678}" type="pres">
      <dgm:prSet presAssocID="{495DE01B-179F-3D42-A4F1-B091AD30251B}" presName="child2Text" presStyleLbl="bgAcc1" presStyleIdx="1" presStyleCnt="4">
        <dgm:presLayoutVars>
          <dgm:bulletEnabled val="1"/>
        </dgm:presLayoutVars>
      </dgm:prSet>
      <dgm:spPr/>
    </dgm:pt>
    <dgm:pt modelId="{79A5C9C6-0895-DA45-B7B3-5FDCC6B6C131}" type="pres">
      <dgm:prSet presAssocID="{495DE01B-179F-3D42-A4F1-B091AD30251B}" presName="child3group" presStyleCnt="0"/>
      <dgm:spPr/>
    </dgm:pt>
    <dgm:pt modelId="{D899C0A3-0F21-C34E-BBEC-D1402F0E0C52}" type="pres">
      <dgm:prSet presAssocID="{495DE01B-179F-3D42-A4F1-B091AD30251B}" presName="child3" presStyleLbl="bgAcc1" presStyleIdx="2" presStyleCnt="4"/>
      <dgm:spPr/>
    </dgm:pt>
    <dgm:pt modelId="{4597A633-C4D9-6342-ADEB-BE69684D936C}" type="pres">
      <dgm:prSet presAssocID="{495DE01B-179F-3D42-A4F1-B091AD30251B}" presName="child3Text" presStyleLbl="bgAcc1" presStyleIdx="2" presStyleCnt="4">
        <dgm:presLayoutVars>
          <dgm:bulletEnabled val="1"/>
        </dgm:presLayoutVars>
      </dgm:prSet>
      <dgm:spPr/>
    </dgm:pt>
    <dgm:pt modelId="{2E3999C9-D057-1942-9F3C-EA315D8458C8}" type="pres">
      <dgm:prSet presAssocID="{495DE01B-179F-3D42-A4F1-B091AD30251B}" presName="child4group" presStyleCnt="0"/>
      <dgm:spPr/>
    </dgm:pt>
    <dgm:pt modelId="{91D47599-D24D-7444-8CF6-32758E35C4F3}" type="pres">
      <dgm:prSet presAssocID="{495DE01B-179F-3D42-A4F1-B091AD30251B}" presName="child4" presStyleLbl="bgAcc1" presStyleIdx="3" presStyleCnt="4"/>
      <dgm:spPr/>
    </dgm:pt>
    <dgm:pt modelId="{1742364B-B34D-244C-A394-EEBE4FDAFAE3}" type="pres">
      <dgm:prSet presAssocID="{495DE01B-179F-3D42-A4F1-B091AD30251B}" presName="child4Text" presStyleLbl="bgAcc1" presStyleIdx="3" presStyleCnt="4">
        <dgm:presLayoutVars>
          <dgm:bulletEnabled val="1"/>
        </dgm:presLayoutVars>
      </dgm:prSet>
      <dgm:spPr/>
    </dgm:pt>
    <dgm:pt modelId="{9F2A02A7-B9CD-2B4D-903F-2807F2831039}" type="pres">
      <dgm:prSet presAssocID="{495DE01B-179F-3D42-A4F1-B091AD30251B}" presName="childPlaceholder" presStyleCnt="0"/>
      <dgm:spPr/>
    </dgm:pt>
    <dgm:pt modelId="{6C10B8CF-29DE-8543-9BD1-BDD134CF1C30}" type="pres">
      <dgm:prSet presAssocID="{495DE01B-179F-3D42-A4F1-B091AD30251B}" presName="circle" presStyleCnt="0"/>
      <dgm:spPr/>
    </dgm:pt>
    <dgm:pt modelId="{B883E572-72AC-9045-805E-FC6A2479AB26}" type="pres">
      <dgm:prSet presAssocID="{495DE01B-179F-3D42-A4F1-B091AD30251B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9DCBBEEC-4697-F842-91E9-338BF8D4B399}" type="pres">
      <dgm:prSet presAssocID="{495DE01B-179F-3D42-A4F1-B091AD30251B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6DB7F673-B9E5-7144-BE63-1B955CF0DAE8}" type="pres">
      <dgm:prSet presAssocID="{495DE01B-179F-3D42-A4F1-B091AD30251B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C08F0547-1A4E-484E-B13E-6C8E09594C96}" type="pres">
      <dgm:prSet presAssocID="{495DE01B-179F-3D42-A4F1-B091AD30251B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7EA33219-E9D6-C042-B21F-D54D885B50B5}" type="pres">
      <dgm:prSet presAssocID="{495DE01B-179F-3D42-A4F1-B091AD30251B}" presName="quadrantPlaceholder" presStyleCnt="0"/>
      <dgm:spPr/>
    </dgm:pt>
    <dgm:pt modelId="{A7A3A4BA-458A-E946-95C4-617DDDDD3510}" type="pres">
      <dgm:prSet presAssocID="{495DE01B-179F-3D42-A4F1-B091AD30251B}" presName="center1" presStyleLbl="fgShp" presStyleIdx="0" presStyleCnt="2"/>
      <dgm:spPr/>
    </dgm:pt>
    <dgm:pt modelId="{BA8ADA37-5F62-A042-B8D7-4BD4F97EDEB2}" type="pres">
      <dgm:prSet presAssocID="{495DE01B-179F-3D42-A4F1-B091AD30251B}" presName="center2" presStyleLbl="fgShp" presStyleIdx="1" presStyleCnt="2"/>
      <dgm:spPr/>
    </dgm:pt>
  </dgm:ptLst>
  <dgm:cxnLst>
    <dgm:cxn modelId="{C4B89002-68F9-C943-B6FA-A5C55C64D2E7}" type="presOf" srcId="{9D424534-36E3-E64B-B0BA-7652C0343453}" destId="{293CA1C7-8E48-DE4C-9A43-D87118910D7C}" srcOrd="0" destOrd="0" presId="urn:microsoft.com/office/officeart/2005/8/layout/cycle4"/>
    <dgm:cxn modelId="{D3ECCD04-41DA-9742-BE88-F50C38C525D6}" srcId="{C9036069-2B7F-EC4D-A020-229E2123E651}" destId="{EFDC4DDC-3EA5-0247-BAC4-952150C7E1B6}" srcOrd="0" destOrd="0" parTransId="{4253D4F8-AD5B-474B-8ABF-AC9D08DE2A8F}" sibTransId="{4DBF972D-1F6D-C24C-8616-2243D66639FA}"/>
    <dgm:cxn modelId="{6C8CB30F-9EEA-584D-924B-7781B44EDF37}" type="presOf" srcId="{8B3EA23E-ABB4-6443-814D-099C35B502D7}" destId="{91D47599-D24D-7444-8CF6-32758E35C4F3}" srcOrd="0" destOrd="1" presId="urn:microsoft.com/office/officeart/2005/8/layout/cycle4"/>
    <dgm:cxn modelId="{86F84611-3372-8E41-8C22-CB2387AF8F92}" srcId="{495DE01B-179F-3D42-A4F1-B091AD30251B}" destId="{6514E6A8-2C50-9040-B0FB-F1BA94D2F079}" srcOrd="3" destOrd="0" parTransId="{8B5443AD-9160-0D43-A9C3-177C9EDCDE84}" sibTransId="{B64B62EA-067F-8648-B677-DE2E7DE9139A}"/>
    <dgm:cxn modelId="{3FB1D81A-5C78-534A-84AF-5FFEB9D51072}" srcId="{C9036069-2B7F-EC4D-A020-229E2123E651}" destId="{08FD0481-A798-134D-A159-B27C3F297E77}" srcOrd="1" destOrd="0" parTransId="{294DF777-375B-DA4E-AF7D-986F9E7458A2}" sibTransId="{FCAE512F-9BC0-4245-A918-85868763596F}"/>
    <dgm:cxn modelId="{824D341E-6245-6947-8FA2-80A41C8A257E}" srcId="{09ADBB3C-89A5-4445-9D6C-16306DC351F3}" destId="{9D424534-36E3-E64B-B0BA-7652C0343453}" srcOrd="0" destOrd="0" parTransId="{B3D12049-BAA1-6F4C-A690-D58F9AE3521C}" sibTransId="{52F2B8ED-9725-E54B-A9B5-11A0EA4CC8C2}"/>
    <dgm:cxn modelId="{7FC3D91F-332C-A244-80DA-CACB501279E4}" srcId="{BF95D455-2654-EB42-85CD-916D2EBE684E}" destId="{AADCCBB5-4402-B442-924A-953498B8E2D2}" srcOrd="0" destOrd="0" parTransId="{172782E1-6645-9D4C-AA20-0D29780291A8}" sibTransId="{951C120A-1F01-3C42-AA11-AC7E3819BFA0}"/>
    <dgm:cxn modelId="{7DE83539-48E5-DF4D-AF42-192FC9A9EC81}" type="presOf" srcId="{4E72B03D-0FEF-B349-B8B0-79AA5779FF51}" destId="{293CA1C7-8E48-DE4C-9A43-D87118910D7C}" srcOrd="0" destOrd="1" presId="urn:microsoft.com/office/officeart/2005/8/layout/cycle4"/>
    <dgm:cxn modelId="{2C17E93A-3EA0-3047-97BF-57B41A66B9D6}" type="presOf" srcId="{495DE01B-179F-3D42-A4F1-B091AD30251B}" destId="{1FAD89EF-A9DB-5640-BFAA-6DD791857E34}" srcOrd="0" destOrd="0" presId="urn:microsoft.com/office/officeart/2005/8/layout/cycle4"/>
    <dgm:cxn modelId="{1E5A323B-C518-2346-ADA9-456337AD6E45}" type="presOf" srcId="{6514E6A8-2C50-9040-B0FB-F1BA94D2F079}" destId="{C08F0547-1A4E-484E-B13E-6C8E09594C96}" srcOrd="0" destOrd="0" presId="urn:microsoft.com/office/officeart/2005/8/layout/cycle4"/>
    <dgm:cxn modelId="{9505CF3B-51C8-C445-9E13-87DE95EE6827}" srcId="{09ADBB3C-89A5-4445-9D6C-16306DC351F3}" destId="{4E72B03D-0FEF-B349-B8B0-79AA5779FF51}" srcOrd="1" destOrd="0" parTransId="{DC513F39-3904-DF42-8B94-E62C5E2E1280}" sibTransId="{FDC58E81-E6F2-1B48-83B6-C397422F5774}"/>
    <dgm:cxn modelId="{20645543-CFED-C248-98A7-714089964EE6}" type="presOf" srcId="{25AB4FBE-7069-4D41-8C93-FC611F764146}" destId="{C2FFE19F-4EED-9347-820E-66246485C678}" srcOrd="1" destOrd="1" presId="urn:microsoft.com/office/officeart/2005/8/layout/cycle4"/>
    <dgm:cxn modelId="{B7AD224A-C4D3-694B-8812-31258A14119A}" type="presOf" srcId="{25AB4FBE-7069-4D41-8C93-FC611F764146}" destId="{F28CE819-853C-8448-BD7E-B3ABCB33F81B}" srcOrd="0" destOrd="1" presId="urn:microsoft.com/office/officeart/2005/8/layout/cycle4"/>
    <dgm:cxn modelId="{B4768E54-BE15-AF42-B244-96CE26F28798}" type="presOf" srcId="{AADCCBB5-4402-B442-924A-953498B8E2D2}" destId="{C2FFE19F-4EED-9347-820E-66246485C678}" srcOrd="1" destOrd="0" presId="urn:microsoft.com/office/officeart/2005/8/layout/cycle4"/>
    <dgm:cxn modelId="{62BC0D5A-E9BC-4247-86E2-49DFEDE2C9CE}" type="presOf" srcId="{175B5067-7B18-1441-8770-E65A6E042527}" destId="{1742364B-B34D-244C-A394-EEBE4FDAFAE3}" srcOrd="1" destOrd="0" presId="urn:microsoft.com/office/officeart/2005/8/layout/cycle4"/>
    <dgm:cxn modelId="{9175DB5D-5EFB-9C48-A678-EEC916A7FD79}" srcId="{BF95D455-2654-EB42-85CD-916D2EBE684E}" destId="{25AB4FBE-7069-4D41-8C93-FC611F764146}" srcOrd="1" destOrd="0" parTransId="{FB4F8202-830D-D24E-82D0-4DF3A5DA2355}" sibTransId="{A851EAE9-C2CB-5B4A-AE9C-51CF27850E15}"/>
    <dgm:cxn modelId="{0BCE075E-9B9B-8B40-B7D3-4A82DBE91801}" srcId="{6514E6A8-2C50-9040-B0FB-F1BA94D2F079}" destId="{8B3EA23E-ABB4-6443-814D-099C35B502D7}" srcOrd="1" destOrd="0" parTransId="{3E55800A-8F2C-4948-85CB-82D84314414F}" sibTransId="{E7183EE5-687F-1349-9A49-D1E9CC9C2A75}"/>
    <dgm:cxn modelId="{C7D35962-8E39-D24F-BC4A-FCDB877B9A6B}" type="presOf" srcId="{08FD0481-A798-134D-A159-B27C3F297E77}" destId="{4597A633-C4D9-6342-ADEB-BE69684D936C}" srcOrd="1" destOrd="1" presId="urn:microsoft.com/office/officeart/2005/8/layout/cycle4"/>
    <dgm:cxn modelId="{877B1E6F-F8AF-564C-B790-257D0297CD8C}" srcId="{6514E6A8-2C50-9040-B0FB-F1BA94D2F079}" destId="{175B5067-7B18-1441-8770-E65A6E042527}" srcOrd="0" destOrd="0" parTransId="{72E21AB4-A586-0F43-921B-9F89D5EFD562}" sibTransId="{63511E8D-B4A9-684A-8176-04783B70465B}"/>
    <dgm:cxn modelId="{6030DA78-4EFE-9246-809B-9C5598C8EA6E}" type="presOf" srcId="{AADCCBB5-4402-B442-924A-953498B8E2D2}" destId="{F28CE819-853C-8448-BD7E-B3ABCB33F81B}" srcOrd="0" destOrd="0" presId="urn:microsoft.com/office/officeart/2005/8/layout/cycle4"/>
    <dgm:cxn modelId="{DC306B88-91E4-114F-AF82-C5C9A99618D1}" type="presOf" srcId="{175B5067-7B18-1441-8770-E65A6E042527}" destId="{91D47599-D24D-7444-8CF6-32758E35C4F3}" srcOrd="0" destOrd="0" presId="urn:microsoft.com/office/officeart/2005/8/layout/cycle4"/>
    <dgm:cxn modelId="{98C63D8C-23A0-9149-8597-837A4919C7E4}" srcId="{495DE01B-179F-3D42-A4F1-B091AD30251B}" destId="{C9036069-2B7F-EC4D-A020-229E2123E651}" srcOrd="2" destOrd="0" parTransId="{78D93F40-59AA-0B4B-8277-49782CBE88A1}" sibTransId="{9188EF9B-9F57-E94E-80E6-EC5EF6D30970}"/>
    <dgm:cxn modelId="{F5782096-3375-9849-BD75-3915712AB76E}" type="presOf" srcId="{BEAEC566-FC30-EA45-A96E-F84C52CCF9E7}" destId="{1742364B-B34D-244C-A394-EEBE4FDAFAE3}" srcOrd="1" destOrd="2" presId="urn:microsoft.com/office/officeart/2005/8/layout/cycle4"/>
    <dgm:cxn modelId="{022F3799-DB7B-D54D-AAF9-06284925EC88}" type="presOf" srcId="{8B3EA23E-ABB4-6443-814D-099C35B502D7}" destId="{1742364B-B34D-244C-A394-EEBE4FDAFAE3}" srcOrd="1" destOrd="1" presId="urn:microsoft.com/office/officeart/2005/8/layout/cycle4"/>
    <dgm:cxn modelId="{6250CD9A-9D5B-F14F-BB31-376172C00118}" srcId="{495DE01B-179F-3D42-A4F1-B091AD30251B}" destId="{BF95D455-2654-EB42-85CD-916D2EBE684E}" srcOrd="1" destOrd="0" parTransId="{FDA582E7-6B6A-8B4D-9564-D57D9964768D}" sibTransId="{01E50C5F-6812-0E4F-8006-AAADBC4C63A9}"/>
    <dgm:cxn modelId="{D0A9AEA9-8C08-A243-AAC7-B3D02D2E9CD3}" type="presOf" srcId="{9D424534-36E3-E64B-B0BA-7652C0343453}" destId="{FE2657C1-140C-B047-A608-047ED4835C82}" srcOrd="1" destOrd="0" presId="urn:microsoft.com/office/officeart/2005/8/layout/cycle4"/>
    <dgm:cxn modelId="{C972D2B0-7DA4-8342-BB4B-C97B6E702368}" srcId="{6514E6A8-2C50-9040-B0FB-F1BA94D2F079}" destId="{BEAEC566-FC30-EA45-A96E-F84C52CCF9E7}" srcOrd="2" destOrd="0" parTransId="{5A118AB8-671E-364A-84AD-88D1C96D1393}" sibTransId="{B3C558C9-D259-9445-B782-DD1B26A9D5E6}"/>
    <dgm:cxn modelId="{F02537B5-D841-EC44-B35F-EC85D58CA452}" type="presOf" srcId="{4E72B03D-0FEF-B349-B8B0-79AA5779FF51}" destId="{FE2657C1-140C-B047-A608-047ED4835C82}" srcOrd="1" destOrd="1" presId="urn:microsoft.com/office/officeart/2005/8/layout/cycle4"/>
    <dgm:cxn modelId="{949C53B9-FFED-3F4F-9373-FAEA5203D99B}" srcId="{495DE01B-179F-3D42-A4F1-B091AD30251B}" destId="{09ADBB3C-89A5-4445-9D6C-16306DC351F3}" srcOrd="0" destOrd="0" parTransId="{B4679D4A-49A8-4D4D-9B2D-6A3B26885BC1}" sibTransId="{161C9BFB-EAA5-CB4A-984A-7E4260AEFAC9}"/>
    <dgm:cxn modelId="{9EB070C1-5FF4-4B40-ABFA-ABD44454A89F}" type="presOf" srcId="{C9036069-2B7F-EC4D-A020-229E2123E651}" destId="{6DB7F673-B9E5-7144-BE63-1B955CF0DAE8}" srcOrd="0" destOrd="0" presId="urn:microsoft.com/office/officeart/2005/8/layout/cycle4"/>
    <dgm:cxn modelId="{D3D880CB-00C2-EC4E-B3DB-8BB6193E1F72}" type="presOf" srcId="{EFDC4DDC-3EA5-0247-BAC4-952150C7E1B6}" destId="{4597A633-C4D9-6342-ADEB-BE69684D936C}" srcOrd="1" destOrd="0" presId="urn:microsoft.com/office/officeart/2005/8/layout/cycle4"/>
    <dgm:cxn modelId="{823836D6-DB1A-184E-91C3-69B761C023CD}" type="presOf" srcId="{08FD0481-A798-134D-A159-B27C3F297E77}" destId="{D899C0A3-0F21-C34E-BBEC-D1402F0E0C52}" srcOrd="0" destOrd="1" presId="urn:microsoft.com/office/officeart/2005/8/layout/cycle4"/>
    <dgm:cxn modelId="{02B895EA-561B-8044-9D73-1548279CE44E}" type="presOf" srcId="{BEAEC566-FC30-EA45-A96E-F84C52CCF9E7}" destId="{91D47599-D24D-7444-8CF6-32758E35C4F3}" srcOrd="0" destOrd="2" presId="urn:microsoft.com/office/officeart/2005/8/layout/cycle4"/>
    <dgm:cxn modelId="{A73856F0-3F23-DB4D-9404-47620975659A}" type="presOf" srcId="{EFDC4DDC-3EA5-0247-BAC4-952150C7E1B6}" destId="{D899C0A3-0F21-C34E-BBEC-D1402F0E0C52}" srcOrd="0" destOrd="0" presId="urn:microsoft.com/office/officeart/2005/8/layout/cycle4"/>
    <dgm:cxn modelId="{D42475F7-0032-FA44-B2D1-59A8C4F11CA6}" type="presOf" srcId="{BF95D455-2654-EB42-85CD-916D2EBE684E}" destId="{9DCBBEEC-4697-F842-91E9-338BF8D4B399}" srcOrd="0" destOrd="0" presId="urn:microsoft.com/office/officeart/2005/8/layout/cycle4"/>
    <dgm:cxn modelId="{27D705FC-FEAF-7A4F-9517-B8647D32868C}" type="presOf" srcId="{09ADBB3C-89A5-4445-9D6C-16306DC351F3}" destId="{B883E572-72AC-9045-805E-FC6A2479AB26}" srcOrd="0" destOrd="0" presId="urn:microsoft.com/office/officeart/2005/8/layout/cycle4"/>
    <dgm:cxn modelId="{2E433D9D-C6D4-A840-A9A8-D39565787EBB}" type="presParOf" srcId="{1FAD89EF-A9DB-5640-BFAA-6DD791857E34}" destId="{0777F9E7-1203-764A-8890-971737CD3D33}" srcOrd="0" destOrd="0" presId="urn:microsoft.com/office/officeart/2005/8/layout/cycle4"/>
    <dgm:cxn modelId="{1A0D09D1-1B0F-824F-9B75-B9E70BB510F2}" type="presParOf" srcId="{0777F9E7-1203-764A-8890-971737CD3D33}" destId="{0757005D-7271-3A4C-B8D3-91FF3CFDFF52}" srcOrd="0" destOrd="0" presId="urn:microsoft.com/office/officeart/2005/8/layout/cycle4"/>
    <dgm:cxn modelId="{8728C190-0713-4042-9474-A22FB02B537B}" type="presParOf" srcId="{0757005D-7271-3A4C-B8D3-91FF3CFDFF52}" destId="{293CA1C7-8E48-DE4C-9A43-D87118910D7C}" srcOrd="0" destOrd="0" presId="urn:microsoft.com/office/officeart/2005/8/layout/cycle4"/>
    <dgm:cxn modelId="{8F9FD073-80A7-6141-8498-54E3D190298B}" type="presParOf" srcId="{0757005D-7271-3A4C-B8D3-91FF3CFDFF52}" destId="{FE2657C1-140C-B047-A608-047ED4835C82}" srcOrd="1" destOrd="0" presId="urn:microsoft.com/office/officeart/2005/8/layout/cycle4"/>
    <dgm:cxn modelId="{512057D1-B0CF-DF4E-91DB-22FE013EB960}" type="presParOf" srcId="{0777F9E7-1203-764A-8890-971737CD3D33}" destId="{89294548-9223-BA4C-B350-5FB68312537E}" srcOrd="1" destOrd="0" presId="urn:microsoft.com/office/officeart/2005/8/layout/cycle4"/>
    <dgm:cxn modelId="{9FB93CD1-6C69-CD4F-BA32-DEDF463DABA9}" type="presParOf" srcId="{89294548-9223-BA4C-B350-5FB68312537E}" destId="{F28CE819-853C-8448-BD7E-B3ABCB33F81B}" srcOrd="0" destOrd="0" presId="urn:microsoft.com/office/officeart/2005/8/layout/cycle4"/>
    <dgm:cxn modelId="{EB9DEEEC-531D-5442-8745-48F235DF0285}" type="presParOf" srcId="{89294548-9223-BA4C-B350-5FB68312537E}" destId="{C2FFE19F-4EED-9347-820E-66246485C678}" srcOrd="1" destOrd="0" presId="urn:microsoft.com/office/officeart/2005/8/layout/cycle4"/>
    <dgm:cxn modelId="{8BAE15A5-A652-404C-AF10-47FE832408E7}" type="presParOf" srcId="{0777F9E7-1203-764A-8890-971737CD3D33}" destId="{79A5C9C6-0895-DA45-B7B3-5FDCC6B6C131}" srcOrd="2" destOrd="0" presId="urn:microsoft.com/office/officeart/2005/8/layout/cycle4"/>
    <dgm:cxn modelId="{651DCBFD-76E2-CD41-A39F-CCB2870C40B3}" type="presParOf" srcId="{79A5C9C6-0895-DA45-B7B3-5FDCC6B6C131}" destId="{D899C0A3-0F21-C34E-BBEC-D1402F0E0C52}" srcOrd="0" destOrd="0" presId="urn:microsoft.com/office/officeart/2005/8/layout/cycle4"/>
    <dgm:cxn modelId="{7B6F375A-EA0C-C544-B71E-01460DC1294E}" type="presParOf" srcId="{79A5C9C6-0895-DA45-B7B3-5FDCC6B6C131}" destId="{4597A633-C4D9-6342-ADEB-BE69684D936C}" srcOrd="1" destOrd="0" presId="urn:microsoft.com/office/officeart/2005/8/layout/cycle4"/>
    <dgm:cxn modelId="{2E636E5B-C40B-354C-ABF1-91D00D559C63}" type="presParOf" srcId="{0777F9E7-1203-764A-8890-971737CD3D33}" destId="{2E3999C9-D057-1942-9F3C-EA315D8458C8}" srcOrd="3" destOrd="0" presId="urn:microsoft.com/office/officeart/2005/8/layout/cycle4"/>
    <dgm:cxn modelId="{9A26D86E-5AF2-5546-A609-BB6A3BEB12EC}" type="presParOf" srcId="{2E3999C9-D057-1942-9F3C-EA315D8458C8}" destId="{91D47599-D24D-7444-8CF6-32758E35C4F3}" srcOrd="0" destOrd="0" presId="urn:microsoft.com/office/officeart/2005/8/layout/cycle4"/>
    <dgm:cxn modelId="{06931798-A17B-384E-AEE3-B9A6DF1E6F00}" type="presParOf" srcId="{2E3999C9-D057-1942-9F3C-EA315D8458C8}" destId="{1742364B-B34D-244C-A394-EEBE4FDAFAE3}" srcOrd="1" destOrd="0" presId="urn:microsoft.com/office/officeart/2005/8/layout/cycle4"/>
    <dgm:cxn modelId="{582ABC6A-B0B8-774E-95C1-7A5ECB3BDB1E}" type="presParOf" srcId="{0777F9E7-1203-764A-8890-971737CD3D33}" destId="{9F2A02A7-B9CD-2B4D-903F-2807F2831039}" srcOrd="4" destOrd="0" presId="urn:microsoft.com/office/officeart/2005/8/layout/cycle4"/>
    <dgm:cxn modelId="{11ABD3E0-418C-D842-9D8F-CCE3F9B1467E}" type="presParOf" srcId="{1FAD89EF-A9DB-5640-BFAA-6DD791857E34}" destId="{6C10B8CF-29DE-8543-9BD1-BDD134CF1C30}" srcOrd="1" destOrd="0" presId="urn:microsoft.com/office/officeart/2005/8/layout/cycle4"/>
    <dgm:cxn modelId="{6FF0CB22-9B67-494F-BF51-090AB1EEE1AC}" type="presParOf" srcId="{6C10B8CF-29DE-8543-9BD1-BDD134CF1C30}" destId="{B883E572-72AC-9045-805E-FC6A2479AB26}" srcOrd="0" destOrd="0" presId="urn:microsoft.com/office/officeart/2005/8/layout/cycle4"/>
    <dgm:cxn modelId="{D839FB63-11FA-E84A-8063-4A644ED8BCB3}" type="presParOf" srcId="{6C10B8CF-29DE-8543-9BD1-BDD134CF1C30}" destId="{9DCBBEEC-4697-F842-91E9-338BF8D4B399}" srcOrd="1" destOrd="0" presId="urn:microsoft.com/office/officeart/2005/8/layout/cycle4"/>
    <dgm:cxn modelId="{6F3A1C9F-C411-E244-B3DE-8CA90A2AFA52}" type="presParOf" srcId="{6C10B8CF-29DE-8543-9BD1-BDD134CF1C30}" destId="{6DB7F673-B9E5-7144-BE63-1B955CF0DAE8}" srcOrd="2" destOrd="0" presId="urn:microsoft.com/office/officeart/2005/8/layout/cycle4"/>
    <dgm:cxn modelId="{A426B60F-C633-B047-8BDA-95FF0E9626F4}" type="presParOf" srcId="{6C10B8CF-29DE-8543-9BD1-BDD134CF1C30}" destId="{C08F0547-1A4E-484E-B13E-6C8E09594C96}" srcOrd="3" destOrd="0" presId="urn:microsoft.com/office/officeart/2005/8/layout/cycle4"/>
    <dgm:cxn modelId="{0F870C52-613E-3D47-BF43-BF3C031FBAFF}" type="presParOf" srcId="{6C10B8CF-29DE-8543-9BD1-BDD134CF1C30}" destId="{7EA33219-E9D6-C042-B21F-D54D885B50B5}" srcOrd="4" destOrd="0" presId="urn:microsoft.com/office/officeart/2005/8/layout/cycle4"/>
    <dgm:cxn modelId="{54C7D567-B9D8-4E44-B4F1-BF2C44F8DFE0}" type="presParOf" srcId="{1FAD89EF-A9DB-5640-BFAA-6DD791857E34}" destId="{A7A3A4BA-458A-E946-95C4-617DDDDD3510}" srcOrd="2" destOrd="0" presId="urn:microsoft.com/office/officeart/2005/8/layout/cycle4"/>
    <dgm:cxn modelId="{ED20E052-9CA1-0C40-9160-F3D3B254F008}" type="presParOf" srcId="{1FAD89EF-A9DB-5640-BFAA-6DD791857E34}" destId="{BA8ADA37-5F62-A042-B8D7-4BD4F97EDEB2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3D148CD-FE9C-B540-833E-F5391FFFB1CB}" type="doc">
      <dgm:prSet loTypeId="urn:microsoft.com/office/officeart/2009/3/layout/PhasedProcess" loCatId="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8B7A7038-F3A5-CF4F-AB71-FF90EDD3B65B}">
      <dgm:prSet phldrT="[Text]"/>
      <dgm:spPr/>
      <dgm:t>
        <a:bodyPr/>
        <a:lstStyle/>
        <a:p>
          <a:r>
            <a:rPr lang="en-US" dirty="0"/>
            <a:t>ALL IDEAS</a:t>
          </a:r>
        </a:p>
      </dgm:t>
    </dgm:pt>
    <dgm:pt modelId="{9878BF50-F9DC-664F-BE50-38837CD06109}" type="parTrans" cxnId="{88E7AE5A-B485-934E-BF51-A40252A5904C}">
      <dgm:prSet/>
      <dgm:spPr/>
      <dgm:t>
        <a:bodyPr/>
        <a:lstStyle/>
        <a:p>
          <a:endParaRPr lang="en-US"/>
        </a:p>
      </dgm:t>
    </dgm:pt>
    <dgm:pt modelId="{8C359987-265C-9748-92BB-9D63AC26B5C4}" type="sibTrans" cxnId="{88E7AE5A-B485-934E-BF51-A40252A5904C}">
      <dgm:prSet/>
      <dgm:spPr/>
      <dgm:t>
        <a:bodyPr/>
        <a:lstStyle/>
        <a:p>
          <a:endParaRPr lang="en-US"/>
        </a:p>
      </dgm:t>
    </dgm:pt>
    <dgm:pt modelId="{9727B017-8253-484D-A944-381BB2D7E8FC}">
      <dgm:prSet phldrT="[Text]"/>
      <dgm:spPr/>
      <dgm:t>
        <a:bodyPr/>
        <a:lstStyle/>
        <a:p>
          <a:r>
            <a:rPr lang="en-US" dirty="0" err="1"/>
            <a:t>SeeFood</a:t>
          </a:r>
          <a:endParaRPr lang="en-US" dirty="0"/>
        </a:p>
      </dgm:t>
    </dgm:pt>
    <dgm:pt modelId="{77727F28-4C11-F441-8A91-90E0728C4B48}" type="parTrans" cxnId="{589A5941-A9AF-3D4B-8124-72621D5014F1}">
      <dgm:prSet/>
      <dgm:spPr/>
      <dgm:t>
        <a:bodyPr/>
        <a:lstStyle/>
        <a:p>
          <a:endParaRPr lang="en-US"/>
        </a:p>
      </dgm:t>
    </dgm:pt>
    <dgm:pt modelId="{6A91E33D-6BEB-3748-9C2E-FDEB2F6DD113}" type="sibTrans" cxnId="{589A5941-A9AF-3D4B-8124-72621D5014F1}">
      <dgm:prSet/>
      <dgm:spPr/>
      <dgm:t>
        <a:bodyPr/>
        <a:lstStyle/>
        <a:p>
          <a:endParaRPr lang="en-US"/>
        </a:p>
      </dgm:t>
    </dgm:pt>
    <dgm:pt modelId="{EA489AD8-35F0-0241-B630-D0E6AD169F5C}">
      <dgm:prSet phldrT="[Text]"/>
      <dgm:spPr/>
      <dgm:t>
        <a:bodyPr/>
        <a:lstStyle/>
        <a:p>
          <a:r>
            <a:rPr lang="en-US" dirty="0"/>
            <a:t>Find a Dog Park</a:t>
          </a:r>
        </a:p>
      </dgm:t>
    </dgm:pt>
    <dgm:pt modelId="{579ECD7B-D73D-3842-AD3B-6D500E870C84}" type="parTrans" cxnId="{6D5478E8-0320-864A-AB33-28CF69B75DEC}">
      <dgm:prSet/>
      <dgm:spPr/>
      <dgm:t>
        <a:bodyPr/>
        <a:lstStyle/>
        <a:p>
          <a:endParaRPr lang="en-US"/>
        </a:p>
      </dgm:t>
    </dgm:pt>
    <dgm:pt modelId="{2872B7C8-B812-0A44-9A45-847038F87FDC}" type="sibTrans" cxnId="{6D5478E8-0320-864A-AB33-28CF69B75DEC}">
      <dgm:prSet/>
      <dgm:spPr/>
      <dgm:t>
        <a:bodyPr/>
        <a:lstStyle/>
        <a:p>
          <a:endParaRPr lang="en-US"/>
        </a:p>
      </dgm:t>
    </dgm:pt>
    <dgm:pt modelId="{3430968B-85F6-B649-A84C-5F3C72C1C3A8}">
      <dgm:prSet phldrT="[Text]"/>
      <dgm:spPr/>
      <dgm:t>
        <a:bodyPr/>
        <a:lstStyle/>
        <a:p>
          <a:r>
            <a:rPr lang="en-US" dirty="0"/>
            <a:t>Where to Meet</a:t>
          </a:r>
        </a:p>
      </dgm:t>
    </dgm:pt>
    <dgm:pt modelId="{ED9F33DA-3998-0F46-80F2-F41A0A62BB9F}" type="parTrans" cxnId="{4304277A-1618-6348-B144-DE20D2CC66C8}">
      <dgm:prSet/>
      <dgm:spPr/>
      <dgm:t>
        <a:bodyPr/>
        <a:lstStyle/>
        <a:p>
          <a:endParaRPr lang="en-US"/>
        </a:p>
      </dgm:t>
    </dgm:pt>
    <dgm:pt modelId="{43B21A24-F6D8-4841-8420-54FD3A86FEC9}" type="sibTrans" cxnId="{4304277A-1618-6348-B144-DE20D2CC66C8}">
      <dgm:prSet/>
      <dgm:spPr/>
      <dgm:t>
        <a:bodyPr/>
        <a:lstStyle/>
        <a:p>
          <a:endParaRPr lang="en-US"/>
        </a:p>
      </dgm:t>
    </dgm:pt>
    <dgm:pt modelId="{978C3729-78FC-3947-9058-77A922B19248}">
      <dgm:prSet phldrT="[Text]"/>
      <dgm:spPr/>
      <dgm:t>
        <a:bodyPr/>
        <a:lstStyle/>
        <a:p>
          <a:r>
            <a:rPr lang="en-US" dirty="0"/>
            <a:t>TOP IDEAS</a:t>
          </a:r>
        </a:p>
      </dgm:t>
    </dgm:pt>
    <dgm:pt modelId="{C312F8E8-D55C-E24F-BA05-7F396B9F60A8}" type="parTrans" cxnId="{D3ADE32F-70D8-CB44-B490-6E31BB6FF4E4}">
      <dgm:prSet/>
      <dgm:spPr/>
      <dgm:t>
        <a:bodyPr/>
        <a:lstStyle/>
        <a:p>
          <a:endParaRPr lang="en-US"/>
        </a:p>
      </dgm:t>
    </dgm:pt>
    <dgm:pt modelId="{30A29CD0-FDDF-3040-B4E5-2A4504891A1D}" type="sibTrans" cxnId="{D3ADE32F-70D8-CB44-B490-6E31BB6FF4E4}">
      <dgm:prSet/>
      <dgm:spPr/>
      <dgm:t>
        <a:bodyPr/>
        <a:lstStyle/>
        <a:p>
          <a:endParaRPr lang="en-US"/>
        </a:p>
      </dgm:t>
    </dgm:pt>
    <dgm:pt modelId="{CFAD5698-8553-FB42-994E-5B3306F6E8CB}">
      <dgm:prSet phldrT="[Text]"/>
      <dgm:spPr/>
      <dgm:t>
        <a:bodyPr/>
        <a:lstStyle/>
        <a:p>
          <a:r>
            <a:rPr lang="en-US" dirty="0"/>
            <a:t>Where to meet</a:t>
          </a:r>
        </a:p>
      </dgm:t>
    </dgm:pt>
    <dgm:pt modelId="{32FDF3BE-5A1E-2646-A5C2-8F7F370C2306}" type="parTrans" cxnId="{6134538F-5484-D54E-9DDD-F80184A3ED6F}">
      <dgm:prSet/>
      <dgm:spPr/>
      <dgm:t>
        <a:bodyPr/>
        <a:lstStyle/>
        <a:p>
          <a:endParaRPr lang="en-US"/>
        </a:p>
      </dgm:t>
    </dgm:pt>
    <dgm:pt modelId="{0A79EBDD-8A71-7F47-990E-C615875DAF98}" type="sibTrans" cxnId="{6134538F-5484-D54E-9DDD-F80184A3ED6F}">
      <dgm:prSet/>
      <dgm:spPr/>
      <dgm:t>
        <a:bodyPr/>
        <a:lstStyle/>
        <a:p>
          <a:endParaRPr lang="en-US"/>
        </a:p>
      </dgm:t>
    </dgm:pt>
    <dgm:pt modelId="{E767215A-BA04-374E-9BEB-5FCD0199C463}">
      <dgm:prSet phldrT="[Text]"/>
      <dgm:spPr/>
      <dgm:t>
        <a:bodyPr/>
        <a:lstStyle/>
        <a:p>
          <a:r>
            <a:rPr lang="en-US" dirty="0" err="1"/>
            <a:t>SeeFood</a:t>
          </a:r>
          <a:endParaRPr lang="en-US" dirty="0"/>
        </a:p>
      </dgm:t>
    </dgm:pt>
    <dgm:pt modelId="{9C245E10-23E5-3748-BDDC-F4CC5E64C730}" type="parTrans" cxnId="{7D3E138D-8B27-064D-8527-1033413DFE96}">
      <dgm:prSet/>
      <dgm:spPr/>
      <dgm:t>
        <a:bodyPr/>
        <a:lstStyle/>
        <a:p>
          <a:endParaRPr lang="en-US"/>
        </a:p>
      </dgm:t>
    </dgm:pt>
    <dgm:pt modelId="{F6182F47-F594-944A-903F-C3A65BF460EB}" type="sibTrans" cxnId="{7D3E138D-8B27-064D-8527-1033413DFE96}">
      <dgm:prSet/>
      <dgm:spPr/>
      <dgm:t>
        <a:bodyPr/>
        <a:lstStyle/>
        <a:p>
          <a:endParaRPr lang="en-US"/>
        </a:p>
      </dgm:t>
    </dgm:pt>
    <dgm:pt modelId="{72060158-4F01-4843-96B9-77ECF3751F1D}">
      <dgm:prSet phldrT="[Text]"/>
      <dgm:spPr/>
      <dgm:t>
        <a:bodyPr/>
        <a:lstStyle/>
        <a:p>
          <a:r>
            <a:rPr lang="en-US" dirty="0"/>
            <a:t>FINAL IDEA</a:t>
          </a:r>
        </a:p>
      </dgm:t>
    </dgm:pt>
    <dgm:pt modelId="{6C387A3A-0E69-C04F-A851-DCADA8C33AF9}" type="parTrans" cxnId="{CF6791C2-0B3B-F64D-838D-834794D3CA6C}">
      <dgm:prSet/>
      <dgm:spPr/>
      <dgm:t>
        <a:bodyPr/>
        <a:lstStyle/>
        <a:p>
          <a:endParaRPr lang="en-US"/>
        </a:p>
      </dgm:t>
    </dgm:pt>
    <dgm:pt modelId="{38A37C19-757A-574E-A1F9-56681D1AA055}" type="sibTrans" cxnId="{CF6791C2-0B3B-F64D-838D-834794D3CA6C}">
      <dgm:prSet/>
      <dgm:spPr/>
      <dgm:t>
        <a:bodyPr/>
        <a:lstStyle/>
        <a:p>
          <a:endParaRPr lang="en-US"/>
        </a:p>
      </dgm:t>
    </dgm:pt>
    <dgm:pt modelId="{31C71BD3-B600-0A4D-9DCD-93BAE343C7EF}">
      <dgm:prSet phldrT="[Text]"/>
      <dgm:spPr/>
      <dgm:t>
        <a:bodyPr/>
        <a:lstStyle/>
        <a:p>
          <a:r>
            <a:rPr lang="en-US" dirty="0" err="1"/>
            <a:t>CineMunchies</a:t>
          </a:r>
          <a:r>
            <a:rPr lang="en-US" dirty="0"/>
            <a:t>*</a:t>
          </a:r>
        </a:p>
      </dgm:t>
    </dgm:pt>
    <dgm:pt modelId="{D97A1F4F-0375-2B49-9CF2-D2EEB4C0A6F3}" type="parTrans" cxnId="{D42FDAE0-A0A9-7742-B1E1-3211282B121C}">
      <dgm:prSet/>
      <dgm:spPr/>
      <dgm:t>
        <a:bodyPr/>
        <a:lstStyle/>
        <a:p>
          <a:endParaRPr lang="en-US"/>
        </a:p>
      </dgm:t>
    </dgm:pt>
    <dgm:pt modelId="{8A437043-B5E7-2E45-BDDF-A4BAE2310C4D}" type="sibTrans" cxnId="{D42FDAE0-A0A9-7742-B1E1-3211282B121C}">
      <dgm:prSet/>
      <dgm:spPr/>
      <dgm:t>
        <a:bodyPr/>
        <a:lstStyle/>
        <a:p>
          <a:endParaRPr lang="en-US"/>
        </a:p>
      </dgm:t>
    </dgm:pt>
    <dgm:pt modelId="{C3AFC5DF-C2A1-C444-9F1D-BDF7ADD70AF8}" type="pres">
      <dgm:prSet presAssocID="{C3D148CD-FE9C-B540-833E-F5391FFFB1CB}" presName="Name0" presStyleCnt="0">
        <dgm:presLayoutVars>
          <dgm:chMax val="3"/>
          <dgm:chPref val="3"/>
          <dgm:bulletEnabled val="1"/>
          <dgm:dir/>
          <dgm:animLvl val="lvl"/>
        </dgm:presLayoutVars>
      </dgm:prSet>
      <dgm:spPr/>
    </dgm:pt>
    <dgm:pt modelId="{F8A1C62F-53DF-8A4B-9189-420B147BD4A9}" type="pres">
      <dgm:prSet presAssocID="{C3D148CD-FE9C-B540-833E-F5391FFFB1CB}" presName="arc1" presStyleLbl="node1" presStyleIdx="0" presStyleCnt="4"/>
      <dgm:spPr/>
    </dgm:pt>
    <dgm:pt modelId="{365115E1-E6DB-F146-8859-C354A0819572}" type="pres">
      <dgm:prSet presAssocID="{C3D148CD-FE9C-B540-833E-F5391FFFB1CB}" presName="arc3" presStyleLbl="node1" presStyleIdx="1" presStyleCnt="4"/>
      <dgm:spPr/>
    </dgm:pt>
    <dgm:pt modelId="{152CCA70-37A1-9E43-AA39-EFC9E608E293}" type="pres">
      <dgm:prSet presAssocID="{C3D148CD-FE9C-B540-833E-F5391FFFB1CB}" presName="parentText2" presStyleLbl="revTx" presStyleIdx="0" presStyleCnt="3">
        <dgm:presLayoutVars>
          <dgm:chMax val="4"/>
          <dgm:chPref val="3"/>
          <dgm:bulletEnabled val="1"/>
        </dgm:presLayoutVars>
      </dgm:prSet>
      <dgm:spPr/>
    </dgm:pt>
    <dgm:pt modelId="{6C159CF7-6688-774C-B303-273D4A3DA167}" type="pres">
      <dgm:prSet presAssocID="{C3D148CD-FE9C-B540-833E-F5391FFFB1CB}" presName="arc2" presStyleLbl="node1" presStyleIdx="2" presStyleCnt="4"/>
      <dgm:spPr/>
    </dgm:pt>
    <dgm:pt modelId="{2A4D082A-044C-5440-B3E9-87D548F7F266}" type="pres">
      <dgm:prSet presAssocID="{C3D148CD-FE9C-B540-833E-F5391FFFB1CB}" presName="arc4" presStyleLbl="node1" presStyleIdx="3" presStyleCnt="4"/>
      <dgm:spPr/>
    </dgm:pt>
    <dgm:pt modelId="{8F33C01F-F69E-5D47-88BF-8063BE859B98}" type="pres">
      <dgm:prSet presAssocID="{C3D148CD-FE9C-B540-833E-F5391FFFB1CB}" presName="parentText3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640D809F-EB28-E343-B97C-0C8E6D12171B}" type="pres">
      <dgm:prSet presAssocID="{C3D148CD-FE9C-B540-833E-F5391FFFB1CB}" presName="middleComposite" presStyleCnt="0"/>
      <dgm:spPr/>
    </dgm:pt>
    <dgm:pt modelId="{25C4BE73-62F3-C045-BDBA-11696B16502F}" type="pres">
      <dgm:prSet presAssocID="{CFAD5698-8553-FB42-994E-5B3306F6E8CB}" presName="circ1" presStyleLbl="vennNode1" presStyleIdx="0" presStyleCnt="8"/>
      <dgm:spPr/>
    </dgm:pt>
    <dgm:pt modelId="{8666B6A0-6D59-E441-8923-1763F27A26AB}" type="pres">
      <dgm:prSet presAssocID="{CFAD5698-8553-FB42-994E-5B3306F6E8CB}" presName="circ1Tx" presStyleLbl="revTx" presStyleIdx="1" presStyleCnt="3">
        <dgm:presLayoutVars>
          <dgm:chMax val="0"/>
          <dgm:chPref val="0"/>
        </dgm:presLayoutVars>
      </dgm:prSet>
      <dgm:spPr/>
    </dgm:pt>
    <dgm:pt modelId="{E0FB9728-3542-5441-9D6F-6E5E00672F94}" type="pres">
      <dgm:prSet presAssocID="{E767215A-BA04-374E-9BEB-5FCD0199C463}" presName="circ2" presStyleLbl="vennNode1" presStyleIdx="1" presStyleCnt="8"/>
      <dgm:spPr/>
    </dgm:pt>
    <dgm:pt modelId="{8CE22434-7FA8-634C-9B53-CF94E57A3A80}" type="pres">
      <dgm:prSet presAssocID="{E767215A-BA04-374E-9BEB-5FCD0199C463}" presName="circ2Tx" presStyleLbl="revTx" presStyleIdx="1" presStyleCnt="3">
        <dgm:presLayoutVars>
          <dgm:chMax val="0"/>
          <dgm:chPref val="0"/>
        </dgm:presLayoutVars>
      </dgm:prSet>
      <dgm:spPr/>
    </dgm:pt>
    <dgm:pt modelId="{B530CBF9-6E44-4C47-9C52-1CFA5307BAB4}" type="pres">
      <dgm:prSet presAssocID="{C3D148CD-FE9C-B540-833E-F5391FFFB1CB}" presName="leftComposite" presStyleCnt="0"/>
      <dgm:spPr/>
    </dgm:pt>
    <dgm:pt modelId="{5EA658A3-839E-5945-B1C0-841B35CB57BD}" type="pres">
      <dgm:prSet presAssocID="{9727B017-8253-484D-A944-381BB2D7E8FC}" presName="childText1_1" presStyleLbl="vennNode1" presStyleIdx="2" presStyleCnt="8">
        <dgm:presLayoutVars>
          <dgm:chMax val="0"/>
          <dgm:chPref val="0"/>
        </dgm:presLayoutVars>
      </dgm:prSet>
      <dgm:spPr/>
    </dgm:pt>
    <dgm:pt modelId="{40379751-33BF-0344-8200-1A1FDC33F7CA}" type="pres">
      <dgm:prSet presAssocID="{9727B017-8253-484D-A944-381BB2D7E8FC}" presName="ellipse1" presStyleLbl="vennNode1" presStyleIdx="3" presStyleCnt="8"/>
      <dgm:spPr/>
    </dgm:pt>
    <dgm:pt modelId="{541F89D0-2AAD-2F4D-AF5D-A9BBB98FA5A2}" type="pres">
      <dgm:prSet presAssocID="{9727B017-8253-484D-A944-381BB2D7E8FC}" presName="ellipse2" presStyleLbl="vennNode1" presStyleIdx="4" presStyleCnt="8"/>
      <dgm:spPr/>
    </dgm:pt>
    <dgm:pt modelId="{25BF7F42-6615-0E43-9D0D-C201BBCAD472}" type="pres">
      <dgm:prSet presAssocID="{EA489AD8-35F0-0241-B630-D0E6AD169F5C}" presName="childText1_2" presStyleLbl="vennNode1" presStyleIdx="5" presStyleCnt="8">
        <dgm:presLayoutVars>
          <dgm:chMax val="0"/>
          <dgm:chPref val="0"/>
        </dgm:presLayoutVars>
      </dgm:prSet>
      <dgm:spPr/>
    </dgm:pt>
    <dgm:pt modelId="{22F7034C-041F-164C-AB2D-B26B7142B04D}" type="pres">
      <dgm:prSet presAssocID="{EA489AD8-35F0-0241-B630-D0E6AD169F5C}" presName="ellipse3" presStyleLbl="vennNode1" presStyleIdx="6" presStyleCnt="8"/>
      <dgm:spPr/>
    </dgm:pt>
    <dgm:pt modelId="{52CD7A90-517B-664C-9065-73CEBBA54240}" type="pres">
      <dgm:prSet presAssocID="{3430968B-85F6-B649-A84C-5F3C72C1C3A8}" presName="childText1_3" presStyleLbl="vennNode1" presStyleIdx="7" presStyleCnt="8">
        <dgm:presLayoutVars>
          <dgm:chMax val="0"/>
          <dgm:chPref val="0"/>
        </dgm:presLayoutVars>
      </dgm:prSet>
      <dgm:spPr/>
    </dgm:pt>
    <dgm:pt modelId="{77CCD946-8EF1-A548-ACDF-5801611664CD}" type="pres">
      <dgm:prSet presAssocID="{C3D148CD-FE9C-B540-833E-F5391FFFB1CB}" presName="rightChild" presStyleLbl="node2" presStyleIdx="0" presStyleCnt="1">
        <dgm:presLayoutVars>
          <dgm:chMax val="0"/>
          <dgm:chPref val="0"/>
        </dgm:presLayoutVars>
      </dgm:prSet>
      <dgm:spPr/>
    </dgm:pt>
    <dgm:pt modelId="{2FFEFF0F-EB58-854D-9224-DA358E6F4C49}" type="pres">
      <dgm:prSet presAssocID="{C3D148CD-FE9C-B540-833E-F5391FFFB1CB}" presName="parentText1" presStyleLbl="revTx" presStyleIdx="2" presStyleCnt="3">
        <dgm:presLayoutVars>
          <dgm:chMax val="4"/>
          <dgm:chPref val="3"/>
          <dgm:bulletEnabled val="1"/>
        </dgm:presLayoutVars>
      </dgm:prSet>
      <dgm:spPr/>
    </dgm:pt>
  </dgm:ptLst>
  <dgm:cxnLst>
    <dgm:cxn modelId="{79B5EB07-860C-2A4A-94CB-125D263E6B4D}" type="presOf" srcId="{E767215A-BA04-374E-9BEB-5FCD0199C463}" destId="{E0FB9728-3542-5441-9D6F-6E5E00672F94}" srcOrd="0" destOrd="0" presId="urn:microsoft.com/office/officeart/2009/3/layout/PhasedProcess"/>
    <dgm:cxn modelId="{D3ADE32F-70D8-CB44-B490-6E31BB6FF4E4}" srcId="{C3D148CD-FE9C-B540-833E-F5391FFFB1CB}" destId="{978C3729-78FC-3947-9058-77A922B19248}" srcOrd="1" destOrd="0" parTransId="{C312F8E8-D55C-E24F-BA05-7F396B9F60A8}" sibTransId="{30A29CD0-FDDF-3040-B4E5-2A4504891A1D}"/>
    <dgm:cxn modelId="{B47A583F-328B-A94B-B474-448219AC58A4}" type="presOf" srcId="{31C71BD3-B600-0A4D-9DCD-93BAE343C7EF}" destId="{77CCD946-8EF1-A548-ACDF-5801611664CD}" srcOrd="0" destOrd="0" presId="urn:microsoft.com/office/officeart/2009/3/layout/PhasedProcess"/>
    <dgm:cxn modelId="{589A5941-A9AF-3D4B-8124-72621D5014F1}" srcId="{8B7A7038-F3A5-CF4F-AB71-FF90EDD3B65B}" destId="{9727B017-8253-484D-A944-381BB2D7E8FC}" srcOrd="0" destOrd="0" parTransId="{77727F28-4C11-F441-8A91-90E0728C4B48}" sibTransId="{6A91E33D-6BEB-3748-9C2E-FDEB2F6DD113}"/>
    <dgm:cxn modelId="{62DFFA49-54F4-0A41-8170-B87E45722F9A}" type="presOf" srcId="{72060158-4F01-4843-96B9-77ECF3751F1D}" destId="{8F33C01F-F69E-5D47-88BF-8063BE859B98}" srcOrd="0" destOrd="0" presId="urn:microsoft.com/office/officeart/2009/3/layout/PhasedProcess"/>
    <dgm:cxn modelId="{88E7AE5A-B485-934E-BF51-A40252A5904C}" srcId="{C3D148CD-FE9C-B540-833E-F5391FFFB1CB}" destId="{8B7A7038-F3A5-CF4F-AB71-FF90EDD3B65B}" srcOrd="0" destOrd="0" parTransId="{9878BF50-F9DC-664F-BE50-38837CD06109}" sibTransId="{8C359987-265C-9748-92BB-9D63AC26B5C4}"/>
    <dgm:cxn modelId="{C53C485B-0378-FF45-9202-C36B2CE30A4C}" type="presOf" srcId="{978C3729-78FC-3947-9058-77A922B19248}" destId="{152CCA70-37A1-9E43-AA39-EFC9E608E293}" srcOrd="0" destOrd="0" presId="urn:microsoft.com/office/officeart/2009/3/layout/PhasedProcess"/>
    <dgm:cxn modelId="{3A42A85D-3CA6-D84A-ACB6-839C15DA7C5E}" type="presOf" srcId="{CFAD5698-8553-FB42-994E-5B3306F6E8CB}" destId="{25C4BE73-62F3-C045-BDBA-11696B16502F}" srcOrd="0" destOrd="0" presId="urn:microsoft.com/office/officeart/2009/3/layout/PhasedProcess"/>
    <dgm:cxn modelId="{DAB64B63-673B-0B4A-A92D-B2C6D755D55E}" type="presOf" srcId="{C3D148CD-FE9C-B540-833E-F5391FFFB1CB}" destId="{C3AFC5DF-C2A1-C444-9F1D-BDF7ADD70AF8}" srcOrd="0" destOrd="0" presId="urn:microsoft.com/office/officeart/2009/3/layout/PhasedProcess"/>
    <dgm:cxn modelId="{4304277A-1618-6348-B144-DE20D2CC66C8}" srcId="{8B7A7038-F3A5-CF4F-AB71-FF90EDD3B65B}" destId="{3430968B-85F6-B649-A84C-5F3C72C1C3A8}" srcOrd="2" destOrd="0" parTransId="{ED9F33DA-3998-0F46-80F2-F41A0A62BB9F}" sibTransId="{43B21A24-F6D8-4841-8420-54FD3A86FEC9}"/>
    <dgm:cxn modelId="{7D3E138D-8B27-064D-8527-1033413DFE96}" srcId="{978C3729-78FC-3947-9058-77A922B19248}" destId="{E767215A-BA04-374E-9BEB-5FCD0199C463}" srcOrd="1" destOrd="0" parTransId="{9C245E10-23E5-3748-BDDC-F4CC5E64C730}" sibTransId="{F6182F47-F594-944A-903F-C3A65BF460EB}"/>
    <dgm:cxn modelId="{6134538F-5484-D54E-9DDD-F80184A3ED6F}" srcId="{978C3729-78FC-3947-9058-77A922B19248}" destId="{CFAD5698-8553-FB42-994E-5B3306F6E8CB}" srcOrd="0" destOrd="0" parTransId="{32FDF3BE-5A1E-2646-A5C2-8F7F370C2306}" sibTransId="{0A79EBDD-8A71-7F47-990E-C615875DAF98}"/>
    <dgm:cxn modelId="{0E32A3AA-C864-6343-913F-0BE1D9820BE2}" type="presOf" srcId="{CFAD5698-8553-FB42-994E-5B3306F6E8CB}" destId="{8666B6A0-6D59-E441-8923-1763F27A26AB}" srcOrd="1" destOrd="0" presId="urn:microsoft.com/office/officeart/2009/3/layout/PhasedProcess"/>
    <dgm:cxn modelId="{CF6791C2-0B3B-F64D-838D-834794D3CA6C}" srcId="{C3D148CD-FE9C-B540-833E-F5391FFFB1CB}" destId="{72060158-4F01-4843-96B9-77ECF3751F1D}" srcOrd="2" destOrd="0" parTransId="{6C387A3A-0E69-C04F-A851-DCADA8C33AF9}" sibTransId="{38A37C19-757A-574E-A1F9-56681D1AA055}"/>
    <dgm:cxn modelId="{D42FDAE0-A0A9-7742-B1E1-3211282B121C}" srcId="{72060158-4F01-4843-96B9-77ECF3751F1D}" destId="{31C71BD3-B600-0A4D-9DCD-93BAE343C7EF}" srcOrd="0" destOrd="0" parTransId="{D97A1F4F-0375-2B49-9CF2-D2EEB4C0A6F3}" sibTransId="{8A437043-B5E7-2E45-BDDF-A4BAE2310C4D}"/>
    <dgm:cxn modelId="{28C645E2-F900-044E-83F3-5E917ED1EEF5}" type="presOf" srcId="{3430968B-85F6-B649-A84C-5F3C72C1C3A8}" destId="{52CD7A90-517B-664C-9065-73CEBBA54240}" srcOrd="0" destOrd="0" presId="urn:microsoft.com/office/officeart/2009/3/layout/PhasedProcess"/>
    <dgm:cxn modelId="{B33C1BE8-D81C-A548-853D-9FDE1C0D4B44}" type="presOf" srcId="{8B7A7038-F3A5-CF4F-AB71-FF90EDD3B65B}" destId="{2FFEFF0F-EB58-854D-9224-DA358E6F4C49}" srcOrd="0" destOrd="0" presId="urn:microsoft.com/office/officeart/2009/3/layout/PhasedProcess"/>
    <dgm:cxn modelId="{6D5478E8-0320-864A-AB33-28CF69B75DEC}" srcId="{8B7A7038-F3A5-CF4F-AB71-FF90EDD3B65B}" destId="{EA489AD8-35F0-0241-B630-D0E6AD169F5C}" srcOrd="1" destOrd="0" parTransId="{579ECD7B-D73D-3842-AD3B-6D500E870C84}" sibTransId="{2872B7C8-B812-0A44-9A45-847038F87FDC}"/>
    <dgm:cxn modelId="{FE4A68F2-A154-4B4F-A2F9-DB44F138EF36}" type="presOf" srcId="{E767215A-BA04-374E-9BEB-5FCD0199C463}" destId="{8CE22434-7FA8-634C-9B53-CF94E57A3A80}" srcOrd="1" destOrd="0" presId="urn:microsoft.com/office/officeart/2009/3/layout/PhasedProcess"/>
    <dgm:cxn modelId="{DA73F4FB-D2AF-DC48-8F09-F6E3003C7840}" type="presOf" srcId="{EA489AD8-35F0-0241-B630-D0E6AD169F5C}" destId="{25BF7F42-6615-0E43-9D0D-C201BBCAD472}" srcOrd="0" destOrd="0" presId="urn:microsoft.com/office/officeart/2009/3/layout/PhasedProcess"/>
    <dgm:cxn modelId="{227BACFE-AC53-5B4B-99FA-6E936B5BBABB}" type="presOf" srcId="{9727B017-8253-484D-A944-381BB2D7E8FC}" destId="{5EA658A3-839E-5945-B1C0-841B35CB57BD}" srcOrd="0" destOrd="0" presId="urn:microsoft.com/office/officeart/2009/3/layout/PhasedProcess"/>
    <dgm:cxn modelId="{98C2854A-51D1-A245-97D6-2C1CE5C5985B}" type="presParOf" srcId="{C3AFC5DF-C2A1-C444-9F1D-BDF7ADD70AF8}" destId="{F8A1C62F-53DF-8A4B-9189-420B147BD4A9}" srcOrd="0" destOrd="0" presId="urn:microsoft.com/office/officeart/2009/3/layout/PhasedProcess"/>
    <dgm:cxn modelId="{CD56F251-4C7D-184E-A6DE-557467BEB069}" type="presParOf" srcId="{C3AFC5DF-C2A1-C444-9F1D-BDF7ADD70AF8}" destId="{365115E1-E6DB-F146-8859-C354A0819572}" srcOrd="1" destOrd="0" presId="urn:microsoft.com/office/officeart/2009/3/layout/PhasedProcess"/>
    <dgm:cxn modelId="{BC114AF3-9FB9-7144-A090-E4A426C3FBCE}" type="presParOf" srcId="{C3AFC5DF-C2A1-C444-9F1D-BDF7ADD70AF8}" destId="{152CCA70-37A1-9E43-AA39-EFC9E608E293}" srcOrd="2" destOrd="0" presId="urn:microsoft.com/office/officeart/2009/3/layout/PhasedProcess"/>
    <dgm:cxn modelId="{5C1CE2F3-AE66-ED4C-A090-39F715D742E6}" type="presParOf" srcId="{C3AFC5DF-C2A1-C444-9F1D-BDF7ADD70AF8}" destId="{6C159CF7-6688-774C-B303-273D4A3DA167}" srcOrd="3" destOrd="0" presId="urn:microsoft.com/office/officeart/2009/3/layout/PhasedProcess"/>
    <dgm:cxn modelId="{B2ABC706-0F16-2C44-A2B4-A01B8D69E190}" type="presParOf" srcId="{C3AFC5DF-C2A1-C444-9F1D-BDF7ADD70AF8}" destId="{2A4D082A-044C-5440-B3E9-87D548F7F266}" srcOrd="4" destOrd="0" presId="urn:microsoft.com/office/officeart/2009/3/layout/PhasedProcess"/>
    <dgm:cxn modelId="{3C578E48-8D1B-B44E-A7D1-D8A5A687D9DD}" type="presParOf" srcId="{C3AFC5DF-C2A1-C444-9F1D-BDF7ADD70AF8}" destId="{8F33C01F-F69E-5D47-88BF-8063BE859B98}" srcOrd="5" destOrd="0" presId="urn:microsoft.com/office/officeart/2009/3/layout/PhasedProcess"/>
    <dgm:cxn modelId="{9C1C7C17-E22C-4E46-B30F-875E5ED8D73D}" type="presParOf" srcId="{C3AFC5DF-C2A1-C444-9F1D-BDF7ADD70AF8}" destId="{640D809F-EB28-E343-B97C-0C8E6D12171B}" srcOrd="6" destOrd="0" presId="urn:microsoft.com/office/officeart/2009/3/layout/PhasedProcess"/>
    <dgm:cxn modelId="{5380EB0D-3E39-E545-91C6-0733BB2F5408}" type="presParOf" srcId="{640D809F-EB28-E343-B97C-0C8E6D12171B}" destId="{25C4BE73-62F3-C045-BDBA-11696B16502F}" srcOrd="0" destOrd="0" presId="urn:microsoft.com/office/officeart/2009/3/layout/PhasedProcess"/>
    <dgm:cxn modelId="{70551607-26ED-3F44-BDE7-95D888D7365E}" type="presParOf" srcId="{640D809F-EB28-E343-B97C-0C8E6D12171B}" destId="{8666B6A0-6D59-E441-8923-1763F27A26AB}" srcOrd="1" destOrd="0" presId="urn:microsoft.com/office/officeart/2009/3/layout/PhasedProcess"/>
    <dgm:cxn modelId="{E5E9F94B-F43E-2C4C-B4BE-191E869A97C8}" type="presParOf" srcId="{640D809F-EB28-E343-B97C-0C8E6D12171B}" destId="{E0FB9728-3542-5441-9D6F-6E5E00672F94}" srcOrd="2" destOrd="0" presId="urn:microsoft.com/office/officeart/2009/3/layout/PhasedProcess"/>
    <dgm:cxn modelId="{B1200B12-86AC-D346-8BE5-70F09D2D5D50}" type="presParOf" srcId="{640D809F-EB28-E343-B97C-0C8E6D12171B}" destId="{8CE22434-7FA8-634C-9B53-CF94E57A3A80}" srcOrd="3" destOrd="0" presId="urn:microsoft.com/office/officeart/2009/3/layout/PhasedProcess"/>
    <dgm:cxn modelId="{16BE0082-9638-6D4B-82F3-D7BF7EE92B4F}" type="presParOf" srcId="{C3AFC5DF-C2A1-C444-9F1D-BDF7ADD70AF8}" destId="{B530CBF9-6E44-4C47-9C52-1CFA5307BAB4}" srcOrd="7" destOrd="0" presId="urn:microsoft.com/office/officeart/2009/3/layout/PhasedProcess"/>
    <dgm:cxn modelId="{A270B40B-D52F-5B46-86BD-2D3610FB306E}" type="presParOf" srcId="{B530CBF9-6E44-4C47-9C52-1CFA5307BAB4}" destId="{5EA658A3-839E-5945-B1C0-841B35CB57BD}" srcOrd="0" destOrd="0" presId="urn:microsoft.com/office/officeart/2009/3/layout/PhasedProcess"/>
    <dgm:cxn modelId="{6FC093F1-0CB5-7942-8158-A1E5FCB473DB}" type="presParOf" srcId="{B530CBF9-6E44-4C47-9C52-1CFA5307BAB4}" destId="{40379751-33BF-0344-8200-1A1FDC33F7CA}" srcOrd="1" destOrd="0" presId="urn:microsoft.com/office/officeart/2009/3/layout/PhasedProcess"/>
    <dgm:cxn modelId="{9A260ADF-1DB6-2D48-83E8-7BF80BAD1102}" type="presParOf" srcId="{B530CBF9-6E44-4C47-9C52-1CFA5307BAB4}" destId="{541F89D0-2AAD-2F4D-AF5D-A9BBB98FA5A2}" srcOrd="2" destOrd="0" presId="urn:microsoft.com/office/officeart/2009/3/layout/PhasedProcess"/>
    <dgm:cxn modelId="{4AA31E11-B7EC-DC43-B44F-7650F5825D00}" type="presParOf" srcId="{B530CBF9-6E44-4C47-9C52-1CFA5307BAB4}" destId="{25BF7F42-6615-0E43-9D0D-C201BBCAD472}" srcOrd="3" destOrd="0" presId="urn:microsoft.com/office/officeart/2009/3/layout/PhasedProcess"/>
    <dgm:cxn modelId="{5DAF1E86-B51A-E145-B6C4-5437AA29C3A5}" type="presParOf" srcId="{B530CBF9-6E44-4C47-9C52-1CFA5307BAB4}" destId="{22F7034C-041F-164C-AB2D-B26B7142B04D}" srcOrd="4" destOrd="0" presId="urn:microsoft.com/office/officeart/2009/3/layout/PhasedProcess"/>
    <dgm:cxn modelId="{415CA820-A44D-BC42-AFF1-59DD2CFF837C}" type="presParOf" srcId="{B530CBF9-6E44-4C47-9C52-1CFA5307BAB4}" destId="{52CD7A90-517B-664C-9065-73CEBBA54240}" srcOrd="5" destOrd="0" presId="urn:microsoft.com/office/officeart/2009/3/layout/PhasedProcess"/>
    <dgm:cxn modelId="{484D0B70-8898-9446-8E23-DAEC7E6C9660}" type="presParOf" srcId="{C3AFC5DF-C2A1-C444-9F1D-BDF7ADD70AF8}" destId="{77CCD946-8EF1-A548-ACDF-5801611664CD}" srcOrd="8" destOrd="0" presId="urn:microsoft.com/office/officeart/2009/3/layout/PhasedProcess"/>
    <dgm:cxn modelId="{3CC83392-22FA-044B-A21C-67E4E32BACC4}" type="presParOf" srcId="{C3AFC5DF-C2A1-C444-9F1D-BDF7ADD70AF8}" destId="{2FFEFF0F-EB58-854D-9224-DA358E6F4C49}" srcOrd="9" destOrd="0" presId="urn:microsoft.com/office/officeart/2009/3/layout/Phased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922851E-0760-8A46-A5CA-152B556B7FC6}" type="doc">
      <dgm:prSet loTypeId="urn:microsoft.com/office/officeart/2005/8/layout/vList4" loCatId="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DE9DF4E4-1AA1-114F-9E43-7A6B7E41C242}">
      <dgm:prSet phldrT="[Text]"/>
      <dgm:spPr/>
      <dgm:t>
        <a:bodyPr/>
        <a:lstStyle/>
        <a:p>
          <a:r>
            <a:rPr lang="en-US" dirty="0"/>
            <a:t>Branching &amp; Merging</a:t>
          </a:r>
        </a:p>
      </dgm:t>
    </dgm:pt>
    <dgm:pt modelId="{59467B9F-125A-8E4E-9D84-543366DB1357}" type="parTrans" cxnId="{D0856549-55AD-534E-9B81-3EC8FED8A650}">
      <dgm:prSet/>
      <dgm:spPr/>
      <dgm:t>
        <a:bodyPr/>
        <a:lstStyle/>
        <a:p>
          <a:endParaRPr lang="en-US"/>
        </a:p>
      </dgm:t>
    </dgm:pt>
    <dgm:pt modelId="{0BFCC183-2C50-1649-BDC4-F6D96A5B2A02}" type="sibTrans" cxnId="{D0856549-55AD-534E-9B81-3EC8FED8A650}">
      <dgm:prSet/>
      <dgm:spPr/>
      <dgm:t>
        <a:bodyPr/>
        <a:lstStyle/>
        <a:p>
          <a:endParaRPr lang="en-US"/>
        </a:p>
      </dgm:t>
    </dgm:pt>
    <dgm:pt modelId="{AA403AF1-F09B-4F49-927B-41791F8E7B73}">
      <dgm:prSet phldrT="[Text]"/>
      <dgm:spPr/>
      <dgm:t>
        <a:bodyPr/>
        <a:lstStyle/>
        <a:p>
          <a:r>
            <a:rPr lang="en-US" dirty="0"/>
            <a:t>work with TA</a:t>
          </a:r>
        </a:p>
      </dgm:t>
    </dgm:pt>
    <dgm:pt modelId="{A48D7D15-9E13-A941-B029-2277A2602B62}" type="parTrans" cxnId="{31407796-E630-5840-A9E8-FBF1574CB7C5}">
      <dgm:prSet/>
      <dgm:spPr/>
      <dgm:t>
        <a:bodyPr/>
        <a:lstStyle/>
        <a:p>
          <a:endParaRPr lang="en-US"/>
        </a:p>
      </dgm:t>
    </dgm:pt>
    <dgm:pt modelId="{B7F0C052-E82E-4045-A9BE-3831A2D1E54A}" type="sibTrans" cxnId="{31407796-E630-5840-A9E8-FBF1574CB7C5}">
      <dgm:prSet/>
      <dgm:spPr/>
      <dgm:t>
        <a:bodyPr/>
        <a:lstStyle/>
        <a:p>
          <a:endParaRPr lang="en-US"/>
        </a:p>
      </dgm:t>
    </dgm:pt>
    <dgm:pt modelId="{306B221A-5FDC-4045-93BD-C12F0F377AFD}">
      <dgm:prSet phldrT="[Text]"/>
      <dgm:spPr/>
      <dgm:t>
        <a:bodyPr/>
        <a:lstStyle/>
        <a:p>
          <a:r>
            <a:rPr lang="en-US" dirty="0"/>
            <a:t>communication</a:t>
          </a:r>
        </a:p>
      </dgm:t>
    </dgm:pt>
    <dgm:pt modelId="{6034E753-B68F-8E49-8B64-67E623BA0958}" type="parTrans" cxnId="{79929E3A-ED46-9943-9A33-1044C97EEFDA}">
      <dgm:prSet/>
      <dgm:spPr/>
      <dgm:t>
        <a:bodyPr/>
        <a:lstStyle/>
        <a:p>
          <a:endParaRPr lang="en-US"/>
        </a:p>
      </dgm:t>
    </dgm:pt>
    <dgm:pt modelId="{5D382553-D3A4-6048-B0C3-AA4CC2D258EC}" type="sibTrans" cxnId="{79929E3A-ED46-9943-9A33-1044C97EEFDA}">
      <dgm:prSet/>
      <dgm:spPr/>
      <dgm:t>
        <a:bodyPr/>
        <a:lstStyle/>
        <a:p>
          <a:endParaRPr lang="en-US"/>
        </a:p>
      </dgm:t>
    </dgm:pt>
    <dgm:pt modelId="{E39A00A6-88C2-BE40-9E55-EA6097B5CFCF}">
      <dgm:prSet phldrT="[Text]"/>
      <dgm:spPr/>
      <dgm:t>
        <a:bodyPr/>
        <a:lstStyle/>
        <a:p>
          <a:r>
            <a:rPr lang="en-US" dirty="0"/>
            <a:t>A single Page format</a:t>
          </a:r>
        </a:p>
      </dgm:t>
    </dgm:pt>
    <dgm:pt modelId="{CDCDCE4E-3AAF-DE4A-A214-DAAD6BFFF506}" type="parTrans" cxnId="{09D4FAD5-3125-4D45-B6DD-420F7241B476}">
      <dgm:prSet/>
      <dgm:spPr/>
      <dgm:t>
        <a:bodyPr/>
        <a:lstStyle/>
        <a:p>
          <a:endParaRPr lang="en-US"/>
        </a:p>
      </dgm:t>
    </dgm:pt>
    <dgm:pt modelId="{153D66A0-8E4A-7C42-8C13-E591A2E5A9ED}" type="sibTrans" cxnId="{09D4FAD5-3125-4D45-B6DD-420F7241B476}">
      <dgm:prSet/>
      <dgm:spPr/>
      <dgm:t>
        <a:bodyPr/>
        <a:lstStyle/>
        <a:p>
          <a:endParaRPr lang="en-US"/>
        </a:p>
      </dgm:t>
    </dgm:pt>
    <dgm:pt modelId="{2C5020E9-1B4D-1547-A9A4-581272E89773}">
      <dgm:prSet phldrT="[Text]"/>
      <dgm:spPr/>
      <dgm:t>
        <a:bodyPr/>
        <a:lstStyle/>
        <a:p>
          <a:r>
            <a:rPr lang="en-US" dirty="0"/>
            <a:t>testing, testing, testing</a:t>
          </a:r>
        </a:p>
      </dgm:t>
    </dgm:pt>
    <dgm:pt modelId="{9C98C543-8892-A84B-98A9-62C0A7519DDE}" type="parTrans" cxnId="{FD16F844-1A1B-3245-844B-36EB595E3A06}">
      <dgm:prSet/>
      <dgm:spPr/>
      <dgm:t>
        <a:bodyPr/>
        <a:lstStyle/>
        <a:p>
          <a:endParaRPr lang="en-US"/>
        </a:p>
      </dgm:t>
    </dgm:pt>
    <dgm:pt modelId="{471DFD07-23C1-3B4B-AB69-618509CFE188}" type="sibTrans" cxnId="{FD16F844-1A1B-3245-844B-36EB595E3A06}">
      <dgm:prSet/>
      <dgm:spPr/>
      <dgm:t>
        <a:bodyPr/>
        <a:lstStyle/>
        <a:p>
          <a:endParaRPr lang="en-US"/>
        </a:p>
      </dgm:t>
    </dgm:pt>
    <dgm:pt modelId="{71C0204A-0219-D64F-84FE-6458A60B7050}">
      <dgm:prSet phldrT="[Text]"/>
      <dgm:spPr/>
      <dgm:t>
        <a:bodyPr/>
        <a:lstStyle/>
        <a:p>
          <a:r>
            <a:rPr lang="en-US" dirty="0"/>
            <a:t>clearly documenting the experience</a:t>
          </a:r>
        </a:p>
      </dgm:t>
    </dgm:pt>
    <dgm:pt modelId="{BB17F16D-D6F7-6C40-94E9-7B28D4079460}" type="parTrans" cxnId="{C39D6B1C-7B40-9441-A61C-5C20AF819DE7}">
      <dgm:prSet/>
      <dgm:spPr/>
      <dgm:t>
        <a:bodyPr/>
        <a:lstStyle/>
        <a:p>
          <a:endParaRPr lang="en-US"/>
        </a:p>
      </dgm:t>
    </dgm:pt>
    <dgm:pt modelId="{E88ACD91-943A-6844-B53C-286C05A7C8C4}" type="sibTrans" cxnId="{C39D6B1C-7B40-9441-A61C-5C20AF819DE7}">
      <dgm:prSet/>
      <dgm:spPr/>
      <dgm:t>
        <a:bodyPr/>
        <a:lstStyle/>
        <a:p>
          <a:endParaRPr lang="en-US"/>
        </a:p>
      </dgm:t>
    </dgm:pt>
    <dgm:pt modelId="{B3F10500-D78B-AE48-ACBE-BCDDB28175EF}">
      <dgm:prSet phldrT="[Text]"/>
      <dgm:spPr/>
      <dgm:t>
        <a:bodyPr/>
        <a:lstStyle/>
        <a:p>
          <a:r>
            <a:rPr lang="en-US" dirty="0"/>
            <a:t>trial and error</a:t>
          </a:r>
        </a:p>
      </dgm:t>
    </dgm:pt>
    <dgm:pt modelId="{589CBB57-0B5B-ED43-9923-58A87F2CBC79}" type="parTrans" cxnId="{7128119A-50DF-B34E-A6DA-F59BFA2EB591}">
      <dgm:prSet/>
      <dgm:spPr/>
      <dgm:t>
        <a:bodyPr/>
        <a:lstStyle/>
        <a:p>
          <a:endParaRPr lang="en-US"/>
        </a:p>
      </dgm:t>
    </dgm:pt>
    <dgm:pt modelId="{BE9332F4-2A3C-7B4C-AD34-37E2495F1DE3}" type="sibTrans" cxnId="{7128119A-50DF-B34E-A6DA-F59BFA2EB591}">
      <dgm:prSet/>
      <dgm:spPr/>
      <dgm:t>
        <a:bodyPr/>
        <a:lstStyle/>
        <a:p>
          <a:endParaRPr lang="en-US"/>
        </a:p>
      </dgm:t>
    </dgm:pt>
    <dgm:pt modelId="{653FB41B-B309-B347-9C0E-58AE44FC8DCA}">
      <dgm:prSet phldrT="[Text]"/>
      <dgm:spPr/>
      <dgm:t>
        <a:bodyPr/>
        <a:lstStyle/>
        <a:p>
          <a:r>
            <a:rPr lang="en-US" dirty="0"/>
            <a:t>Creative Differences</a:t>
          </a:r>
        </a:p>
      </dgm:t>
    </dgm:pt>
    <dgm:pt modelId="{0F49DE03-A48C-2B42-99A1-1E9CDEA2C47F}" type="parTrans" cxnId="{5222D8DC-46C0-1649-8ADD-4FDDDF7F7EC1}">
      <dgm:prSet/>
      <dgm:spPr/>
      <dgm:t>
        <a:bodyPr/>
        <a:lstStyle/>
        <a:p>
          <a:endParaRPr lang="en-US"/>
        </a:p>
      </dgm:t>
    </dgm:pt>
    <dgm:pt modelId="{441B42F2-6F3F-9443-A13E-7A5D6F18C359}" type="sibTrans" cxnId="{5222D8DC-46C0-1649-8ADD-4FDDDF7F7EC1}">
      <dgm:prSet/>
      <dgm:spPr/>
      <dgm:t>
        <a:bodyPr/>
        <a:lstStyle/>
        <a:p>
          <a:endParaRPr lang="en-US"/>
        </a:p>
      </dgm:t>
    </dgm:pt>
    <dgm:pt modelId="{AE3FE55D-CE2B-E341-8162-1CEE9EA1C719}">
      <dgm:prSet phldrT="[Text]"/>
      <dgm:spPr/>
      <dgm:t>
        <a:bodyPr/>
        <a:lstStyle/>
        <a:p>
          <a:r>
            <a:rPr lang="en-US" dirty="0"/>
            <a:t>Discuss</a:t>
          </a:r>
        </a:p>
      </dgm:t>
    </dgm:pt>
    <dgm:pt modelId="{194164FE-1DC2-B94C-AD6C-D4D570E65513}" type="parTrans" cxnId="{48D67948-44C7-E943-B972-7FAD3FFDC57E}">
      <dgm:prSet/>
      <dgm:spPr/>
      <dgm:t>
        <a:bodyPr/>
        <a:lstStyle/>
        <a:p>
          <a:endParaRPr lang="en-US"/>
        </a:p>
      </dgm:t>
    </dgm:pt>
    <dgm:pt modelId="{4EEEDCE1-EB96-9D41-91C9-D40F91931E90}" type="sibTrans" cxnId="{48D67948-44C7-E943-B972-7FAD3FFDC57E}">
      <dgm:prSet/>
      <dgm:spPr/>
      <dgm:t>
        <a:bodyPr/>
        <a:lstStyle/>
        <a:p>
          <a:endParaRPr lang="en-US"/>
        </a:p>
      </dgm:t>
    </dgm:pt>
    <dgm:pt modelId="{A0C34E4B-CC4A-D147-A779-F41DEBE7E2B2}">
      <dgm:prSet phldrT="[Text]"/>
      <dgm:spPr/>
      <dgm:t>
        <a:bodyPr/>
        <a:lstStyle/>
        <a:p>
          <a:r>
            <a:rPr lang="en-US" dirty="0"/>
            <a:t>COMPROMISE</a:t>
          </a:r>
        </a:p>
      </dgm:t>
    </dgm:pt>
    <dgm:pt modelId="{281311D8-9F3B-ED48-9E36-84897A21E89C}" type="parTrans" cxnId="{D6BC1290-60AB-604C-9A0C-0B03420F83DA}">
      <dgm:prSet/>
      <dgm:spPr/>
      <dgm:t>
        <a:bodyPr/>
        <a:lstStyle/>
        <a:p>
          <a:endParaRPr lang="en-US"/>
        </a:p>
      </dgm:t>
    </dgm:pt>
    <dgm:pt modelId="{66D01B5E-06DD-6647-B713-FBE7ACFEB166}" type="sibTrans" cxnId="{D6BC1290-60AB-604C-9A0C-0B03420F83DA}">
      <dgm:prSet/>
      <dgm:spPr/>
      <dgm:t>
        <a:bodyPr/>
        <a:lstStyle/>
        <a:p>
          <a:endParaRPr lang="en-US"/>
        </a:p>
      </dgm:t>
    </dgm:pt>
    <dgm:pt modelId="{74AAC6E4-5B8F-684B-AD4E-796A3559E292}" type="pres">
      <dgm:prSet presAssocID="{6922851E-0760-8A46-A5CA-152B556B7FC6}" presName="linear" presStyleCnt="0">
        <dgm:presLayoutVars>
          <dgm:dir/>
          <dgm:resizeHandles val="exact"/>
        </dgm:presLayoutVars>
      </dgm:prSet>
      <dgm:spPr/>
    </dgm:pt>
    <dgm:pt modelId="{293AF3C5-1EC0-AC46-865D-9596812E8508}" type="pres">
      <dgm:prSet presAssocID="{DE9DF4E4-1AA1-114F-9E43-7A6B7E41C242}" presName="comp" presStyleCnt="0"/>
      <dgm:spPr/>
    </dgm:pt>
    <dgm:pt modelId="{67FC1FDB-AB24-1243-BA9A-457F91A41691}" type="pres">
      <dgm:prSet presAssocID="{DE9DF4E4-1AA1-114F-9E43-7A6B7E41C242}" presName="box" presStyleLbl="node1" presStyleIdx="0" presStyleCnt="3"/>
      <dgm:spPr/>
    </dgm:pt>
    <dgm:pt modelId="{5BA30834-18FF-6749-9E38-1FE5EBF3AA3E}" type="pres">
      <dgm:prSet presAssocID="{DE9DF4E4-1AA1-114F-9E43-7A6B7E41C242}" presName="img" presStyleLbl="fgImgPlace1" presStyleIdx="0" presStyleCnt="3"/>
      <dgm:spPr/>
    </dgm:pt>
    <dgm:pt modelId="{1F0E6A53-F225-FD48-BFBF-0B10A99900FC}" type="pres">
      <dgm:prSet presAssocID="{DE9DF4E4-1AA1-114F-9E43-7A6B7E41C242}" presName="text" presStyleLbl="node1" presStyleIdx="0" presStyleCnt="3">
        <dgm:presLayoutVars>
          <dgm:bulletEnabled val="1"/>
        </dgm:presLayoutVars>
      </dgm:prSet>
      <dgm:spPr/>
    </dgm:pt>
    <dgm:pt modelId="{961BB6B7-4CBC-BF4C-B5B0-D0A15D2C3778}" type="pres">
      <dgm:prSet presAssocID="{0BFCC183-2C50-1649-BDC4-F6D96A5B2A02}" presName="spacer" presStyleCnt="0"/>
      <dgm:spPr/>
    </dgm:pt>
    <dgm:pt modelId="{EAC4178A-A718-4A4B-98E5-3D7DE73E73C9}" type="pres">
      <dgm:prSet presAssocID="{E39A00A6-88C2-BE40-9E55-EA6097B5CFCF}" presName="comp" presStyleCnt="0"/>
      <dgm:spPr/>
    </dgm:pt>
    <dgm:pt modelId="{1E20D0B1-D8C3-4646-9457-BD784351FBAC}" type="pres">
      <dgm:prSet presAssocID="{E39A00A6-88C2-BE40-9E55-EA6097B5CFCF}" presName="box" presStyleLbl="node1" presStyleIdx="1" presStyleCnt="3"/>
      <dgm:spPr/>
    </dgm:pt>
    <dgm:pt modelId="{8E3BA2BB-34FE-694C-8F62-F3924684230D}" type="pres">
      <dgm:prSet presAssocID="{E39A00A6-88C2-BE40-9E55-EA6097B5CFCF}" presName="img" presStyleLbl="fgImgPlace1" presStyleIdx="1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3000" r="-23000"/>
          </a:stretch>
        </a:blipFill>
      </dgm:spPr>
    </dgm:pt>
    <dgm:pt modelId="{8FD05664-C084-5040-AA6D-37FD317F7979}" type="pres">
      <dgm:prSet presAssocID="{E39A00A6-88C2-BE40-9E55-EA6097B5CFCF}" presName="text" presStyleLbl="node1" presStyleIdx="1" presStyleCnt="3">
        <dgm:presLayoutVars>
          <dgm:bulletEnabled val="1"/>
        </dgm:presLayoutVars>
      </dgm:prSet>
      <dgm:spPr/>
    </dgm:pt>
    <dgm:pt modelId="{466F2DF2-A883-6649-920F-EDCEAE37CB6B}" type="pres">
      <dgm:prSet presAssocID="{153D66A0-8E4A-7C42-8C13-E591A2E5A9ED}" presName="spacer" presStyleCnt="0"/>
      <dgm:spPr/>
    </dgm:pt>
    <dgm:pt modelId="{292AB181-B8C3-FD4F-B5B5-686466E3D1DA}" type="pres">
      <dgm:prSet presAssocID="{653FB41B-B309-B347-9C0E-58AE44FC8DCA}" presName="comp" presStyleCnt="0"/>
      <dgm:spPr/>
    </dgm:pt>
    <dgm:pt modelId="{52AB2C3F-DC91-7948-AAAD-BB89FF14B2C0}" type="pres">
      <dgm:prSet presAssocID="{653FB41B-B309-B347-9C0E-58AE44FC8DCA}" presName="box" presStyleLbl="node1" presStyleIdx="2" presStyleCnt="3"/>
      <dgm:spPr/>
    </dgm:pt>
    <dgm:pt modelId="{DE3B3985-28AB-3940-A423-B07964A858BD}" type="pres">
      <dgm:prSet presAssocID="{653FB41B-B309-B347-9C0E-58AE44FC8DCA}" presName="img" presStyleLbl="fgImgPlace1" presStyleIdx="2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</dgm:pt>
    <dgm:pt modelId="{020EA14D-A416-1145-9690-CC97A6A881FE}" type="pres">
      <dgm:prSet presAssocID="{653FB41B-B309-B347-9C0E-58AE44FC8DCA}" presName="text" presStyleLbl="node1" presStyleIdx="2" presStyleCnt="3">
        <dgm:presLayoutVars>
          <dgm:bulletEnabled val="1"/>
        </dgm:presLayoutVars>
      </dgm:prSet>
      <dgm:spPr/>
    </dgm:pt>
  </dgm:ptLst>
  <dgm:cxnLst>
    <dgm:cxn modelId="{EDA54403-7E68-6F4E-B529-CB7AB496A3AB}" type="presOf" srcId="{E39A00A6-88C2-BE40-9E55-EA6097B5CFCF}" destId="{1E20D0B1-D8C3-4646-9457-BD784351FBAC}" srcOrd="0" destOrd="0" presId="urn:microsoft.com/office/officeart/2005/8/layout/vList4"/>
    <dgm:cxn modelId="{B6386604-0AD8-CA4A-9718-ADA23E8F8D2D}" type="presOf" srcId="{AA403AF1-F09B-4F49-927B-41791F8E7B73}" destId="{67FC1FDB-AB24-1243-BA9A-457F91A41691}" srcOrd="0" destOrd="1" presId="urn:microsoft.com/office/officeart/2005/8/layout/vList4"/>
    <dgm:cxn modelId="{C39D6B1C-7B40-9441-A61C-5C20AF819DE7}" srcId="{E39A00A6-88C2-BE40-9E55-EA6097B5CFCF}" destId="{71C0204A-0219-D64F-84FE-6458A60B7050}" srcOrd="0" destOrd="0" parTransId="{BB17F16D-D6F7-6C40-94E9-7B28D4079460}" sibTransId="{E88ACD91-943A-6844-B53C-286C05A7C8C4}"/>
    <dgm:cxn modelId="{73FAED1C-1AD2-7E4E-A33A-123085826B0E}" type="presOf" srcId="{2C5020E9-1B4D-1547-A9A4-581272E89773}" destId="{1E20D0B1-D8C3-4646-9457-BD784351FBAC}" srcOrd="0" destOrd="2" presId="urn:microsoft.com/office/officeart/2005/8/layout/vList4"/>
    <dgm:cxn modelId="{0EA69D24-FAE2-934B-BBB3-A3F129B2ADAB}" type="presOf" srcId="{71C0204A-0219-D64F-84FE-6458A60B7050}" destId="{1E20D0B1-D8C3-4646-9457-BD784351FBAC}" srcOrd="0" destOrd="1" presId="urn:microsoft.com/office/officeart/2005/8/layout/vList4"/>
    <dgm:cxn modelId="{80BC2025-593A-B542-A6F5-2870757A0E74}" type="presOf" srcId="{AE3FE55D-CE2B-E341-8162-1CEE9EA1C719}" destId="{020EA14D-A416-1145-9690-CC97A6A881FE}" srcOrd="1" destOrd="1" presId="urn:microsoft.com/office/officeart/2005/8/layout/vList4"/>
    <dgm:cxn modelId="{B4740F29-488A-F746-A186-33C70462F92E}" type="presOf" srcId="{A0C34E4B-CC4A-D147-A779-F41DEBE7E2B2}" destId="{52AB2C3F-DC91-7948-AAAD-BB89FF14B2C0}" srcOrd="0" destOrd="2" presId="urn:microsoft.com/office/officeart/2005/8/layout/vList4"/>
    <dgm:cxn modelId="{11639638-1990-2E4A-8069-320DFB0B87EE}" type="presOf" srcId="{DE9DF4E4-1AA1-114F-9E43-7A6B7E41C242}" destId="{1F0E6A53-F225-FD48-BFBF-0B10A99900FC}" srcOrd="1" destOrd="0" presId="urn:microsoft.com/office/officeart/2005/8/layout/vList4"/>
    <dgm:cxn modelId="{79929E3A-ED46-9943-9A33-1044C97EEFDA}" srcId="{DE9DF4E4-1AA1-114F-9E43-7A6B7E41C242}" destId="{306B221A-5FDC-4045-93BD-C12F0F377AFD}" srcOrd="2" destOrd="0" parTransId="{6034E753-B68F-8E49-8B64-67E623BA0958}" sibTransId="{5D382553-D3A4-6048-B0C3-AA4CC2D258EC}"/>
    <dgm:cxn modelId="{252F423D-6722-5549-88F6-E0616C5470CA}" type="presOf" srcId="{E39A00A6-88C2-BE40-9E55-EA6097B5CFCF}" destId="{8FD05664-C084-5040-AA6D-37FD317F7979}" srcOrd="1" destOrd="0" presId="urn:microsoft.com/office/officeart/2005/8/layout/vList4"/>
    <dgm:cxn modelId="{FD16F844-1A1B-3245-844B-36EB595E3A06}" srcId="{E39A00A6-88C2-BE40-9E55-EA6097B5CFCF}" destId="{2C5020E9-1B4D-1547-A9A4-581272E89773}" srcOrd="1" destOrd="0" parTransId="{9C98C543-8892-A84B-98A9-62C0A7519DDE}" sibTransId="{471DFD07-23C1-3B4B-AB69-618509CFE188}"/>
    <dgm:cxn modelId="{CC924847-A8F2-564C-BEF6-5248211D01D0}" type="presOf" srcId="{AE3FE55D-CE2B-E341-8162-1CEE9EA1C719}" destId="{52AB2C3F-DC91-7948-AAAD-BB89FF14B2C0}" srcOrd="0" destOrd="1" presId="urn:microsoft.com/office/officeart/2005/8/layout/vList4"/>
    <dgm:cxn modelId="{A8396B48-0DDF-EC42-A3C4-AC258B1EEADB}" type="presOf" srcId="{6922851E-0760-8A46-A5CA-152B556B7FC6}" destId="{74AAC6E4-5B8F-684B-AD4E-796A3559E292}" srcOrd="0" destOrd="0" presId="urn:microsoft.com/office/officeart/2005/8/layout/vList4"/>
    <dgm:cxn modelId="{48D67948-44C7-E943-B972-7FAD3FFDC57E}" srcId="{653FB41B-B309-B347-9C0E-58AE44FC8DCA}" destId="{AE3FE55D-CE2B-E341-8162-1CEE9EA1C719}" srcOrd="0" destOrd="0" parTransId="{194164FE-1DC2-B94C-AD6C-D4D570E65513}" sibTransId="{4EEEDCE1-EB96-9D41-91C9-D40F91931E90}"/>
    <dgm:cxn modelId="{D0856549-55AD-534E-9B81-3EC8FED8A650}" srcId="{6922851E-0760-8A46-A5CA-152B556B7FC6}" destId="{DE9DF4E4-1AA1-114F-9E43-7A6B7E41C242}" srcOrd="0" destOrd="0" parTransId="{59467B9F-125A-8E4E-9D84-543366DB1357}" sibTransId="{0BFCC183-2C50-1649-BDC4-F6D96A5B2A02}"/>
    <dgm:cxn modelId="{5869EC49-A176-7348-B526-864F10C9CA3F}" type="presOf" srcId="{653FB41B-B309-B347-9C0E-58AE44FC8DCA}" destId="{020EA14D-A416-1145-9690-CC97A6A881FE}" srcOrd="1" destOrd="0" presId="urn:microsoft.com/office/officeart/2005/8/layout/vList4"/>
    <dgm:cxn modelId="{9D4B3D53-F243-FC40-9B04-5B292486D35F}" type="presOf" srcId="{2C5020E9-1B4D-1547-A9A4-581272E89773}" destId="{8FD05664-C084-5040-AA6D-37FD317F7979}" srcOrd="1" destOrd="2" presId="urn:microsoft.com/office/officeart/2005/8/layout/vList4"/>
    <dgm:cxn modelId="{B6C10272-EE88-B947-9E4A-78750318F182}" type="presOf" srcId="{AA403AF1-F09B-4F49-927B-41791F8E7B73}" destId="{1F0E6A53-F225-FD48-BFBF-0B10A99900FC}" srcOrd="1" destOrd="1" presId="urn:microsoft.com/office/officeart/2005/8/layout/vList4"/>
    <dgm:cxn modelId="{2F476580-37AF-944E-9359-44FF51095C68}" type="presOf" srcId="{653FB41B-B309-B347-9C0E-58AE44FC8DCA}" destId="{52AB2C3F-DC91-7948-AAAD-BB89FF14B2C0}" srcOrd="0" destOrd="0" presId="urn:microsoft.com/office/officeart/2005/8/layout/vList4"/>
    <dgm:cxn modelId="{824B1682-BE51-AD41-8C9F-0E3CB3320C40}" type="presOf" srcId="{306B221A-5FDC-4045-93BD-C12F0F377AFD}" destId="{67FC1FDB-AB24-1243-BA9A-457F91A41691}" srcOrd="0" destOrd="3" presId="urn:microsoft.com/office/officeart/2005/8/layout/vList4"/>
    <dgm:cxn modelId="{BF436A84-67BE-614D-9313-C4D16EF919DE}" type="presOf" srcId="{A0C34E4B-CC4A-D147-A779-F41DEBE7E2B2}" destId="{020EA14D-A416-1145-9690-CC97A6A881FE}" srcOrd="1" destOrd="2" presId="urn:microsoft.com/office/officeart/2005/8/layout/vList4"/>
    <dgm:cxn modelId="{D6BC1290-60AB-604C-9A0C-0B03420F83DA}" srcId="{653FB41B-B309-B347-9C0E-58AE44FC8DCA}" destId="{A0C34E4B-CC4A-D147-A779-F41DEBE7E2B2}" srcOrd="1" destOrd="0" parTransId="{281311D8-9F3B-ED48-9E36-84897A21E89C}" sibTransId="{66D01B5E-06DD-6647-B713-FBE7ACFEB166}"/>
    <dgm:cxn modelId="{31407796-E630-5840-A9E8-FBF1574CB7C5}" srcId="{DE9DF4E4-1AA1-114F-9E43-7A6B7E41C242}" destId="{AA403AF1-F09B-4F49-927B-41791F8E7B73}" srcOrd="0" destOrd="0" parTransId="{A48D7D15-9E13-A941-B029-2277A2602B62}" sibTransId="{B7F0C052-E82E-4045-A9BE-3831A2D1E54A}"/>
    <dgm:cxn modelId="{00C50698-5CE1-444A-BEB4-B6B823C4A320}" type="presOf" srcId="{DE9DF4E4-1AA1-114F-9E43-7A6B7E41C242}" destId="{67FC1FDB-AB24-1243-BA9A-457F91A41691}" srcOrd="0" destOrd="0" presId="urn:microsoft.com/office/officeart/2005/8/layout/vList4"/>
    <dgm:cxn modelId="{7128119A-50DF-B34E-A6DA-F59BFA2EB591}" srcId="{DE9DF4E4-1AA1-114F-9E43-7A6B7E41C242}" destId="{B3F10500-D78B-AE48-ACBE-BCDDB28175EF}" srcOrd="1" destOrd="0" parTransId="{589CBB57-0B5B-ED43-9923-58A87F2CBC79}" sibTransId="{BE9332F4-2A3C-7B4C-AD34-37E2495F1DE3}"/>
    <dgm:cxn modelId="{AAE0099D-2D51-6749-95B4-430BCEE4EC81}" type="presOf" srcId="{B3F10500-D78B-AE48-ACBE-BCDDB28175EF}" destId="{1F0E6A53-F225-FD48-BFBF-0B10A99900FC}" srcOrd="1" destOrd="2" presId="urn:microsoft.com/office/officeart/2005/8/layout/vList4"/>
    <dgm:cxn modelId="{F32C90A5-3627-8F47-9391-2E6B8D1DB1A0}" type="presOf" srcId="{306B221A-5FDC-4045-93BD-C12F0F377AFD}" destId="{1F0E6A53-F225-FD48-BFBF-0B10A99900FC}" srcOrd="1" destOrd="3" presId="urn:microsoft.com/office/officeart/2005/8/layout/vList4"/>
    <dgm:cxn modelId="{16003DAC-4F44-A848-9A17-5ED3EFD20904}" type="presOf" srcId="{B3F10500-D78B-AE48-ACBE-BCDDB28175EF}" destId="{67FC1FDB-AB24-1243-BA9A-457F91A41691}" srcOrd="0" destOrd="2" presId="urn:microsoft.com/office/officeart/2005/8/layout/vList4"/>
    <dgm:cxn modelId="{5B715BC5-E036-154F-BBE3-0C06A3C734E1}" type="presOf" srcId="{71C0204A-0219-D64F-84FE-6458A60B7050}" destId="{8FD05664-C084-5040-AA6D-37FD317F7979}" srcOrd="1" destOrd="1" presId="urn:microsoft.com/office/officeart/2005/8/layout/vList4"/>
    <dgm:cxn modelId="{09D4FAD5-3125-4D45-B6DD-420F7241B476}" srcId="{6922851E-0760-8A46-A5CA-152B556B7FC6}" destId="{E39A00A6-88C2-BE40-9E55-EA6097B5CFCF}" srcOrd="1" destOrd="0" parTransId="{CDCDCE4E-3AAF-DE4A-A214-DAAD6BFFF506}" sibTransId="{153D66A0-8E4A-7C42-8C13-E591A2E5A9ED}"/>
    <dgm:cxn modelId="{5222D8DC-46C0-1649-8ADD-4FDDDF7F7EC1}" srcId="{6922851E-0760-8A46-A5CA-152B556B7FC6}" destId="{653FB41B-B309-B347-9C0E-58AE44FC8DCA}" srcOrd="2" destOrd="0" parTransId="{0F49DE03-A48C-2B42-99A1-1E9CDEA2C47F}" sibTransId="{441B42F2-6F3F-9443-A13E-7A5D6F18C359}"/>
    <dgm:cxn modelId="{D87C4A25-34A4-F447-A1BC-E2924587EB60}" type="presParOf" srcId="{74AAC6E4-5B8F-684B-AD4E-796A3559E292}" destId="{293AF3C5-1EC0-AC46-865D-9596812E8508}" srcOrd="0" destOrd="0" presId="urn:microsoft.com/office/officeart/2005/8/layout/vList4"/>
    <dgm:cxn modelId="{8DEE9599-2BF8-7F44-BBED-15DC5163A6CC}" type="presParOf" srcId="{293AF3C5-1EC0-AC46-865D-9596812E8508}" destId="{67FC1FDB-AB24-1243-BA9A-457F91A41691}" srcOrd="0" destOrd="0" presId="urn:microsoft.com/office/officeart/2005/8/layout/vList4"/>
    <dgm:cxn modelId="{D96BAEBE-BE50-7641-AE29-CBEA89C25389}" type="presParOf" srcId="{293AF3C5-1EC0-AC46-865D-9596812E8508}" destId="{5BA30834-18FF-6749-9E38-1FE5EBF3AA3E}" srcOrd="1" destOrd="0" presId="urn:microsoft.com/office/officeart/2005/8/layout/vList4"/>
    <dgm:cxn modelId="{1A580A22-1A32-DE47-BA4D-DF1A876B7F11}" type="presParOf" srcId="{293AF3C5-1EC0-AC46-865D-9596812E8508}" destId="{1F0E6A53-F225-FD48-BFBF-0B10A99900FC}" srcOrd="2" destOrd="0" presId="urn:microsoft.com/office/officeart/2005/8/layout/vList4"/>
    <dgm:cxn modelId="{28C241F7-B3EB-404C-99EC-BF48418E8DB7}" type="presParOf" srcId="{74AAC6E4-5B8F-684B-AD4E-796A3559E292}" destId="{961BB6B7-4CBC-BF4C-B5B0-D0A15D2C3778}" srcOrd="1" destOrd="0" presId="urn:microsoft.com/office/officeart/2005/8/layout/vList4"/>
    <dgm:cxn modelId="{D1BEB407-7064-B941-994B-A222EAF04F97}" type="presParOf" srcId="{74AAC6E4-5B8F-684B-AD4E-796A3559E292}" destId="{EAC4178A-A718-4A4B-98E5-3D7DE73E73C9}" srcOrd="2" destOrd="0" presId="urn:microsoft.com/office/officeart/2005/8/layout/vList4"/>
    <dgm:cxn modelId="{9FBC9E1B-F897-D640-ABFB-424ED44F826F}" type="presParOf" srcId="{EAC4178A-A718-4A4B-98E5-3D7DE73E73C9}" destId="{1E20D0B1-D8C3-4646-9457-BD784351FBAC}" srcOrd="0" destOrd="0" presId="urn:microsoft.com/office/officeart/2005/8/layout/vList4"/>
    <dgm:cxn modelId="{5093668D-F7C0-8944-8408-985AF7C3061F}" type="presParOf" srcId="{EAC4178A-A718-4A4B-98E5-3D7DE73E73C9}" destId="{8E3BA2BB-34FE-694C-8F62-F3924684230D}" srcOrd="1" destOrd="0" presId="urn:microsoft.com/office/officeart/2005/8/layout/vList4"/>
    <dgm:cxn modelId="{7C6B2230-506B-FD41-B782-A3384865F14B}" type="presParOf" srcId="{EAC4178A-A718-4A4B-98E5-3D7DE73E73C9}" destId="{8FD05664-C084-5040-AA6D-37FD317F7979}" srcOrd="2" destOrd="0" presId="urn:microsoft.com/office/officeart/2005/8/layout/vList4"/>
    <dgm:cxn modelId="{7A3BF0A2-AE73-8045-86CE-7B8BC521EE68}" type="presParOf" srcId="{74AAC6E4-5B8F-684B-AD4E-796A3559E292}" destId="{466F2DF2-A883-6649-920F-EDCEAE37CB6B}" srcOrd="3" destOrd="0" presId="urn:microsoft.com/office/officeart/2005/8/layout/vList4"/>
    <dgm:cxn modelId="{B10CCAAE-A963-0D4B-8C64-7F75FC47EEBA}" type="presParOf" srcId="{74AAC6E4-5B8F-684B-AD4E-796A3559E292}" destId="{292AB181-B8C3-FD4F-B5B5-686466E3D1DA}" srcOrd="4" destOrd="0" presId="urn:microsoft.com/office/officeart/2005/8/layout/vList4"/>
    <dgm:cxn modelId="{B42E38AC-7AB1-4B4F-942A-6BBD2E2D6EF6}" type="presParOf" srcId="{292AB181-B8C3-FD4F-B5B5-686466E3D1DA}" destId="{52AB2C3F-DC91-7948-AAAD-BB89FF14B2C0}" srcOrd="0" destOrd="0" presId="urn:microsoft.com/office/officeart/2005/8/layout/vList4"/>
    <dgm:cxn modelId="{8FF9651E-69F6-2E45-AA1E-581935A47333}" type="presParOf" srcId="{292AB181-B8C3-FD4F-B5B5-686466E3D1DA}" destId="{DE3B3985-28AB-3940-A423-B07964A858BD}" srcOrd="1" destOrd="0" presId="urn:microsoft.com/office/officeart/2005/8/layout/vList4"/>
    <dgm:cxn modelId="{4B9D2D6D-8AE0-924C-9F00-225A32F76633}" type="presParOf" srcId="{292AB181-B8C3-FD4F-B5B5-686466E3D1DA}" destId="{020EA14D-A416-1145-9690-CC97A6A881FE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2D283CD-644D-FF4F-B13D-E7FAF928EFD8}" type="doc">
      <dgm:prSet loTypeId="urn:microsoft.com/office/officeart/2005/8/layout/bList2" loCatId="" qsTypeId="urn:microsoft.com/office/officeart/2005/8/quickstyle/simple1" qsCatId="simple" csTypeId="urn:microsoft.com/office/officeart/2005/8/colors/colorful4" csCatId="colorful" phldr="1"/>
      <dgm:spPr/>
    </dgm:pt>
    <dgm:pt modelId="{F12800BB-DAC7-5B45-B0B0-6BED4AF333F1}">
      <dgm:prSet phldrT="[Text]"/>
      <dgm:spPr/>
      <dgm:t>
        <a:bodyPr/>
        <a:lstStyle/>
        <a:p>
          <a:r>
            <a:rPr lang="en-US" dirty="0"/>
            <a:t>Mobility</a:t>
          </a:r>
        </a:p>
      </dgm:t>
    </dgm:pt>
    <dgm:pt modelId="{3734C5ED-A0B4-ED4A-98CA-B34753422ADE}" type="parTrans" cxnId="{C335A2CA-5FDF-364B-929C-D4D90520FA27}">
      <dgm:prSet/>
      <dgm:spPr/>
      <dgm:t>
        <a:bodyPr/>
        <a:lstStyle/>
        <a:p>
          <a:endParaRPr lang="en-US"/>
        </a:p>
      </dgm:t>
    </dgm:pt>
    <dgm:pt modelId="{A44EE900-A020-5747-BBD9-45DF709211E8}" type="sibTrans" cxnId="{C335A2CA-5FDF-364B-929C-D4D90520FA27}">
      <dgm:prSet/>
      <dgm:spPr/>
      <dgm:t>
        <a:bodyPr/>
        <a:lstStyle/>
        <a:p>
          <a:endParaRPr lang="en-US"/>
        </a:p>
      </dgm:t>
    </dgm:pt>
    <dgm:pt modelId="{44E09AF4-E066-F640-B0D3-4EB5D39E9C38}">
      <dgm:prSet phldrT="[Text]"/>
      <dgm:spPr/>
      <dgm:t>
        <a:bodyPr/>
        <a:lstStyle/>
        <a:p>
          <a:r>
            <a:rPr lang="en-US" dirty="0"/>
            <a:t>Functionality</a:t>
          </a:r>
        </a:p>
      </dgm:t>
    </dgm:pt>
    <dgm:pt modelId="{D70133FF-0BFE-C942-8E9E-B481607B9865}" type="parTrans" cxnId="{4B467742-D4A5-0F43-BFBE-CABA271D8AF2}">
      <dgm:prSet/>
      <dgm:spPr/>
      <dgm:t>
        <a:bodyPr/>
        <a:lstStyle/>
        <a:p>
          <a:endParaRPr lang="en-US"/>
        </a:p>
      </dgm:t>
    </dgm:pt>
    <dgm:pt modelId="{7EBB51BC-AE96-4646-B542-5D57E643B412}" type="sibTrans" cxnId="{4B467742-D4A5-0F43-BFBE-CABA271D8AF2}">
      <dgm:prSet/>
      <dgm:spPr/>
      <dgm:t>
        <a:bodyPr/>
        <a:lstStyle/>
        <a:p>
          <a:endParaRPr lang="en-US"/>
        </a:p>
      </dgm:t>
    </dgm:pt>
    <dgm:pt modelId="{2BB6C87F-2352-1E49-83B1-FEDBD115A45A}">
      <dgm:prSet phldrT="[Text]"/>
      <dgm:spPr/>
      <dgm:t>
        <a:bodyPr/>
        <a:lstStyle/>
        <a:p>
          <a:r>
            <a:rPr lang="en-US" dirty="0"/>
            <a:t>Design</a:t>
          </a:r>
        </a:p>
      </dgm:t>
    </dgm:pt>
    <dgm:pt modelId="{D7AB9CA6-FF30-474A-88B2-D4424624ECB0}" type="parTrans" cxnId="{804033BE-C9A1-324C-9C0B-DD5AEB623584}">
      <dgm:prSet/>
      <dgm:spPr/>
      <dgm:t>
        <a:bodyPr/>
        <a:lstStyle/>
        <a:p>
          <a:endParaRPr lang="en-US"/>
        </a:p>
      </dgm:t>
    </dgm:pt>
    <dgm:pt modelId="{D2253F03-27CC-0A49-89DE-4A9AC0F65B13}" type="sibTrans" cxnId="{804033BE-C9A1-324C-9C0B-DD5AEB623584}">
      <dgm:prSet/>
      <dgm:spPr/>
      <dgm:t>
        <a:bodyPr/>
        <a:lstStyle/>
        <a:p>
          <a:endParaRPr lang="en-US"/>
        </a:p>
      </dgm:t>
    </dgm:pt>
    <dgm:pt modelId="{6EEBDCF9-D10B-E94C-9DA9-17727FA55843}">
      <dgm:prSet phldrT="[Text]"/>
      <dgm:spPr/>
      <dgm:t>
        <a:bodyPr/>
        <a:lstStyle/>
        <a:p>
          <a:r>
            <a:rPr lang="en-US" dirty="0"/>
            <a:t>Team work</a:t>
          </a:r>
        </a:p>
      </dgm:t>
    </dgm:pt>
    <dgm:pt modelId="{F892068C-690D-0C41-9229-29FF24B30CE2}" type="parTrans" cxnId="{6BD0BEDC-41E9-5A4A-A87C-907A263665A7}">
      <dgm:prSet/>
      <dgm:spPr/>
    </dgm:pt>
    <dgm:pt modelId="{E42AAD51-BDAE-C84B-B1E3-83B6659A2A20}" type="sibTrans" cxnId="{6BD0BEDC-41E9-5A4A-A87C-907A263665A7}">
      <dgm:prSet/>
      <dgm:spPr/>
    </dgm:pt>
    <dgm:pt modelId="{AD6A78EE-A52E-D347-B7C2-79FB60ECDF95}">
      <dgm:prSet phldrT="[Text]"/>
      <dgm:spPr/>
      <dgm:t>
        <a:bodyPr/>
        <a:lstStyle/>
        <a:p>
          <a:r>
            <a:rPr lang="en-US" dirty="0"/>
            <a:t>Positive attitudes</a:t>
          </a:r>
        </a:p>
      </dgm:t>
    </dgm:pt>
    <dgm:pt modelId="{33B06C79-9412-0C43-B635-BB76E3D63CF4}" type="parTrans" cxnId="{6ADCD472-770F-3A4B-9019-01697CFA6A76}">
      <dgm:prSet/>
      <dgm:spPr/>
    </dgm:pt>
    <dgm:pt modelId="{76BFDB38-94A9-5B4A-885D-FDAB80EA17CE}" type="sibTrans" cxnId="{6ADCD472-770F-3A4B-9019-01697CFA6A76}">
      <dgm:prSet/>
      <dgm:spPr/>
    </dgm:pt>
    <dgm:pt modelId="{163CDD19-51C6-B648-A5F6-A7E82D5712A4}">
      <dgm:prSet phldrT="[Text]"/>
      <dgm:spPr/>
      <dgm:t>
        <a:bodyPr/>
        <a:lstStyle/>
        <a:p>
          <a:r>
            <a:rPr lang="en-US" dirty="0"/>
            <a:t>Willingness to listen</a:t>
          </a:r>
        </a:p>
      </dgm:t>
    </dgm:pt>
    <dgm:pt modelId="{E21A487B-7585-9644-A13D-317051AB2842}" type="parTrans" cxnId="{776B4469-A248-CC43-89FD-DCE457E5FE03}">
      <dgm:prSet/>
      <dgm:spPr/>
    </dgm:pt>
    <dgm:pt modelId="{2A4A3CC9-E3D8-CD45-8D34-8DD8DA7D067C}" type="sibTrans" cxnId="{776B4469-A248-CC43-89FD-DCE457E5FE03}">
      <dgm:prSet/>
      <dgm:spPr/>
    </dgm:pt>
    <dgm:pt modelId="{0F78C1A9-FFF3-214C-B527-FA6B9EE3696F}">
      <dgm:prSet phldrT="[Text]"/>
      <dgm:spPr/>
      <dgm:t>
        <a:bodyPr/>
        <a:lstStyle/>
        <a:p>
          <a:r>
            <a:rPr lang="en-US" dirty="0"/>
            <a:t>Adaptability</a:t>
          </a:r>
        </a:p>
      </dgm:t>
    </dgm:pt>
    <dgm:pt modelId="{2DF35A33-0EE6-B54F-9C97-2371E1553FDA}" type="parTrans" cxnId="{66BC4BE1-C0E2-ED44-A14D-A123B6E615C2}">
      <dgm:prSet/>
      <dgm:spPr/>
    </dgm:pt>
    <dgm:pt modelId="{0104AE6E-95B6-0242-B133-409B87938D88}" type="sibTrans" cxnId="{66BC4BE1-C0E2-ED44-A14D-A123B6E615C2}">
      <dgm:prSet/>
      <dgm:spPr/>
    </dgm:pt>
    <dgm:pt modelId="{00312AEF-1D3E-1A49-8D17-2842E6E2B7A6}">
      <dgm:prSet phldrT="[Text]"/>
      <dgm:spPr/>
      <dgm:t>
        <a:bodyPr/>
        <a:lstStyle/>
        <a:p>
          <a:r>
            <a:rPr lang="en-US" dirty="0"/>
            <a:t>Helpfulness</a:t>
          </a:r>
        </a:p>
      </dgm:t>
    </dgm:pt>
    <dgm:pt modelId="{32397D13-D035-6547-B414-247EFE036918}" type="parTrans" cxnId="{E4D35B50-AAC5-B449-B552-13AE6326E145}">
      <dgm:prSet/>
      <dgm:spPr/>
    </dgm:pt>
    <dgm:pt modelId="{77CDDC60-65ED-2D40-BC25-9CA3E8CCB8E0}" type="sibTrans" cxnId="{E4D35B50-AAC5-B449-B552-13AE6326E145}">
      <dgm:prSet/>
      <dgm:spPr/>
    </dgm:pt>
    <dgm:pt modelId="{8CCE2729-FBF0-724E-AC08-CE487447F7B4}">
      <dgm:prSet phldrT="[Text]"/>
      <dgm:spPr/>
      <dgm:t>
        <a:bodyPr/>
        <a:lstStyle/>
        <a:p>
          <a:r>
            <a:rPr lang="en-US" dirty="0"/>
            <a:t>Wanted a mobile solution; kept to the delivering a mobile friend solution</a:t>
          </a:r>
        </a:p>
      </dgm:t>
    </dgm:pt>
    <dgm:pt modelId="{DB2AB78F-FDE9-744A-A510-803AEC9DDDF6}" type="parTrans" cxnId="{D5FDE5E4-6B11-A049-BAC2-D4A8D88D2722}">
      <dgm:prSet/>
      <dgm:spPr/>
    </dgm:pt>
    <dgm:pt modelId="{E2CC2403-F7B7-744B-B955-709F729BF716}" type="sibTrans" cxnId="{D5FDE5E4-6B11-A049-BAC2-D4A8D88D2722}">
      <dgm:prSet/>
      <dgm:spPr/>
    </dgm:pt>
    <dgm:pt modelId="{46B3D1C3-5EB0-D949-9D1F-587BA9E1416F}">
      <dgm:prSet phldrT="[Text]"/>
      <dgm:spPr/>
      <dgm:t>
        <a:bodyPr/>
        <a:lstStyle/>
        <a:p>
          <a:r>
            <a:rPr lang="en-US" dirty="0"/>
            <a:t>2 API calls</a:t>
          </a:r>
        </a:p>
      </dgm:t>
    </dgm:pt>
    <dgm:pt modelId="{6BCA6C1A-BFC9-AC47-BDE4-1DE1BEF5930C}" type="parTrans" cxnId="{C2403643-CF78-5D4E-AAD3-35C38C5C65C9}">
      <dgm:prSet/>
      <dgm:spPr/>
    </dgm:pt>
    <dgm:pt modelId="{C83EF9C9-3A56-6E46-904F-B6ABFD54C5C0}" type="sibTrans" cxnId="{C2403643-CF78-5D4E-AAD3-35C38C5C65C9}">
      <dgm:prSet/>
      <dgm:spPr/>
    </dgm:pt>
    <dgm:pt modelId="{B5625918-712F-F341-8C08-F7DC0802DA8B}">
      <dgm:prSet phldrT="[Text]"/>
      <dgm:spPr/>
      <dgm:t>
        <a:bodyPr/>
        <a:lstStyle/>
        <a:p>
          <a:r>
            <a:rPr lang="en-US" dirty="0"/>
            <a:t>Firebase database</a:t>
          </a:r>
        </a:p>
      </dgm:t>
    </dgm:pt>
    <dgm:pt modelId="{FC654356-57DA-874C-B3D2-FC1A23D79B9D}" type="parTrans" cxnId="{523F29FB-1F82-0449-9C14-7899EEF22C68}">
      <dgm:prSet/>
      <dgm:spPr/>
    </dgm:pt>
    <dgm:pt modelId="{AF9A7048-0E53-224D-8E90-67921A0847C0}" type="sibTrans" cxnId="{523F29FB-1F82-0449-9C14-7899EEF22C68}">
      <dgm:prSet/>
      <dgm:spPr/>
    </dgm:pt>
    <dgm:pt modelId="{F079B50D-F0F1-D247-825A-0223BEC3B289}">
      <dgm:prSet phldrT="[Text]"/>
      <dgm:spPr/>
      <dgm:t>
        <a:bodyPr/>
        <a:lstStyle/>
        <a:p>
          <a:r>
            <a:rPr lang="en-US" dirty="0"/>
            <a:t>Clean</a:t>
          </a:r>
        </a:p>
      </dgm:t>
    </dgm:pt>
    <dgm:pt modelId="{3C240E7F-81B1-FF45-8E2B-322A9437C349}" type="parTrans" cxnId="{37CBF5B1-E2BC-1740-B764-A11826779B11}">
      <dgm:prSet/>
      <dgm:spPr/>
    </dgm:pt>
    <dgm:pt modelId="{96C6104A-5A61-C240-A314-E7A8CCAA9E26}" type="sibTrans" cxnId="{37CBF5B1-E2BC-1740-B764-A11826779B11}">
      <dgm:prSet/>
      <dgm:spPr/>
    </dgm:pt>
    <dgm:pt modelId="{F0AB2B1A-1801-724B-84E9-A26301C42E9A}">
      <dgm:prSet phldrT="[Text]"/>
      <dgm:spPr/>
      <dgm:t>
        <a:bodyPr/>
        <a:lstStyle/>
        <a:p>
          <a:r>
            <a:rPr lang="en-US" dirty="0"/>
            <a:t>Crisp</a:t>
          </a:r>
        </a:p>
      </dgm:t>
    </dgm:pt>
    <dgm:pt modelId="{C0A92B02-C056-6D4F-8878-091810BE476E}" type="parTrans" cxnId="{89FEB62A-6F2C-B84E-ADA5-6CDB5918ACE2}">
      <dgm:prSet/>
      <dgm:spPr/>
    </dgm:pt>
    <dgm:pt modelId="{E92D01E0-940B-724C-B67A-D06870BC926E}" type="sibTrans" cxnId="{89FEB62A-6F2C-B84E-ADA5-6CDB5918ACE2}">
      <dgm:prSet/>
      <dgm:spPr/>
    </dgm:pt>
    <dgm:pt modelId="{2A939D7C-197A-6540-8561-62CB044FA5E5}">
      <dgm:prSet phldrT="[Text]"/>
      <dgm:spPr/>
      <dgm:t>
        <a:bodyPr/>
        <a:lstStyle/>
        <a:p>
          <a:r>
            <a:rPr lang="en-US" dirty="0"/>
            <a:t>Simple</a:t>
          </a:r>
        </a:p>
      </dgm:t>
    </dgm:pt>
    <dgm:pt modelId="{8578A483-D543-784C-A0CA-DEC3C3590E1C}" type="parTrans" cxnId="{756F80B3-3247-2542-A190-5554A121BE53}">
      <dgm:prSet/>
      <dgm:spPr/>
    </dgm:pt>
    <dgm:pt modelId="{60248F3E-0368-C440-83B1-133029ABC417}" type="sibTrans" cxnId="{756F80B3-3247-2542-A190-5554A121BE53}">
      <dgm:prSet/>
      <dgm:spPr/>
    </dgm:pt>
    <dgm:pt modelId="{E55E5B1B-6780-7A40-88BA-04CE47BDFD8C}" type="pres">
      <dgm:prSet presAssocID="{72D283CD-644D-FF4F-B13D-E7FAF928EFD8}" presName="diagram" presStyleCnt="0">
        <dgm:presLayoutVars>
          <dgm:dir/>
          <dgm:animLvl val="lvl"/>
          <dgm:resizeHandles val="exact"/>
        </dgm:presLayoutVars>
      </dgm:prSet>
      <dgm:spPr/>
    </dgm:pt>
    <dgm:pt modelId="{4C7615ED-AF63-594B-8F7E-EA761F8636AC}" type="pres">
      <dgm:prSet presAssocID="{6EEBDCF9-D10B-E94C-9DA9-17727FA55843}" presName="compNode" presStyleCnt="0"/>
      <dgm:spPr/>
    </dgm:pt>
    <dgm:pt modelId="{FD493FA9-19B4-D641-B223-D59C9BE6EB3B}" type="pres">
      <dgm:prSet presAssocID="{6EEBDCF9-D10B-E94C-9DA9-17727FA55843}" presName="childRect" presStyleLbl="bgAcc1" presStyleIdx="0" presStyleCnt="4">
        <dgm:presLayoutVars>
          <dgm:bulletEnabled val="1"/>
        </dgm:presLayoutVars>
      </dgm:prSet>
      <dgm:spPr/>
    </dgm:pt>
    <dgm:pt modelId="{F6899164-5A44-4A40-A018-D2F463ECA94F}" type="pres">
      <dgm:prSet presAssocID="{6EEBDCF9-D10B-E94C-9DA9-17727FA55843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2FE68E13-387B-0244-A2BB-39E44F93A9BF}" type="pres">
      <dgm:prSet presAssocID="{6EEBDCF9-D10B-E94C-9DA9-17727FA55843}" presName="parentRect" presStyleLbl="alignNode1" presStyleIdx="0" presStyleCnt="4"/>
      <dgm:spPr/>
    </dgm:pt>
    <dgm:pt modelId="{17E6A71F-7313-384C-B74F-4CEF0597DCAB}" type="pres">
      <dgm:prSet presAssocID="{6EEBDCF9-D10B-E94C-9DA9-17727FA55843}" presName="adorn" presStyleLbl="fgAccFollowNode1" presStyleIdx="0" presStyleCnt="4"/>
      <dgm:spPr/>
    </dgm:pt>
    <dgm:pt modelId="{07C65EB9-AA52-6A43-BF8C-82230049464C}" type="pres">
      <dgm:prSet presAssocID="{E42AAD51-BDAE-C84B-B1E3-83B6659A2A20}" presName="sibTrans" presStyleLbl="sibTrans2D1" presStyleIdx="0" presStyleCnt="0"/>
      <dgm:spPr/>
    </dgm:pt>
    <dgm:pt modelId="{40440205-7840-A94B-9C29-78B3A62648B3}" type="pres">
      <dgm:prSet presAssocID="{F12800BB-DAC7-5B45-B0B0-6BED4AF333F1}" presName="compNode" presStyleCnt="0"/>
      <dgm:spPr/>
    </dgm:pt>
    <dgm:pt modelId="{05FDCAD9-6FAB-7B41-ACC0-EDFDA0BD7322}" type="pres">
      <dgm:prSet presAssocID="{F12800BB-DAC7-5B45-B0B0-6BED4AF333F1}" presName="childRect" presStyleLbl="bgAcc1" presStyleIdx="1" presStyleCnt="4">
        <dgm:presLayoutVars>
          <dgm:bulletEnabled val="1"/>
        </dgm:presLayoutVars>
      </dgm:prSet>
      <dgm:spPr/>
    </dgm:pt>
    <dgm:pt modelId="{871BEF8B-86DC-9C48-A92C-40B799239FEE}" type="pres">
      <dgm:prSet presAssocID="{F12800BB-DAC7-5B45-B0B0-6BED4AF333F1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F601C470-24E4-D74C-9EC5-2020A7E93264}" type="pres">
      <dgm:prSet presAssocID="{F12800BB-DAC7-5B45-B0B0-6BED4AF333F1}" presName="parentRect" presStyleLbl="alignNode1" presStyleIdx="1" presStyleCnt="4"/>
      <dgm:spPr/>
    </dgm:pt>
    <dgm:pt modelId="{9E72EEF9-3662-354E-8FC3-25A29077FF3E}" type="pres">
      <dgm:prSet presAssocID="{F12800BB-DAC7-5B45-B0B0-6BED4AF333F1}" presName="adorn" presStyleLbl="fgAccFollowNode1" presStyleIdx="1" presStyleCnt="4"/>
      <dgm:spPr/>
    </dgm:pt>
    <dgm:pt modelId="{1526C300-1E34-694D-A683-09B688C6F3DF}" type="pres">
      <dgm:prSet presAssocID="{A44EE900-A020-5747-BBD9-45DF709211E8}" presName="sibTrans" presStyleLbl="sibTrans2D1" presStyleIdx="0" presStyleCnt="0"/>
      <dgm:spPr/>
    </dgm:pt>
    <dgm:pt modelId="{6DA05D91-10A3-AC41-8637-F1B784995823}" type="pres">
      <dgm:prSet presAssocID="{44E09AF4-E066-F640-B0D3-4EB5D39E9C38}" presName="compNode" presStyleCnt="0"/>
      <dgm:spPr/>
    </dgm:pt>
    <dgm:pt modelId="{6474A1FD-2372-B54F-B8B1-E79684808600}" type="pres">
      <dgm:prSet presAssocID="{44E09AF4-E066-F640-B0D3-4EB5D39E9C38}" presName="childRect" presStyleLbl="bgAcc1" presStyleIdx="2" presStyleCnt="4">
        <dgm:presLayoutVars>
          <dgm:bulletEnabled val="1"/>
        </dgm:presLayoutVars>
      </dgm:prSet>
      <dgm:spPr/>
    </dgm:pt>
    <dgm:pt modelId="{A90D1FF6-A81F-894A-8A66-E88976CC27CE}" type="pres">
      <dgm:prSet presAssocID="{44E09AF4-E066-F640-B0D3-4EB5D39E9C38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3AB434F2-29CA-374E-93A3-D4543D5F9F34}" type="pres">
      <dgm:prSet presAssocID="{44E09AF4-E066-F640-B0D3-4EB5D39E9C38}" presName="parentRect" presStyleLbl="alignNode1" presStyleIdx="2" presStyleCnt="4"/>
      <dgm:spPr/>
    </dgm:pt>
    <dgm:pt modelId="{B27C7BE3-77EF-094F-A4B4-EBA58E2BE8FE}" type="pres">
      <dgm:prSet presAssocID="{44E09AF4-E066-F640-B0D3-4EB5D39E9C38}" presName="adorn" presStyleLbl="fgAccFollowNode1" presStyleIdx="2" presStyleCnt="4"/>
      <dgm:spPr/>
    </dgm:pt>
    <dgm:pt modelId="{E351CFF0-C62E-DB47-91A7-0669F86F38F7}" type="pres">
      <dgm:prSet presAssocID="{7EBB51BC-AE96-4646-B542-5D57E643B412}" presName="sibTrans" presStyleLbl="sibTrans2D1" presStyleIdx="0" presStyleCnt="0"/>
      <dgm:spPr/>
    </dgm:pt>
    <dgm:pt modelId="{E19DF5B5-6619-6D4C-9F13-5997D4C01D67}" type="pres">
      <dgm:prSet presAssocID="{2BB6C87F-2352-1E49-83B1-FEDBD115A45A}" presName="compNode" presStyleCnt="0"/>
      <dgm:spPr/>
    </dgm:pt>
    <dgm:pt modelId="{5DF7061F-B230-504F-B400-53938C6A51F7}" type="pres">
      <dgm:prSet presAssocID="{2BB6C87F-2352-1E49-83B1-FEDBD115A45A}" presName="childRect" presStyleLbl="bgAcc1" presStyleIdx="3" presStyleCnt="4">
        <dgm:presLayoutVars>
          <dgm:bulletEnabled val="1"/>
        </dgm:presLayoutVars>
      </dgm:prSet>
      <dgm:spPr/>
    </dgm:pt>
    <dgm:pt modelId="{3591BD86-8E13-4649-9EE9-443A825A322B}" type="pres">
      <dgm:prSet presAssocID="{2BB6C87F-2352-1E49-83B1-FEDBD115A45A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D11DD236-2235-3447-847F-B10292F6A741}" type="pres">
      <dgm:prSet presAssocID="{2BB6C87F-2352-1E49-83B1-FEDBD115A45A}" presName="parentRect" presStyleLbl="alignNode1" presStyleIdx="3" presStyleCnt="4"/>
      <dgm:spPr/>
    </dgm:pt>
    <dgm:pt modelId="{E9B1399B-4097-7C45-9BC6-2028785B87E0}" type="pres">
      <dgm:prSet presAssocID="{2BB6C87F-2352-1E49-83B1-FEDBD115A45A}" presName="adorn" presStyleLbl="fgAccFollowNode1" presStyleIdx="3" presStyleCnt="4"/>
      <dgm:spPr/>
    </dgm:pt>
  </dgm:ptLst>
  <dgm:cxnLst>
    <dgm:cxn modelId="{D2BB9C11-4303-4544-B2F6-5C3A51AAC262}" type="presOf" srcId="{E42AAD51-BDAE-C84B-B1E3-83B6659A2A20}" destId="{07C65EB9-AA52-6A43-BF8C-82230049464C}" srcOrd="0" destOrd="0" presId="urn:microsoft.com/office/officeart/2005/8/layout/bList2"/>
    <dgm:cxn modelId="{9775FE1D-DFFF-3847-B305-2CCF2FB366FB}" type="presOf" srcId="{2BB6C87F-2352-1E49-83B1-FEDBD115A45A}" destId="{3591BD86-8E13-4649-9EE9-443A825A322B}" srcOrd="0" destOrd="0" presId="urn:microsoft.com/office/officeart/2005/8/layout/bList2"/>
    <dgm:cxn modelId="{A5EB7829-82BC-E64D-B20B-F1B13EB6E27E}" type="presOf" srcId="{AD6A78EE-A52E-D347-B7C2-79FB60ECDF95}" destId="{FD493FA9-19B4-D641-B223-D59C9BE6EB3B}" srcOrd="0" destOrd="0" presId="urn:microsoft.com/office/officeart/2005/8/layout/bList2"/>
    <dgm:cxn modelId="{41E4202A-F7A6-5343-AA70-6425B1D77403}" type="presOf" srcId="{7EBB51BC-AE96-4646-B542-5D57E643B412}" destId="{E351CFF0-C62E-DB47-91A7-0669F86F38F7}" srcOrd="0" destOrd="0" presId="urn:microsoft.com/office/officeart/2005/8/layout/bList2"/>
    <dgm:cxn modelId="{89FEB62A-6F2C-B84E-ADA5-6CDB5918ACE2}" srcId="{2BB6C87F-2352-1E49-83B1-FEDBD115A45A}" destId="{F0AB2B1A-1801-724B-84E9-A26301C42E9A}" srcOrd="1" destOrd="0" parTransId="{C0A92B02-C056-6D4F-8878-091810BE476E}" sibTransId="{E92D01E0-940B-724C-B67A-D06870BC926E}"/>
    <dgm:cxn modelId="{84DFFA2D-9733-CF43-8028-27F1C50F0925}" type="presOf" srcId="{72D283CD-644D-FF4F-B13D-E7FAF928EFD8}" destId="{E55E5B1B-6780-7A40-88BA-04CE47BDFD8C}" srcOrd="0" destOrd="0" presId="urn:microsoft.com/office/officeart/2005/8/layout/bList2"/>
    <dgm:cxn modelId="{21CE6630-37F1-0A40-9666-BB7842B8D30D}" type="presOf" srcId="{A44EE900-A020-5747-BBD9-45DF709211E8}" destId="{1526C300-1E34-694D-A683-09B688C6F3DF}" srcOrd="0" destOrd="0" presId="urn:microsoft.com/office/officeart/2005/8/layout/bList2"/>
    <dgm:cxn modelId="{C7C5CF3F-C204-604D-92D2-1BF98F134537}" type="presOf" srcId="{0F78C1A9-FFF3-214C-B527-FA6B9EE3696F}" destId="{FD493FA9-19B4-D641-B223-D59C9BE6EB3B}" srcOrd="0" destOrd="2" presId="urn:microsoft.com/office/officeart/2005/8/layout/bList2"/>
    <dgm:cxn modelId="{4B467742-D4A5-0F43-BFBE-CABA271D8AF2}" srcId="{72D283CD-644D-FF4F-B13D-E7FAF928EFD8}" destId="{44E09AF4-E066-F640-B0D3-4EB5D39E9C38}" srcOrd="2" destOrd="0" parTransId="{D70133FF-0BFE-C942-8E9E-B481607B9865}" sibTransId="{7EBB51BC-AE96-4646-B542-5D57E643B412}"/>
    <dgm:cxn modelId="{C2403643-CF78-5D4E-AAD3-35C38C5C65C9}" srcId="{44E09AF4-E066-F640-B0D3-4EB5D39E9C38}" destId="{46B3D1C3-5EB0-D949-9D1F-587BA9E1416F}" srcOrd="0" destOrd="0" parTransId="{6BCA6C1A-BFC9-AC47-BDE4-1DE1BEF5930C}" sibTransId="{C83EF9C9-3A56-6E46-904F-B6ABFD54C5C0}"/>
    <dgm:cxn modelId="{E4D35B50-AAC5-B449-B552-13AE6326E145}" srcId="{6EEBDCF9-D10B-E94C-9DA9-17727FA55843}" destId="{00312AEF-1D3E-1A49-8D17-2842E6E2B7A6}" srcOrd="3" destOrd="0" parTransId="{32397D13-D035-6547-B414-247EFE036918}" sibTransId="{77CDDC60-65ED-2D40-BC25-9CA3E8CCB8E0}"/>
    <dgm:cxn modelId="{70F02751-2B8C-C84B-A42B-05671F7A6CEC}" type="presOf" srcId="{2BB6C87F-2352-1E49-83B1-FEDBD115A45A}" destId="{D11DD236-2235-3447-847F-B10292F6A741}" srcOrd="1" destOrd="0" presId="urn:microsoft.com/office/officeart/2005/8/layout/bList2"/>
    <dgm:cxn modelId="{7B8F9D55-8289-4F4D-BD31-3FE7D8D360C8}" type="presOf" srcId="{F12800BB-DAC7-5B45-B0B0-6BED4AF333F1}" destId="{F601C470-24E4-D74C-9EC5-2020A7E93264}" srcOrd="1" destOrd="0" presId="urn:microsoft.com/office/officeart/2005/8/layout/bList2"/>
    <dgm:cxn modelId="{F1AF315A-C5AA-B943-BF34-82BE47586CCB}" type="presOf" srcId="{00312AEF-1D3E-1A49-8D17-2842E6E2B7A6}" destId="{FD493FA9-19B4-D641-B223-D59C9BE6EB3B}" srcOrd="0" destOrd="3" presId="urn:microsoft.com/office/officeart/2005/8/layout/bList2"/>
    <dgm:cxn modelId="{776B4469-A248-CC43-89FD-DCE457E5FE03}" srcId="{6EEBDCF9-D10B-E94C-9DA9-17727FA55843}" destId="{163CDD19-51C6-B648-A5F6-A7E82D5712A4}" srcOrd="1" destOrd="0" parTransId="{E21A487B-7585-9644-A13D-317051AB2842}" sibTransId="{2A4A3CC9-E3D8-CD45-8D34-8DD8DA7D067C}"/>
    <dgm:cxn modelId="{6ADCD472-770F-3A4B-9019-01697CFA6A76}" srcId="{6EEBDCF9-D10B-E94C-9DA9-17727FA55843}" destId="{AD6A78EE-A52E-D347-B7C2-79FB60ECDF95}" srcOrd="0" destOrd="0" parTransId="{33B06C79-9412-0C43-B635-BB76E3D63CF4}" sibTransId="{76BFDB38-94A9-5B4A-885D-FDAB80EA17CE}"/>
    <dgm:cxn modelId="{59992C7A-C3F5-034C-9F94-6596EC7BF06B}" type="presOf" srcId="{2A939D7C-197A-6540-8561-62CB044FA5E5}" destId="{5DF7061F-B230-504F-B400-53938C6A51F7}" srcOrd="0" destOrd="2" presId="urn:microsoft.com/office/officeart/2005/8/layout/bList2"/>
    <dgm:cxn modelId="{84470995-9DD3-ED44-93E4-66734610124A}" type="presOf" srcId="{44E09AF4-E066-F640-B0D3-4EB5D39E9C38}" destId="{3AB434F2-29CA-374E-93A3-D4543D5F9F34}" srcOrd="1" destOrd="0" presId="urn:microsoft.com/office/officeart/2005/8/layout/bList2"/>
    <dgm:cxn modelId="{2AA1AD9D-AA9A-0447-8A5B-C0F70C4431EB}" type="presOf" srcId="{46B3D1C3-5EB0-D949-9D1F-587BA9E1416F}" destId="{6474A1FD-2372-B54F-B8B1-E79684808600}" srcOrd="0" destOrd="0" presId="urn:microsoft.com/office/officeart/2005/8/layout/bList2"/>
    <dgm:cxn modelId="{37CBF5B1-E2BC-1740-B764-A11826779B11}" srcId="{2BB6C87F-2352-1E49-83B1-FEDBD115A45A}" destId="{F079B50D-F0F1-D247-825A-0223BEC3B289}" srcOrd="0" destOrd="0" parTransId="{3C240E7F-81B1-FF45-8E2B-322A9437C349}" sibTransId="{96C6104A-5A61-C240-A314-E7A8CCAA9E26}"/>
    <dgm:cxn modelId="{756F80B3-3247-2542-A190-5554A121BE53}" srcId="{2BB6C87F-2352-1E49-83B1-FEDBD115A45A}" destId="{2A939D7C-197A-6540-8561-62CB044FA5E5}" srcOrd="2" destOrd="0" parTransId="{8578A483-D543-784C-A0CA-DEC3C3590E1C}" sibTransId="{60248F3E-0368-C440-83B1-133029ABC417}"/>
    <dgm:cxn modelId="{03DF48BB-FDEF-BB46-B063-8ADCE87A268D}" type="presOf" srcId="{B5625918-712F-F341-8C08-F7DC0802DA8B}" destId="{6474A1FD-2372-B54F-B8B1-E79684808600}" srcOrd="0" destOrd="1" presId="urn:microsoft.com/office/officeart/2005/8/layout/bList2"/>
    <dgm:cxn modelId="{AE878BBC-3061-3A48-BBE8-ADF7B7FAC2FD}" type="presOf" srcId="{44E09AF4-E066-F640-B0D3-4EB5D39E9C38}" destId="{A90D1FF6-A81F-894A-8A66-E88976CC27CE}" srcOrd="0" destOrd="0" presId="urn:microsoft.com/office/officeart/2005/8/layout/bList2"/>
    <dgm:cxn modelId="{804033BE-C9A1-324C-9C0B-DD5AEB623584}" srcId="{72D283CD-644D-FF4F-B13D-E7FAF928EFD8}" destId="{2BB6C87F-2352-1E49-83B1-FEDBD115A45A}" srcOrd="3" destOrd="0" parTransId="{D7AB9CA6-FF30-474A-88B2-D4424624ECB0}" sibTransId="{D2253F03-27CC-0A49-89DE-4A9AC0F65B13}"/>
    <dgm:cxn modelId="{C335A2CA-5FDF-364B-929C-D4D90520FA27}" srcId="{72D283CD-644D-FF4F-B13D-E7FAF928EFD8}" destId="{F12800BB-DAC7-5B45-B0B0-6BED4AF333F1}" srcOrd="1" destOrd="0" parTransId="{3734C5ED-A0B4-ED4A-98CA-B34753422ADE}" sibTransId="{A44EE900-A020-5747-BBD9-45DF709211E8}"/>
    <dgm:cxn modelId="{8E7BD6CB-9C58-BB45-A174-B1B85A69EF46}" type="presOf" srcId="{163CDD19-51C6-B648-A5F6-A7E82D5712A4}" destId="{FD493FA9-19B4-D641-B223-D59C9BE6EB3B}" srcOrd="0" destOrd="1" presId="urn:microsoft.com/office/officeart/2005/8/layout/bList2"/>
    <dgm:cxn modelId="{20BF95D4-5636-EF48-84AF-97529EDB523C}" type="presOf" srcId="{F079B50D-F0F1-D247-825A-0223BEC3B289}" destId="{5DF7061F-B230-504F-B400-53938C6A51F7}" srcOrd="0" destOrd="0" presId="urn:microsoft.com/office/officeart/2005/8/layout/bList2"/>
    <dgm:cxn modelId="{587DE6D7-9AB0-6843-95A5-F7FC8236F3C4}" type="presOf" srcId="{6EEBDCF9-D10B-E94C-9DA9-17727FA55843}" destId="{F6899164-5A44-4A40-A018-D2F463ECA94F}" srcOrd="0" destOrd="0" presId="urn:microsoft.com/office/officeart/2005/8/layout/bList2"/>
    <dgm:cxn modelId="{6BD0BEDC-41E9-5A4A-A87C-907A263665A7}" srcId="{72D283CD-644D-FF4F-B13D-E7FAF928EFD8}" destId="{6EEBDCF9-D10B-E94C-9DA9-17727FA55843}" srcOrd="0" destOrd="0" parTransId="{F892068C-690D-0C41-9229-29FF24B30CE2}" sibTransId="{E42AAD51-BDAE-C84B-B1E3-83B6659A2A20}"/>
    <dgm:cxn modelId="{66BC4BE1-C0E2-ED44-A14D-A123B6E615C2}" srcId="{6EEBDCF9-D10B-E94C-9DA9-17727FA55843}" destId="{0F78C1A9-FFF3-214C-B527-FA6B9EE3696F}" srcOrd="2" destOrd="0" parTransId="{2DF35A33-0EE6-B54F-9C97-2371E1553FDA}" sibTransId="{0104AE6E-95B6-0242-B133-409B87938D88}"/>
    <dgm:cxn modelId="{673E7EE2-0117-634A-AB4D-75D5084A5B16}" type="presOf" srcId="{F0AB2B1A-1801-724B-84E9-A26301C42E9A}" destId="{5DF7061F-B230-504F-B400-53938C6A51F7}" srcOrd="0" destOrd="1" presId="urn:microsoft.com/office/officeart/2005/8/layout/bList2"/>
    <dgm:cxn modelId="{042DFCE2-F8C2-2F4E-AECE-FA902B589C70}" type="presOf" srcId="{F12800BB-DAC7-5B45-B0B0-6BED4AF333F1}" destId="{871BEF8B-86DC-9C48-A92C-40B799239FEE}" srcOrd="0" destOrd="0" presId="urn:microsoft.com/office/officeart/2005/8/layout/bList2"/>
    <dgm:cxn modelId="{4B05CAE3-E71E-E94B-9420-E67C86F48D0D}" type="presOf" srcId="{8CCE2729-FBF0-724E-AC08-CE487447F7B4}" destId="{05FDCAD9-6FAB-7B41-ACC0-EDFDA0BD7322}" srcOrd="0" destOrd="0" presId="urn:microsoft.com/office/officeart/2005/8/layout/bList2"/>
    <dgm:cxn modelId="{D5FDE5E4-6B11-A049-BAC2-D4A8D88D2722}" srcId="{F12800BB-DAC7-5B45-B0B0-6BED4AF333F1}" destId="{8CCE2729-FBF0-724E-AC08-CE487447F7B4}" srcOrd="0" destOrd="0" parTransId="{DB2AB78F-FDE9-744A-A510-803AEC9DDDF6}" sibTransId="{E2CC2403-F7B7-744B-B955-709F729BF716}"/>
    <dgm:cxn modelId="{744358F4-6F8B-914D-9E1F-8EF4F5E9E0F5}" type="presOf" srcId="{6EEBDCF9-D10B-E94C-9DA9-17727FA55843}" destId="{2FE68E13-387B-0244-A2BB-39E44F93A9BF}" srcOrd="1" destOrd="0" presId="urn:microsoft.com/office/officeart/2005/8/layout/bList2"/>
    <dgm:cxn modelId="{523F29FB-1F82-0449-9C14-7899EEF22C68}" srcId="{44E09AF4-E066-F640-B0D3-4EB5D39E9C38}" destId="{B5625918-712F-F341-8C08-F7DC0802DA8B}" srcOrd="1" destOrd="0" parTransId="{FC654356-57DA-874C-B3D2-FC1A23D79B9D}" sibTransId="{AF9A7048-0E53-224D-8E90-67921A0847C0}"/>
    <dgm:cxn modelId="{3D95617D-BEF9-884C-BC46-CDC32C85A346}" type="presParOf" srcId="{E55E5B1B-6780-7A40-88BA-04CE47BDFD8C}" destId="{4C7615ED-AF63-594B-8F7E-EA761F8636AC}" srcOrd="0" destOrd="0" presId="urn:microsoft.com/office/officeart/2005/8/layout/bList2"/>
    <dgm:cxn modelId="{53E66003-0507-0745-9AD8-6DFFAD77D425}" type="presParOf" srcId="{4C7615ED-AF63-594B-8F7E-EA761F8636AC}" destId="{FD493FA9-19B4-D641-B223-D59C9BE6EB3B}" srcOrd="0" destOrd="0" presId="urn:microsoft.com/office/officeart/2005/8/layout/bList2"/>
    <dgm:cxn modelId="{7950E7B1-AFDF-B846-B399-F249F8452DBA}" type="presParOf" srcId="{4C7615ED-AF63-594B-8F7E-EA761F8636AC}" destId="{F6899164-5A44-4A40-A018-D2F463ECA94F}" srcOrd="1" destOrd="0" presId="urn:microsoft.com/office/officeart/2005/8/layout/bList2"/>
    <dgm:cxn modelId="{9A1F42E5-9A88-424C-BD5D-0EAD6D6EFD93}" type="presParOf" srcId="{4C7615ED-AF63-594B-8F7E-EA761F8636AC}" destId="{2FE68E13-387B-0244-A2BB-39E44F93A9BF}" srcOrd="2" destOrd="0" presId="urn:microsoft.com/office/officeart/2005/8/layout/bList2"/>
    <dgm:cxn modelId="{7F9545BA-D600-A24B-9F05-100DC72C7BFD}" type="presParOf" srcId="{4C7615ED-AF63-594B-8F7E-EA761F8636AC}" destId="{17E6A71F-7313-384C-B74F-4CEF0597DCAB}" srcOrd="3" destOrd="0" presId="urn:microsoft.com/office/officeart/2005/8/layout/bList2"/>
    <dgm:cxn modelId="{FE1AC5F8-EB5F-3443-A54F-943552B42E9C}" type="presParOf" srcId="{E55E5B1B-6780-7A40-88BA-04CE47BDFD8C}" destId="{07C65EB9-AA52-6A43-BF8C-82230049464C}" srcOrd="1" destOrd="0" presId="urn:microsoft.com/office/officeart/2005/8/layout/bList2"/>
    <dgm:cxn modelId="{AD00D55A-3E82-1447-A1F5-D880E31E232E}" type="presParOf" srcId="{E55E5B1B-6780-7A40-88BA-04CE47BDFD8C}" destId="{40440205-7840-A94B-9C29-78B3A62648B3}" srcOrd="2" destOrd="0" presId="urn:microsoft.com/office/officeart/2005/8/layout/bList2"/>
    <dgm:cxn modelId="{10D986AE-BE60-134D-B1EE-13488BBA8B9F}" type="presParOf" srcId="{40440205-7840-A94B-9C29-78B3A62648B3}" destId="{05FDCAD9-6FAB-7B41-ACC0-EDFDA0BD7322}" srcOrd="0" destOrd="0" presId="urn:microsoft.com/office/officeart/2005/8/layout/bList2"/>
    <dgm:cxn modelId="{F04F1517-46CE-484A-BCB1-7B411FEDEA98}" type="presParOf" srcId="{40440205-7840-A94B-9C29-78B3A62648B3}" destId="{871BEF8B-86DC-9C48-A92C-40B799239FEE}" srcOrd="1" destOrd="0" presId="urn:microsoft.com/office/officeart/2005/8/layout/bList2"/>
    <dgm:cxn modelId="{B9A1C2EB-193A-1944-8E24-3BFDACD8FFF3}" type="presParOf" srcId="{40440205-7840-A94B-9C29-78B3A62648B3}" destId="{F601C470-24E4-D74C-9EC5-2020A7E93264}" srcOrd="2" destOrd="0" presId="urn:microsoft.com/office/officeart/2005/8/layout/bList2"/>
    <dgm:cxn modelId="{E83F1FE9-D499-174A-BE34-9980E2254813}" type="presParOf" srcId="{40440205-7840-A94B-9C29-78B3A62648B3}" destId="{9E72EEF9-3662-354E-8FC3-25A29077FF3E}" srcOrd="3" destOrd="0" presId="urn:microsoft.com/office/officeart/2005/8/layout/bList2"/>
    <dgm:cxn modelId="{3A7F8CA9-D88B-7F40-8439-9E7C9BD661BD}" type="presParOf" srcId="{E55E5B1B-6780-7A40-88BA-04CE47BDFD8C}" destId="{1526C300-1E34-694D-A683-09B688C6F3DF}" srcOrd="3" destOrd="0" presId="urn:microsoft.com/office/officeart/2005/8/layout/bList2"/>
    <dgm:cxn modelId="{D8182BF7-C48F-6C4F-8D8A-FD37BAAB5EC9}" type="presParOf" srcId="{E55E5B1B-6780-7A40-88BA-04CE47BDFD8C}" destId="{6DA05D91-10A3-AC41-8637-F1B784995823}" srcOrd="4" destOrd="0" presId="urn:microsoft.com/office/officeart/2005/8/layout/bList2"/>
    <dgm:cxn modelId="{61FB2B32-6535-1745-B9C6-D8CA08F0BD1F}" type="presParOf" srcId="{6DA05D91-10A3-AC41-8637-F1B784995823}" destId="{6474A1FD-2372-B54F-B8B1-E79684808600}" srcOrd="0" destOrd="0" presId="urn:microsoft.com/office/officeart/2005/8/layout/bList2"/>
    <dgm:cxn modelId="{CBC379C5-A62B-C547-B469-81E982F98425}" type="presParOf" srcId="{6DA05D91-10A3-AC41-8637-F1B784995823}" destId="{A90D1FF6-A81F-894A-8A66-E88976CC27CE}" srcOrd="1" destOrd="0" presId="urn:microsoft.com/office/officeart/2005/8/layout/bList2"/>
    <dgm:cxn modelId="{39E9A3E6-8AC9-CE4D-AA4E-5DF1C97426B4}" type="presParOf" srcId="{6DA05D91-10A3-AC41-8637-F1B784995823}" destId="{3AB434F2-29CA-374E-93A3-D4543D5F9F34}" srcOrd="2" destOrd="0" presId="urn:microsoft.com/office/officeart/2005/8/layout/bList2"/>
    <dgm:cxn modelId="{15AFCBB5-38FA-2A4C-9726-53D4B4AB8C0A}" type="presParOf" srcId="{6DA05D91-10A3-AC41-8637-F1B784995823}" destId="{B27C7BE3-77EF-094F-A4B4-EBA58E2BE8FE}" srcOrd="3" destOrd="0" presId="urn:microsoft.com/office/officeart/2005/8/layout/bList2"/>
    <dgm:cxn modelId="{95BB5AFA-F4CE-784C-8480-C9A8E50C0081}" type="presParOf" srcId="{E55E5B1B-6780-7A40-88BA-04CE47BDFD8C}" destId="{E351CFF0-C62E-DB47-91A7-0669F86F38F7}" srcOrd="5" destOrd="0" presId="urn:microsoft.com/office/officeart/2005/8/layout/bList2"/>
    <dgm:cxn modelId="{A2B7F93B-2723-D948-B689-6FB1CAB22737}" type="presParOf" srcId="{E55E5B1B-6780-7A40-88BA-04CE47BDFD8C}" destId="{E19DF5B5-6619-6D4C-9F13-5997D4C01D67}" srcOrd="6" destOrd="0" presId="urn:microsoft.com/office/officeart/2005/8/layout/bList2"/>
    <dgm:cxn modelId="{7E22B246-55B8-3E43-89FF-BA83F7704AEE}" type="presParOf" srcId="{E19DF5B5-6619-6D4C-9F13-5997D4C01D67}" destId="{5DF7061F-B230-504F-B400-53938C6A51F7}" srcOrd="0" destOrd="0" presId="urn:microsoft.com/office/officeart/2005/8/layout/bList2"/>
    <dgm:cxn modelId="{E111E28C-EF18-0E48-B84D-809E89D06D1C}" type="presParOf" srcId="{E19DF5B5-6619-6D4C-9F13-5997D4C01D67}" destId="{3591BD86-8E13-4649-9EE9-443A825A322B}" srcOrd="1" destOrd="0" presId="urn:microsoft.com/office/officeart/2005/8/layout/bList2"/>
    <dgm:cxn modelId="{C719BE86-2CFF-CA48-80B5-E381A111C574}" type="presParOf" srcId="{E19DF5B5-6619-6D4C-9F13-5997D4C01D67}" destId="{D11DD236-2235-3447-847F-B10292F6A741}" srcOrd="2" destOrd="0" presId="urn:microsoft.com/office/officeart/2005/8/layout/bList2"/>
    <dgm:cxn modelId="{819DBCFE-9366-9140-A0C1-201B474FCFBE}" type="presParOf" srcId="{E19DF5B5-6619-6D4C-9F13-5997D4C01D67}" destId="{E9B1399B-4097-7C45-9BC6-2028785B87E0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75E88CA-28D9-EE49-90BC-ED808EBA77CB}" type="doc">
      <dgm:prSet loTypeId="urn:microsoft.com/office/officeart/2008/layout/PictureAccentBlocks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8A69CEC-F478-5747-B115-57CB4E4991B5}">
      <dgm:prSet phldrT="[Text]" custT="1"/>
      <dgm:spPr/>
      <dgm:t>
        <a:bodyPr/>
        <a:lstStyle/>
        <a:p>
          <a:pPr algn="ctr"/>
          <a:r>
            <a:rPr lang="en-US" sz="1700" dirty="0"/>
            <a:t>Accept </a:t>
          </a:r>
          <a:r>
            <a:rPr lang="en-US" sz="1800" dirty="0"/>
            <a:t>CHANGE</a:t>
          </a:r>
          <a:r>
            <a:rPr lang="en-US" sz="1700" dirty="0"/>
            <a:t> in Course</a:t>
          </a:r>
        </a:p>
      </dgm:t>
    </dgm:pt>
    <dgm:pt modelId="{E9BB7718-24CF-4945-AD4B-04D1B5D621C3}" type="parTrans" cxnId="{9C25D999-88AF-6D4E-85A2-A786BA4335CA}">
      <dgm:prSet/>
      <dgm:spPr/>
      <dgm:t>
        <a:bodyPr/>
        <a:lstStyle/>
        <a:p>
          <a:endParaRPr lang="en-US"/>
        </a:p>
      </dgm:t>
    </dgm:pt>
    <dgm:pt modelId="{913738BB-503E-E742-84DE-9BC9A648204F}" type="sibTrans" cxnId="{9C25D999-88AF-6D4E-85A2-A786BA4335CA}">
      <dgm:prSet/>
      <dgm:spPr/>
      <dgm:t>
        <a:bodyPr/>
        <a:lstStyle/>
        <a:p>
          <a:endParaRPr lang="en-US"/>
        </a:p>
      </dgm:t>
    </dgm:pt>
    <dgm:pt modelId="{F8D15520-5A05-224D-8312-BD47167C2A81}">
      <dgm:prSet phldrT="[Text]"/>
      <dgm:spPr/>
      <dgm:t>
        <a:bodyPr/>
        <a:lstStyle/>
        <a:p>
          <a:pPr algn="ctr"/>
          <a:r>
            <a:rPr lang="en-US" dirty="0"/>
            <a:t>Test and then test again</a:t>
          </a:r>
        </a:p>
      </dgm:t>
    </dgm:pt>
    <dgm:pt modelId="{D6D3EECB-3171-A74B-8897-2663547EAC72}" type="parTrans" cxnId="{DEC18630-7820-6F43-8468-BD424B0443DA}">
      <dgm:prSet/>
      <dgm:spPr/>
      <dgm:t>
        <a:bodyPr/>
        <a:lstStyle/>
        <a:p>
          <a:endParaRPr lang="en-US"/>
        </a:p>
      </dgm:t>
    </dgm:pt>
    <dgm:pt modelId="{1FEBC062-56EE-3D4E-87D6-606D644BE82D}" type="sibTrans" cxnId="{DEC18630-7820-6F43-8468-BD424B0443DA}">
      <dgm:prSet/>
      <dgm:spPr/>
      <dgm:t>
        <a:bodyPr/>
        <a:lstStyle/>
        <a:p>
          <a:endParaRPr lang="en-US"/>
        </a:p>
      </dgm:t>
    </dgm:pt>
    <dgm:pt modelId="{E8FB7033-BA12-9441-848C-39A17C3A630D}">
      <dgm:prSet phldrT="[Text]" custT="1"/>
      <dgm:spPr/>
      <dgm:t>
        <a:bodyPr/>
        <a:lstStyle/>
        <a:p>
          <a:pPr algn="ctr"/>
          <a:r>
            <a:rPr lang="en-US" sz="1800" dirty="0"/>
            <a:t>Communicate, there is never enough talking</a:t>
          </a:r>
        </a:p>
      </dgm:t>
    </dgm:pt>
    <dgm:pt modelId="{4BAA6C26-2C7D-7647-B998-4EDFA8C9B79C}" type="parTrans" cxnId="{719AEBD9-39DF-FB48-8142-EB796DD6D789}">
      <dgm:prSet/>
      <dgm:spPr/>
      <dgm:t>
        <a:bodyPr/>
        <a:lstStyle/>
        <a:p>
          <a:endParaRPr lang="en-US"/>
        </a:p>
      </dgm:t>
    </dgm:pt>
    <dgm:pt modelId="{37A0D237-DB17-9640-91F3-B26C7D55B705}" type="sibTrans" cxnId="{719AEBD9-39DF-FB48-8142-EB796DD6D789}">
      <dgm:prSet/>
      <dgm:spPr/>
      <dgm:t>
        <a:bodyPr/>
        <a:lstStyle/>
        <a:p>
          <a:endParaRPr lang="en-US"/>
        </a:p>
      </dgm:t>
    </dgm:pt>
    <dgm:pt modelId="{7B833E4B-182D-974A-94E5-CFA8ECC3FDF7}">
      <dgm:prSet phldrT="[Text]" custT="1"/>
      <dgm:spPr/>
      <dgm:t>
        <a:bodyPr/>
        <a:lstStyle/>
        <a:p>
          <a:pPr algn="ctr"/>
          <a:r>
            <a:rPr lang="en-US" sz="1800" dirty="0"/>
            <a:t>Prioritize the deliverable</a:t>
          </a:r>
        </a:p>
      </dgm:t>
    </dgm:pt>
    <dgm:pt modelId="{B9BF441B-79D0-264A-988B-1F25C7F7CB1A}" type="parTrans" cxnId="{CF50F05A-B61B-FD4E-8191-547C47AC28FB}">
      <dgm:prSet/>
      <dgm:spPr/>
      <dgm:t>
        <a:bodyPr/>
        <a:lstStyle/>
        <a:p>
          <a:endParaRPr lang="en-US"/>
        </a:p>
      </dgm:t>
    </dgm:pt>
    <dgm:pt modelId="{86CCD617-F247-2346-B3F8-A8097DD52EBE}" type="sibTrans" cxnId="{CF50F05A-B61B-FD4E-8191-547C47AC28FB}">
      <dgm:prSet/>
      <dgm:spPr/>
      <dgm:t>
        <a:bodyPr/>
        <a:lstStyle/>
        <a:p>
          <a:endParaRPr lang="en-US"/>
        </a:p>
      </dgm:t>
    </dgm:pt>
    <dgm:pt modelId="{9DCC0062-184E-7B4B-AD88-4A8997DA116A}" type="pres">
      <dgm:prSet presAssocID="{875E88CA-28D9-EE49-90BC-ED808EBA77CB}" presName="Name0" presStyleCnt="0">
        <dgm:presLayoutVars>
          <dgm:dir/>
        </dgm:presLayoutVars>
      </dgm:prSet>
      <dgm:spPr/>
    </dgm:pt>
    <dgm:pt modelId="{C200A077-93EB-F44A-A53A-6B3F4B7A874C}" type="pres">
      <dgm:prSet presAssocID="{28A69CEC-F478-5747-B115-57CB4E4991B5}" presName="composite" presStyleCnt="0"/>
      <dgm:spPr/>
    </dgm:pt>
    <dgm:pt modelId="{58E9FA9B-7E45-B346-AB7E-F492198459ED}" type="pres">
      <dgm:prSet presAssocID="{28A69CEC-F478-5747-B115-57CB4E4991B5}" presName="Image" presStyleLbl="alignNode1" presStyleIdx="0" presStyleCnt="4" custScaleX="146489" custScaleY="139489" custLinFactNeighborX="56366" custLinFactNeighborY="-4406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6000" r="-36000"/>
          </a:stretch>
        </a:blipFill>
      </dgm:spPr>
    </dgm:pt>
    <dgm:pt modelId="{BEB1D610-B7B5-FD49-B45A-44F5A6EBC5C2}" type="pres">
      <dgm:prSet presAssocID="{28A69CEC-F478-5747-B115-57CB4E4991B5}" presName="Parent" presStyleLbl="revTx" presStyleIdx="0" presStyleCnt="4" custScaleX="90997" custScaleY="160815" custLinFactX="26655" custLinFactNeighborX="100000" custLinFactNeighborY="-44550">
        <dgm:presLayoutVars>
          <dgm:bulletEnabled val="1"/>
        </dgm:presLayoutVars>
      </dgm:prSet>
      <dgm:spPr/>
    </dgm:pt>
    <dgm:pt modelId="{D126E2B0-EB62-2146-B2A7-833A2BC87173}" type="pres">
      <dgm:prSet presAssocID="{913738BB-503E-E742-84DE-9BC9A648204F}" presName="sibTrans" presStyleCnt="0"/>
      <dgm:spPr/>
    </dgm:pt>
    <dgm:pt modelId="{7552FFF8-91CE-6446-87A6-9F7A8C3F9E27}" type="pres">
      <dgm:prSet presAssocID="{F8D15520-5A05-224D-8312-BD47167C2A81}" presName="composite" presStyleCnt="0"/>
      <dgm:spPr/>
    </dgm:pt>
    <dgm:pt modelId="{19024D38-51E7-D44A-9D20-92B467CE5766}" type="pres">
      <dgm:prSet presAssocID="{F8D15520-5A05-224D-8312-BD47167C2A81}" presName="Image" presStyleLbl="alignNode1" presStyleIdx="1" presStyleCnt="4" custScaleX="149746" custScaleY="140115" custLinFactNeighborX="84774" custLinFactNeighborY="-3946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</dgm:spPr>
    </dgm:pt>
    <dgm:pt modelId="{0B5528C2-37F6-794B-AD1A-D802FFDF8893}" type="pres">
      <dgm:prSet presAssocID="{F8D15520-5A05-224D-8312-BD47167C2A81}" presName="Parent" presStyleLbl="revTx" presStyleIdx="1" presStyleCnt="4" custScaleX="103818" custScaleY="141952" custLinFactX="555789" custLinFactNeighborX="600000" custLinFactNeighborY="-36637">
        <dgm:presLayoutVars>
          <dgm:bulletEnabled val="1"/>
        </dgm:presLayoutVars>
      </dgm:prSet>
      <dgm:spPr/>
    </dgm:pt>
    <dgm:pt modelId="{938E85A9-62C5-174E-BE8D-31DC8EC0CB47}" type="pres">
      <dgm:prSet presAssocID="{1FEBC062-56EE-3D4E-87D6-606D644BE82D}" presName="sibTrans" presStyleCnt="0"/>
      <dgm:spPr/>
    </dgm:pt>
    <dgm:pt modelId="{99A3D48D-0385-F841-969A-0D11702F2AE2}" type="pres">
      <dgm:prSet presAssocID="{E8FB7033-BA12-9441-848C-39A17C3A630D}" presName="composite" presStyleCnt="0"/>
      <dgm:spPr/>
    </dgm:pt>
    <dgm:pt modelId="{FC449833-DEFC-1141-A7EB-63779E715D58}" type="pres">
      <dgm:prSet presAssocID="{E8FB7033-BA12-9441-848C-39A17C3A630D}" presName="Image" presStyleLbl="alignNode1" presStyleIdx="2" presStyleCnt="4" custScaleX="144644" custScaleY="126399" custLinFactNeighborX="-88215" custLinFactNeighborY="-6693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A803530E-17F0-1D4B-83F1-3C8975DE1923}" type="pres">
      <dgm:prSet presAssocID="{E8FB7033-BA12-9441-848C-39A17C3A630D}" presName="Parent" presStyleLbl="revTx" presStyleIdx="2" presStyleCnt="4" custScaleX="135185" custScaleY="149217" custLinFactX="-299028" custLinFactNeighborX="-300000" custLinFactNeighborY="-67028">
        <dgm:presLayoutVars>
          <dgm:bulletEnabled val="1"/>
        </dgm:presLayoutVars>
      </dgm:prSet>
      <dgm:spPr/>
    </dgm:pt>
    <dgm:pt modelId="{E4A07211-FAC2-0B4A-8EFF-B7BDFAE3FE1E}" type="pres">
      <dgm:prSet presAssocID="{37A0D237-DB17-9640-91F3-B26C7D55B705}" presName="sibTrans" presStyleCnt="0"/>
      <dgm:spPr/>
    </dgm:pt>
    <dgm:pt modelId="{FDA998DE-AE1C-3C4D-8B39-3E11DA04879F}" type="pres">
      <dgm:prSet presAssocID="{7B833E4B-182D-974A-94E5-CFA8ECC3FDF7}" presName="composite" presStyleCnt="0"/>
      <dgm:spPr/>
    </dgm:pt>
    <dgm:pt modelId="{1D85DEC2-00FC-B64F-B974-6D6F01E9BA42}" type="pres">
      <dgm:prSet presAssocID="{7B833E4B-182D-974A-94E5-CFA8ECC3FDF7}" presName="Image" presStyleLbl="alignNode1" presStyleIdx="3" presStyleCnt="4" custScaleX="151842" custScaleY="126860" custLinFactNeighborX="-60704" custLinFactNeighborY="-6716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2000" r="-32000"/>
          </a:stretch>
        </a:blipFill>
      </dgm:spPr>
    </dgm:pt>
    <dgm:pt modelId="{4CBF98CC-A587-2A47-9CDC-7BE5D39431F5}" type="pres">
      <dgm:prSet presAssocID="{7B833E4B-182D-974A-94E5-CFA8ECC3FDF7}" presName="Parent" presStyleLbl="revTx" presStyleIdx="3" presStyleCnt="4" custScaleX="153416" custScaleY="126073" custLinFactX="200000" custLinFactNeighborX="275848" custLinFactNeighborY="-64205">
        <dgm:presLayoutVars>
          <dgm:bulletEnabled val="1"/>
        </dgm:presLayoutVars>
      </dgm:prSet>
      <dgm:spPr/>
    </dgm:pt>
  </dgm:ptLst>
  <dgm:cxnLst>
    <dgm:cxn modelId="{DEC18630-7820-6F43-8468-BD424B0443DA}" srcId="{875E88CA-28D9-EE49-90BC-ED808EBA77CB}" destId="{F8D15520-5A05-224D-8312-BD47167C2A81}" srcOrd="1" destOrd="0" parTransId="{D6D3EECB-3171-A74B-8897-2663547EAC72}" sibTransId="{1FEBC062-56EE-3D4E-87D6-606D644BE82D}"/>
    <dgm:cxn modelId="{78969246-B570-1D4C-BF9D-94E16C104119}" type="presOf" srcId="{F8D15520-5A05-224D-8312-BD47167C2A81}" destId="{0B5528C2-37F6-794B-AD1A-D802FFDF8893}" srcOrd="0" destOrd="0" presId="urn:microsoft.com/office/officeart/2008/layout/PictureAccentBlocks"/>
    <dgm:cxn modelId="{15CA2A56-F9F4-CB44-8B57-3BDF5DF13658}" type="presOf" srcId="{875E88CA-28D9-EE49-90BC-ED808EBA77CB}" destId="{9DCC0062-184E-7B4B-AD88-4A8997DA116A}" srcOrd="0" destOrd="0" presId="urn:microsoft.com/office/officeart/2008/layout/PictureAccentBlocks"/>
    <dgm:cxn modelId="{CF50F05A-B61B-FD4E-8191-547C47AC28FB}" srcId="{875E88CA-28D9-EE49-90BC-ED808EBA77CB}" destId="{7B833E4B-182D-974A-94E5-CFA8ECC3FDF7}" srcOrd="3" destOrd="0" parTransId="{B9BF441B-79D0-264A-988B-1F25C7F7CB1A}" sibTransId="{86CCD617-F247-2346-B3F8-A8097DD52EBE}"/>
    <dgm:cxn modelId="{FACA095C-214A-D74B-BD9F-0B283737ACF0}" type="presOf" srcId="{28A69CEC-F478-5747-B115-57CB4E4991B5}" destId="{BEB1D610-B7B5-FD49-B45A-44F5A6EBC5C2}" srcOrd="0" destOrd="0" presId="urn:microsoft.com/office/officeart/2008/layout/PictureAccentBlocks"/>
    <dgm:cxn modelId="{9C25D999-88AF-6D4E-85A2-A786BA4335CA}" srcId="{875E88CA-28D9-EE49-90BC-ED808EBA77CB}" destId="{28A69CEC-F478-5747-B115-57CB4E4991B5}" srcOrd="0" destOrd="0" parTransId="{E9BB7718-24CF-4945-AD4B-04D1B5D621C3}" sibTransId="{913738BB-503E-E742-84DE-9BC9A648204F}"/>
    <dgm:cxn modelId="{7EFFB59B-22A1-1444-8A57-7CE9E51A6790}" type="presOf" srcId="{7B833E4B-182D-974A-94E5-CFA8ECC3FDF7}" destId="{4CBF98CC-A587-2A47-9CDC-7BE5D39431F5}" srcOrd="0" destOrd="0" presId="urn:microsoft.com/office/officeart/2008/layout/PictureAccentBlocks"/>
    <dgm:cxn modelId="{0136FFA1-3D25-3B4F-9F41-2BAF8494FD5D}" type="presOf" srcId="{E8FB7033-BA12-9441-848C-39A17C3A630D}" destId="{A803530E-17F0-1D4B-83F1-3C8975DE1923}" srcOrd="0" destOrd="0" presId="urn:microsoft.com/office/officeart/2008/layout/PictureAccentBlocks"/>
    <dgm:cxn modelId="{719AEBD9-39DF-FB48-8142-EB796DD6D789}" srcId="{875E88CA-28D9-EE49-90BC-ED808EBA77CB}" destId="{E8FB7033-BA12-9441-848C-39A17C3A630D}" srcOrd="2" destOrd="0" parTransId="{4BAA6C26-2C7D-7647-B998-4EDFA8C9B79C}" sibTransId="{37A0D237-DB17-9640-91F3-B26C7D55B705}"/>
    <dgm:cxn modelId="{0AFFF133-8F1F-0444-A065-44F4B9F5D1CF}" type="presParOf" srcId="{9DCC0062-184E-7B4B-AD88-4A8997DA116A}" destId="{C200A077-93EB-F44A-A53A-6B3F4B7A874C}" srcOrd="0" destOrd="0" presId="urn:microsoft.com/office/officeart/2008/layout/PictureAccentBlocks"/>
    <dgm:cxn modelId="{DE640C74-5AEF-BB4E-830A-645E39CDAB3C}" type="presParOf" srcId="{C200A077-93EB-F44A-A53A-6B3F4B7A874C}" destId="{58E9FA9B-7E45-B346-AB7E-F492198459ED}" srcOrd="0" destOrd="0" presId="urn:microsoft.com/office/officeart/2008/layout/PictureAccentBlocks"/>
    <dgm:cxn modelId="{A8086CDE-A0ED-144A-9E9F-468C96B03271}" type="presParOf" srcId="{C200A077-93EB-F44A-A53A-6B3F4B7A874C}" destId="{BEB1D610-B7B5-FD49-B45A-44F5A6EBC5C2}" srcOrd="1" destOrd="0" presId="urn:microsoft.com/office/officeart/2008/layout/PictureAccentBlocks"/>
    <dgm:cxn modelId="{6FB54E50-D34D-C640-8C56-C93A20F76D1E}" type="presParOf" srcId="{9DCC0062-184E-7B4B-AD88-4A8997DA116A}" destId="{D126E2B0-EB62-2146-B2A7-833A2BC87173}" srcOrd="1" destOrd="0" presId="urn:microsoft.com/office/officeart/2008/layout/PictureAccentBlocks"/>
    <dgm:cxn modelId="{3F23A749-F3C5-6749-8B03-0E446C7B750B}" type="presParOf" srcId="{9DCC0062-184E-7B4B-AD88-4A8997DA116A}" destId="{7552FFF8-91CE-6446-87A6-9F7A8C3F9E27}" srcOrd="2" destOrd="0" presId="urn:microsoft.com/office/officeart/2008/layout/PictureAccentBlocks"/>
    <dgm:cxn modelId="{87F31A05-E679-A748-868B-481E1CF151C2}" type="presParOf" srcId="{7552FFF8-91CE-6446-87A6-9F7A8C3F9E27}" destId="{19024D38-51E7-D44A-9D20-92B467CE5766}" srcOrd="0" destOrd="0" presId="urn:microsoft.com/office/officeart/2008/layout/PictureAccentBlocks"/>
    <dgm:cxn modelId="{A9E27EDB-636E-9947-A5CF-94C6D7F54FF9}" type="presParOf" srcId="{7552FFF8-91CE-6446-87A6-9F7A8C3F9E27}" destId="{0B5528C2-37F6-794B-AD1A-D802FFDF8893}" srcOrd="1" destOrd="0" presId="urn:microsoft.com/office/officeart/2008/layout/PictureAccentBlocks"/>
    <dgm:cxn modelId="{0242097B-D910-A94B-A551-BAF64F0CDAFB}" type="presParOf" srcId="{9DCC0062-184E-7B4B-AD88-4A8997DA116A}" destId="{938E85A9-62C5-174E-BE8D-31DC8EC0CB47}" srcOrd="3" destOrd="0" presId="urn:microsoft.com/office/officeart/2008/layout/PictureAccentBlocks"/>
    <dgm:cxn modelId="{A26DD347-48B1-F247-8609-9CB084B0C78C}" type="presParOf" srcId="{9DCC0062-184E-7B4B-AD88-4A8997DA116A}" destId="{99A3D48D-0385-F841-969A-0D11702F2AE2}" srcOrd="4" destOrd="0" presId="urn:microsoft.com/office/officeart/2008/layout/PictureAccentBlocks"/>
    <dgm:cxn modelId="{AFE6094B-C09E-F345-A0F0-820D7A88237F}" type="presParOf" srcId="{99A3D48D-0385-F841-969A-0D11702F2AE2}" destId="{FC449833-DEFC-1141-A7EB-63779E715D58}" srcOrd="0" destOrd="0" presId="urn:microsoft.com/office/officeart/2008/layout/PictureAccentBlocks"/>
    <dgm:cxn modelId="{4378F43C-CC6B-2048-8355-C26F82344D45}" type="presParOf" srcId="{99A3D48D-0385-F841-969A-0D11702F2AE2}" destId="{A803530E-17F0-1D4B-83F1-3C8975DE1923}" srcOrd="1" destOrd="0" presId="urn:microsoft.com/office/officeart/2008/layout/PictureAccentBlocks"/>
    <dgm:cxn modelId="{F1CABC43-7F94-9D49-A379-7712C94C3930}" type="presParOf" srcId="{9DCC0062-184E-7B4B-AD88-4A8997DA116A}" destId="{E4A07211-FAC2-0B4A-8EFF-B7BDFAE3FE1E}" srcOrd="5" destOrd="0" presId="urn:microsoft.com/office/officeart/2008/layout/PictureAccentBlocks"/>
    <dgm:cxn modelId="{77EB122A-DE8B-DA47-A6AE-866B406940C7}" type="presParOf" srcId="{9DCC0062-184E-7B4B-AD88-4A8997DA116A}" destId="{FDA998DE-AE1C-3C4D-8B39-3E11DA04879F}" srcOrd="6" destOrd="0" presId="urn:microsoft.com/office/officeart/2008/layout/PictureAccentBlocks"/>
    <dgm:cxn modelId="{847000D3-746E-8C48-93A3-2EAD089F485C}" type="presParOf" srcId="{FDA998DE-AE1C-3C4D-8B39-3E11DA04879F}" destId="{1D85DEC2-00FC-B64F-B974-6D6F01E9BA42}" srcOrd="0" destOrd="0" presId="urn:microsoft.com/office/officeart/2008/layout/PictureAccentBlocks"/>
    <dgm:cxn modelId="{261B191C-2092-CD42-9794-364F9D2C078E}" type="presParOf" srcId="{FDA998DE-AE1C-3C4D-8B39-3E11DA04879F}" destId="{4CBF98CC-A587-2A47-9CDC-7BE5D39431F5}" srcOrd="1" destOrd="0" presId="urn:microsoft.com/office/officeart/2008/layout/PictureAccentBlock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99C0A3-0F21-C34E-BBEC-D1402F0E0C52}">
      <dsp:nvSpPr>
        <dsp:cNvPr id="0" name=""/>
        <dsp:cNvSpPr/>
      </dsp:nvSpPr>
      <dsp:spPr>
        <a:xfrm>
          <a:off x="3874007" y="3693294"/>
          <a:ext cx="2374392" cy="15380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4">
              <a:hueOff val="5114139"/>
              <a:satOff val="-11899"/>
              <a:lumOff val="-196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/>
            <a:t>Robyn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Front End Development</a:t>
          </a:r>
        </a:p>
      </dsp:txBody>
      <dsp:txXfrm>
        <a:off x="4620111" y="4111597"/>
        <a:ext cx="1594502" cy="1085978"/>
      </dsp:txXfrm>
    </dsp:sp>
    <dsp:sp modelId="{91D47599-D24D-7444-8CF6-32758E35C4F3}">
      <dsp:nvSpPr>
        <dsp:cNvPr id="0" name=""/>
        <dsp:cNvSpPr/>
      </dsp:nvSpPr>
      <dsp:spPr>
        <a:xfrm>
          <a:off x="0" y="3693294"/>
          <a:ext cx="2374392" cy="15380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4">
              <a:hueOff val="7671208"/>
              <a:satOff val="-17848"/>
              <a:lumOff val="-294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/>
            <a:t>Kimberly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Project Manager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UX Tester</a:t>
          </a:r>
        </a:p>
      </dsp:txBody>
      <dsp:txXfrm>
        <a:off x="33786" y="4111597"/>
        <a:ext cx="1594502" cy="1085978"/>
      </dsp:txXfrm>
    </dsp:sp>
    <dsp:sp modelId="{F28CE819-853C-8448-BD7E-B3ABCB33F81B}">
      <dsp:nvSpPr>
        <dsp:cNvPr id="0" name=""/>
        <dsp:cNvSpPr/>
      </dsp:nvSpPr>
      <dsp:spPr>
        <a:xfrm>
          <a:off x="3874007" y="424900"/>
          <a:ext cx="2374392" cy="15380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4">
              <a:hueOff val="2557069"/>
              <a:satOff val="-5949"/>
              <a:lumOff val="-98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 err="1"/>
            <a:t>Kalsang</a:t>
          </a:r>
          <a:endParaRPr lang="en-US" sz="14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Front-end &amp; Back-end Development</a:t>
          </a:r>
        </a:p>
      </dsp:txBody>
      <dsp:txXfrm>
        <a:off x="4620111" y="458686"/>
        <a:ext cx="1594502" cy="1085978"/>
      </dsp:txXfrm>
    </dsp:sp>
    <dsp:sp modelId="{293CA1C7-8E48-DE4C-9A43-D87118910D7C}">
      <dsp:nvSpPr>
        <dsp:cNvPr id="0" name=""/>
        <dsp:cNvSpPr/>
      </dsp:nvSpPr>
      <dsp:spPr>
        <a:xfrm>
          <a:off x="0" y="424900"/>
          <a:ext cx="2374392" cy="15380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/>
            <a:t>Zac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Solution Architect &amp; Back-end Development</a:t>
          </a:r>
        </a:p>
      </dsp:txBody>
      <dsp:txXfrm>
        <a:off x="33786" y="458686"/>
        <a:ext cx="1594502" cy="1085978"/>
      </dsp:txXfrm>
    </dsp:sp>
    <dsp:sp modelId="{B883E572-72AC-9045-805E-FC6A2479AB26}">
      <dsp:nvSpPr>
        <dsp:cNvPr id="0" name=""/>
        <dsp:cNvSpPr/>
      </dsp:nvSpPr>
      <dsp:spPr>
        <a:xfrm>
          <a:off x="994937" y="698869"/>
          <a:ext cx="2081197" cy="2081197"/>
        </a:xfrm>
        <a:prstGeom prst="pieWedg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-</a:t>
          </a:r>
          <a:r>
            <a:rPr lang="en-US" sz="1200" kern="1200" baseline="0" dirty="0"/>
            <a:t> Overall technical responsible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baseline="0" dirty="0"/>
            <a:t>- Solution design advisory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baseline="0" dirty="0"/>
            <a:t>- Firebase</a:t>
          </a:r>
          <a:endParaRPr lang="en-US" sz="1200" kern="1200" dirty="0"/>
        </a:p>
      </dsp:txBody>
      <dsp:txXfrm>
        <a:off x="1604505" y="1308437"/>
        <a:ext cx="1471629" cy="1471629"/>
      </dsp:txXfrm>
    </dsp:sp>
    <dsp:sp modelId="{9DCBBEEC-4697-F842-91E9-338BF8D4B399}">
      <dsp:nvSpPr>
        <dsp:cNvPr id="0" name=""/>
        <dsp:cNvSpPr/>
      </dsp:nvSpPr>
      <dsp:spPr>
        <a:xfrm rot="5400000">
          <a:off x="3172264" y="698869"/>
          <a:ext cx="2081197" cy="2081197"/>
        </a:xfrm>
        <a:prstGeom prst="pieWedge">
          <a:avLst/>
        </a:prstGeom>
        <a:solidFill>
          <a:schemeClr val="accent4">
            <a:hueOff val="2557069"/>
            <a:satOff val="-5949"/>
            <a:lumOff val="-98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- </a:t>
          </a:r>
          <a:r>
            <a:rPr lang="en-US" sz="1200" kern="1200" dirty="0" err="1"/>
            <a:t>Jquery</a:t>
          </a:r>
          <a:endParaRPr lang="en-US" sz="1200" kern="1200" dirty="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-</a:t>
          </a:r>
          <a:r>
            <a:rPr lang="en-US" sz="1200" kern="1200" dirty="0" err="1"/>
            <a:t>Javascript</a:t>
          </a:r>
          <a:endParaRPr lang="en-US" sz="1200" kern="1200" dirty="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- AJAX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-API calls</a:t>
          </a:r>
        </a:p>
      </dsp:txBody>
      <dsp:txXfrm rot="-5400000">
        <a:off x="3172264" y="1308437"/>
        <a:ext cx="1471629" cy="1471629"/>
      </dsp:txXfrm>
    </dsp:sp>
    <dsp:sp modelId="{6DB7F673-B9E5-7144-BE63-1B955CF0DAE8}">
      <dsp:nvSpPr>
        <dsp:cNvPr id="0" name=""/>
        <dsp:cNvSpPr/>
      </dsp:nvSpPr>
      <dsp:spPr>
        <a:xfrm rot="10800000">
          <a:off x="3172264" y="2876196"/>
          <a:ext cx="2081197" cy="2081197"/>
        </a:xfrm>
        <a:prstGeom prst="pieWedge">
          <a:avLst/>
        </a:prstGeom>
        <a:solidFill>
          <a:schemeClr val="accent4">
            <a:hueOff val="5114139"/>
            <a:satOff val="-11899"/>
            <a:lumOff val="-196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- Bootstrap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- </a:t>
          </a:r>
          <a:r>
            <a:rPr lang="en-US" sz="1200" kern="1200" dirty="0" err="1"/>
            <a:t>Matrialize</a:t>
          </a:r>
          <a:endParaRPr lang="en-US" sz="1200" kern="1200" dirty="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- HTML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- CSS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- Visual design, imagery, graphics</a:t>
          </a:r>
        </a:p>
      </dsp:txBody>
      <dsp:txXfrm rot="10800000">
        <a:off x="3172264" y="2876196"/>
        <a:ext cx="1471629" cy="1471629"/>
      </dsp:txXfrm>
    </dsp:sp>
    <dsp:sp modelId="{C08F0547-1A4E-484E-B13E-6C8E09594C96}">
      <dsp:nvSpPr>
        <dsp:cNvPr id="0" name=""/>
        <dsp:cNvSpPr/>
      </dsp:nvSpPr>
      <dsp:spPr>
        <a:xfrm rot="16200000">
          <a:off x="994937" y="2876196"/>
          <a:ext cx="2081197" cy="2081197"/>
        </a:xfrm>
        <a:prstGeom prst="pieWedge">
          <a:avLst/>
        </a:prstGeom>
        <a:solidFill>
          <a:schemeClr val="accent4">
            <a:hueOff val="7671208"/>
            <a:satOff val="-17848"/>
            <a:lumOff val="-294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- Overall project management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- Jira administrator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-UX testing and issue identification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- wireframing</a:t>
          </a:r>
        </a:p>
      </dsp:txBody>
      <dsp:txXfrm rot="5400000">
        <a:off x="1604505" y="2876196"/>
        <a:ext cx="1471629" cy="1471629"/>
      </dsp:txXfrm>
    </dsp:sp>
    <dsp:sp modelId="{A7A3A4BA-458A-E946-95C4-617DDDDD3510}">
      <dsp:nvSpPr>
        <dsp:cNvPr id="0" name=""/>
        <dsp:cNvSpPr/>
      </dsp:nvSpPr>
      <dsp:spPr>
        <a:xfrm>
          <a:off x="2764916" y="2395549"/>
          <a:ext cx="718566" cy="624840"/>
        </a:xfrm>
        <a:prstGeom prst="circularArrow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8ADA37-5F62-A042-B8D7-4BD4F97EDEB2}">
      <dsp:nvSpPr>
        <dsp:cNvPr id="0" name=""/>
        <dsp:cNvSpPr/>
      </dsp:nvSpPr>
      <dsp:spPr>
        <a:xfrm rot="10800000">
          <a:off x="2764916" y="2635873"/>
          <a:ext cx="718566" cy="624840"/>
        </a:xfrm>
        <a:prstGeom prst="circularArrow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A1C62F-53DF-8A4B-9189-420B147BD4A9}">
      <dsp:nvSpPr>
        <dsp:cNvPr id="0" name=""/>
        <dsp:cNvSpPr/>
      </dsp:nvSpPr>
      <dsp:spPr>
        <a:xfrm rot="5400000">
          <a:off x="192" y="1639383"/>
          <a:ext cx="2510123" cy="2510509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5115E1-E6DB-F146-8859-C354A0819572}">
      <dsp:nvSpPr>
        <dsp:cNvPr id="0" name=""/>
        <dsp:cNvSpPr/>
      </dsp:nvSpPr>
      <dsp:spPr>
        <a:xfrm rot="16200000">
          <a:off x="2583624" y="1639383"/>
          <a:ext cx="2510123" cy="2510509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chemeClr val="accent4">
            <a:hueOff val="2557069"/>
            <a:satOff val="-5949"/>
            <a:lumOff val="-98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2CCA70-37A1-9E43-AA39-EFC9E608E293}">
      <dsp:nvSpPr>
        <dsp:cNvPr id="0" name=""/>
        <dsp:cNvSpPr/>
      </dsp:nvSpPr>
      <dsp:spPr>
        <a:xfrm>
          <a:off x="2880438" y="3820006"/>
          <a:ext cx="1905859" cy="5021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TOP IDEAS</a:t>
          </a:r>
        </a:p>
      </dsp:txBody>
      <dsp:txXfrm>
        <a:off x="2880438" y="3820006"/>
        <a:ext cx="1905859" cy="502185"/>
      </dsp:txXfrm>
    </dsp:sp>
    <dsp:sp modelId="{6C159CF7-6688-774C-B303-273D4A3DA167}">
      <dsp:nvSpPr>
        <dsp:cNvPr id="0" name=""/>
        <dsp:cNvSpPr/>
      </dsp:nvSpPr>
      <dsp:spPr>
        <a:xfrm rot="5400000">
          <a:off x="2503105" y="1639383"/>
          <a:ext cx="2510123" cy="2510509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chemeClr val="accent4">
            <a:hueOff val="5114139"/>
            <a:satOff val="-11899"/>
            <a:lumOff val="-196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4D082A-044C-5440-B3E9-87D548F7F266}">
      <dsp:nvSpPr>
        <dsp:cNvPr id="0" name=""/>
        <dsp:cNvSpPr/>
      </dsp:nvSpPr>
      <dsp:spPr>
        <a:xfrm rot="16200000">
          <a:off x="5085777" y="1639383"/>
          <a:ext cx="2510123" cy="2510509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chemeClr val="accent4">
            <a:hueOff val="7671208"/>
            <a:satOff val="-17848"/>
            <a:lumOff val="-294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33C01F-F69E-5D47-88BF-8063BE859B98}">
      <dsp:nvSpPr>
        <dsp:cNvPr id="0" name=""/>
        <dsp:cNvSpPr/>
      </dsp:nvSpPr>
      <dsp:spPr>
        <a:xfrm>
          <a:off x="5199526" y="3820006"/>
          <a:ext cx="1905859" cy="5021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FINAL IDEA</a:t>
          </a:r>
        </a:p>
      </dsp:txBody>
      <dsp:txXfrm>
        <a:off x="5199526" y="3820006"/>
        <a:ext cx="1905859" cy="502185"/>
      </dsp:txXfrm>
    </dsp:sp>
    <dsp:sp modelId="{25C4BE73-62F3-C045-BDBA-11696B16502F}">
      <dsp:nvSpPr>
        <dsp:cNvPr id="0" name=""/>
        <dsp:cNvSpPr/>
      </dsp:nvSpPr>
      <dsp:spPr>
        <a:xfrm>
          <a:off x="2819199" y="2359838"/>
          <a:ext cx="1150079" cy="1150079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Where to meet</a:t>
          </a:r>
        </a:p>
      </dsp:txBody>
      <dsp:txXfrm>
        <a:off x="2979795" y="2495457"/>
        <a:ext cx="663108" cy="878840"/>
      </dsp:txXfrm>
    </dsp:sp>
    <dsp:sp modelId="{E0FB9728-3542-5441-9D6F-6E5E00672F94}">
      <dsp:nvSpPr>
        <dsp:cNvPr id="0" name=""/>
        <dsp:cNvSpPr/>
      </dsp:nvSpPr>
      <dsp:spPr>
        <a:xfrm>
          <a:off x="3648084" y="2359838"/>
          <a:ext cx="1150079" cy="1150079"/>
        </a:xfrm>
        <a:prstGeom prst="ellipse">
          <a:avLst/>
        </a:prstGeom>
        <a:solidFill>
          <a:schemeClr val="accent4">
            <a:alpha val="50000"/>
            <a:hueOff val="1095887"/>
            <a:satOff val="-2550"/>
            <a:lumOff val="-42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SeeFood</a:t>
          </a:r>
          <a:endParaRPr lang="en-US" sz="1400" kern="1200" dirty="0"/>
        </a:p>
      </dsp:txBody>
      <dsp:txXfrm>
        <a:off x="3974458" y="2495457"/>
        <a:ext cx="663108" cy="878840"/>
      </dsp:txXfrm>
    </dsp:sp>
    <dsp:sp modelId="{5EA658A3-839E-5945-B1C0-841B35CB57BD}">
      <dsp:nvSpPr>
        <dsp:cNvPr id="0" name=""/>
        <dsp:cNvSpPr/>
      </dsp:nvSpPr>
      <dsp:spPr>
        <a:xfrm>
          <a:off x="724038" y="2020629"/>
          <a:ext cx="795354" cy="795373"/>
        </a:xfrm>
        <a:prstGeom prst="ellipse">
          <a:avLst/>
        </a:prstGeom>
        <a:solidFill>
          <a:schemeClr val="accent4">
            <a:alpha val="50000"/>
            <a:hueOff val="2191774"/>
            <a:satOff val="-5099"/>
            <a:lumOff val="-84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SeeFood</a:t>
          </a:r>
          <a:endParaRPr lang="en-US" sz="1000" kern="1200" dirty="0"/>
        </a:p>
      </dsp:txBody>
      <dsp:txXfrm>
        <a:off x="840515" y="2137109"/>
        <a:ext cx="562400" cy="562413"/>
      </dsp:txXfrm>
    </dsp:sp>
    <dsp:sp modelId="{40379751-33BF-0344-8200-1A1FDC33F7CA}">
      <dsp:nvSpPr>
        <dsp:cNvPr id="0" name=""/>
        <dsp:cNvSpPr/>
      </dsp:nvSpPr>
      <dsp:spPr>
        <a:xfrm>
          <a:off x="430698" y="2685596"/>
          <a:ext cx="390684" cy="390528"/>
        </a:xfrm>
        <a:prstGeom prst="ellipse">
          <a:avLst/>
        </a:prstGeom>
        <a:solidFill>
          <a:schemeClr val="accent4">
            <a:alpha val="50000"/>
            <a:hueOff val="3287661"/>
            <a:satOff val="-7649"/>
            <a:lumOff val="-126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541F89D0-2AAD-2F4D-AF5D-A9BBB98FA5A2}">
      <dsp:nvSpPr>
        <dsp:cNvPr id="0" name=""/>
        <dsp:cNvSpPr/>
      </dsp:nvSpPr>
      <dsp:spPr>
        <a:xfrm>
          <a:off x="1584662" y="2177082"/>
          <a:ext cx="227324" cy="227175"/>
        </a:xfrm>
        <a:prstGeom prst="ellipse">
          <a:avLst/>
        </a:prstGeom>
        <a:solidFill>
          <a:schemeClr val="accent4">
            <a:alpha val="50000"/>
            <a:hueOff val="4383548"/>
            <a:satOff val="-10199"/>
            <a:lumOff val="-168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25BF7F42-6615-0E43-9D0D-C201BBCAD472}">
      <dsp:nvSpPr>
        <dsp:cNvPr id="0" name=""/>
        <dsp:cNvSpPr/>
      </dsp:nvSpPr>
      <dsp:spPr>
        <a:xfrm>
          <a:off x="1500184" y="2495679"/>
          <a:ext cx="795354" cy="795373"/>
        </a:xfrm>
        <a:prstGeom prst="ellipse">
          <a:avLst/>
        </a:prstGeom>
        <a:solidFill>
          <a:schemeClr val="accent4">
            <a:alpha val="50000"/>
            <a:hueOff val="5479434"/>
            <a:satOff val="-12749"/>
            <a:lumOff val="-210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Find a Dog Park</a:t>
          </a:r>
        </a:p>
      </dsp:txBody>
      <dsp:txXfrm>
        <a:off x="1616661" y="2612159"/>
        <a:ext cx="562400" cy="562413"/>
      </dsp:txXfrm>
    </dsp:sp>
    <dsp:sp modelId="{22F7034C-041F-164C-AB2D-B26B7142B04D}">
      <dsp:nvSpPr>
        <dsp:cNvPr id="0" name=""/>
        <dsp:cNvSpPr/>
      </dsp:nvSpPr>
      <dsp:spPr>
        <a:xfrm>
          <a:off x="1583356" y="3339696"/>
          <a:ext cx="227324" cy="227175"/>
        </a:xfrm>
        <a:prstGeom prst="ellipse">
          <a:avLst/>
        </a:prstGeom>
        <a:solidFill>
          <a:schemeClr val="accent4">
            <a:alpha val="50000"/>
            <a:hueOff val="6575322"/>
            <a:satOff val="-15298"/>
            <a:lumOff val="-252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52CD7A90-517B-664C-9065-73CEBBA54240}">
      <dsp:nvSpPr>
        <dsp:cNvPr id="0" name=""/>
        <dsp:cNvSpPr/>
      </dsp:nvSpPr>
      <dsp:spPr>
        <a:xfrm>
          <a:off x="738210" y="2950203"/>
          <a:ext cx="795354" cy="795373"/>
        </a:xfrm>
        <a:prstGeom prst="ellipse">
          <a:avLst/>
        </a:prstGeom>
        <a:solidFill>
          <a:schemeClr val="accent4">
            <a:alpha val="50000"/>
            <a:hueOff val="7671208"/>
            <a:satOff val="-17848"/>
            <a:lumOff val="-294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Where to Meet</a:t>
          </a:r>
        </a:p>
      </dsp:txBody>
      <dsp:txXfrm>
        <a:off x="854687" y="3066683"/>
        <a:ext cx="562400" cy="562413"/>
      </dsp:txXfrm>
    </dsp:sp>
    <dsp:sp modelId="{77CCD946-8EF1-A548-ACDF-5801611664CD}">
      <dsp:nvSpPr>
        <dsp:cNvPr id="0" name=""/>
        <dsp:cNvSpPr/>
      </dsp:nvSpPr>
      <dsp:spPr>
        <a:xfrm>
          <a:off x="5416015" y="2158394"/>
          <a:ext cx="1466046" cy="146578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CineMunchies</a:t>
          </a:r>
          <a:r>
            <a:rPr lang="en-US" sz="1100" kern="1200" dirty="0"/>
            <a:t>*</a:t>
          </a:r>
        </a:p>
      </dsp:txBody>
      <dsp:txXfrm>
        <a:off x="5630712" y="2373053"/>
        <a:ext cx="1036652" cy="1036463"/>
      </dsp:txXfrm>
    </dsp:sp>
    <dsp:sp modelId="{2FFEFF0F-EB58-854D-9224-DA358E6F4C49}">
      <dsp:nvSpPr>
        <dsp:cNvPr id="0" name=""/>
        <dsp:cNvSpPr/>
      </dsp:nvSpPr>
      <dsp:spPr>
        <a:xfrm>
          <a:off x="471717" y="3820006"/>
          <a:ext cx="1905859" cy="5021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ALL IDEAS</a:t>
          </a:r>
        </a:p>
      </dsp:txBody>
      <dsp:txXfrm>
        <a:off x="471717" y="3820006"/>
        <a:ext cx="1905859" cy="50218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FC1FDB-AB24-1243-BA9A-457F91A41691}">
      <dsp:nvSpPr>
        <dsp:cNvPr id="0" name=""/>
        <dsp:cNvSpPr/>
      </dsp:nvSpPr>
      <dsp:spPr>
        <a:xfrm>
          <a:off x="0" y="0"/>
          <a:ext cx="6248400" cy="176758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Branching &amp; Merging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work with TA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trial and error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communication</a:t>
          </a:r>
        </a:p>
      </dsp:txBody>
      <dsp:txXfrm>
        <a:off x="1426438" y="0"/>
        <a:ext cx="4821961" cy="1767582"/>
      </dsp:txXfrm>
    </dsp:sp>
    <dsp:sp modelId="{5BA30834-18FF-6749-9E38-1FE5EBF3AA3E}">
      <dsp:nvSpPr>
        <dsp:cNvPr id="0" name=""/>
        <dsp:cNvSpPr/>
      </dsp:nvSpPr>
      <dsp:spPr>
        <a:xfrm>
          <a:off x="176758" y="176758"/>
          <a:ext cx="1249680" cy="1414065"/>
        </a:xfrm>
        <a:prstGeom prst="roundRect">
          <a:avLst>
            <a:gd name="adj" fmla="val 10000"/>
          </a:avLst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20D0B1-D8C3-4646-9457-BD784351FBAC}">
      <dsp:nvSpPr>
        <dsp:cNvPr id="0" name=""/>
        <dsp:cNvSpPr/>
      </dsp:nvSpPr>
      <dsp:spPr>
        <a:xfrm>
          <a:off x="0" y="1944340"/>
          <a:ext cx="6248400" cy="1767582"/>
        </a:xfrm>
        <a:prstGeom prst="roundRect">
          <a:avLst>
            <a:gd name="adj" fmla="val 10000"/>
          </a:avLst>
        </a:prstGeom>
        <a:solidFill>
          <a:schemeClr val="accent4">
            <a:hueOff val="3835604"/>
            <a:satOff val="-8924"/>
            <a:lumOff val="-147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A single Page format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clearly documenting the experience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testing, testing, testing</a:t>
          </a:r>
        </a:p>
      </dsp:txBody>
      <dsp:txXfrm>
        <a:off x="1426438" y="1944340"/>
        <a:ext cx="4821961" cy="1767582"/>
      </dsp:txXfrm>
    </dsp:sp>
    <dsp:sp modelId="{8E3BA2BB-34FE-694C-8F62-F3924684230D}">
      <dsp:nvSpPr>
        <dsp:cNvPr id="0" name=""/>
        <dsp:cNvSpPr/>
      </dsp:nvSpPr>
      <dsp:spPr>
        <a:xfrm>
          <a:off x="176758" y="2121098"/>
          <a:ext cx="1249680" cy="1414065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3000" r="-23000"/>
          </a:stretch>
        </a:blip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AB2C3F-DC91-7948-AAAD-BB89FF14B2C0}">
      <dsp:nvSpPr>
        <dsp:cNvPr id="0" name=""/>
        <dsp:cNvSpPr/>
      </dsp:nvSpPr>
      <dsp:spPr>
        <a:xfrm>
          <a:off x="0" y="3888680"/>
          <a:ext cx="6248400" cy="1767582"/>
        </a:xfrm>
        <a:prstGeom prst="roundRect">
          <a:avLst>
            <a:gd name="adj" fmla="val 10000"/>
          </a:avLst>
        </a:prstGeom>
        <a:solidFill>
          <a:schemeClr val="accent4">
            <a:hueOff val="7671208"/>
            <a:satOff val="-17848"/>
            <a:lumOff val="-294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Creative Differences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Discuss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COMPROMISE</a:t>
          </a:r>
        </a:p>
      </dsp:txBody>
      <dsp:txXfrm>
        <a:off x="1426438" y="3888680"/>
        <a:ext cx="4821961" cy="1767582"/>
      </dsp:txXfrm>
    </dsp:sp>
    <dsp:sp modelId="{DE3B3985-28AB-3940-A423-B07964A858BD}">
      <dsp:nvSpPr>
        <dsp:cNvPr id="0" name=""/>
        <dsp:cNvSpPr/>
      </dsp:nvSpPr>
      <dsp:spPr>
        <a:xfrm>
          <a:off x="176758" y="4065439"/>
          <a:ext cx="1249680" cy="1414065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493FA9-19B4-D641-B223-D59C9BE6EB3B}">
      <dsp:nvSpPr>
        <dsp:cNvPr id="0" name=""/>
        <dsp:cNvSpPr/>
      </dsp:nvSpPr>
      <dsp:spPr>
        <a:xfrm>
          <a:off x="547662" y="3820"/>
          <a:ext cx="2288488" cy="1708308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Positive attitudes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Willingness to listen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Adaptability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Helpfulness</a:t>
          </a:r>
        </a:p>
      </dsp:txBody>
      <dsp:txXfrm>
        <a:off x="587690" y="43848"/>
        <a:ext cx="2208432" cy="1668280"/>
      </dsp:txXfrm>
    </dsp:sp>
    <dsp:sp modelId="{2FE68E13-387B-0244-A2BB-39E44F93A9BF}">
      <dsp:nvSpPr>
        <dsp:cNvPr id="0" name=""/>
        <dsp:cNvSpPr/>
      </dsp:nvSpPr>
      <dsp:spPr>
        <a:xfrm>
          <a:off x="547662" y="1712128"/>
          <a:ext cx="2288488" cy="73457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0" rIns="2667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Team work</a:t>
          </a:r>
        </a:p>
      </dsp:txBody>
      <dsp:txXfrm>
        <a:off x="547662" y="1712128"/>
        <a:ext cx="1611611" cy="734572"/>
      </dsp:txXfrm>
    </dsp:sp>
    <dsp:sp modelId="{17E6A71F-7313-384C-B74F-4CEF0597DCAB}">
      <dsp:nvSpPr>
        <dsp:cNvPr id="0" name=""/>
        <dsp:cNvSpPr/>
      </dsp:nvSpPr>
      <dsp:spPr>
        <a:xfrm>
          <a:off x="2224011" y="1828808"/>
          <a:ext cx="800970" cy="800970"/>
        </a:xfrm>
        <a:prstGeom prst="ellipse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FDCAD9-6FAB-7B41-ACC0-EDFDA0BD7322}">
      <dsp:nvSpPr>
        <dsp:cNvPr id="0" name=""/>
        <dsp:cNvSpPr/>
      </dsp:nvSpPr>
      <dsp:spPr>
        <a:xfrm>
          <a:off x="3223417" y="3820"/>
          <a:ext cx="2288488" cy="1708308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4">
              <a:hueOff val="2557069"/>
              <a:satOff val="-5949"/>
              <a:lumOff val="-98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Wanted a mobile solution; kept to the delivering a mobile friend solution</a:t>
          </a:r>
        </a:p>
      </dsp:txBody>
      <dsp:txXfrm>
        <a:off x="3263445" y="43848"/>
        <a:ext cx="2208432" cy="1668280"/>
      </dsp:txXfrm>
    </dsp:sp>
    <dsp:sp modelId="{F601C470-24E4-D74C-9EC5-2020A7E93264}">
      <dsp:nvSpPr>
        <dsp:cNvPr id="0" name=""/>
        <dsp:cNvSpPr/>
      </dsp:nvSpPr>
      <dsp:spPr>
        <a:xfrm>
          <a:off x="3223417" y="1712128"/>
          <a:ext cx="2288488" cy="734572"/>
        </a:xfrm>
        <a:prstGeom prst="rect">
          <a:avLst/>
        </a:prstGeom>
        <a:solidFill>
          <a:schemeClr val="accent4">
            <a:hueOff val="2557069"/>
            <a:satOff val="-5949"/>
            <a:lumOff val="-980"/>
            <a:alphaOff val="0"/>
          </a:schemeClr>
        </a:solidFill>
        <a:ln w="12700" cap="flat" cmpd="sng" algn="in">
          <a:solidFill>
            <a:schemeClr val="accent4">
              <a:hueOff val="2557069"/>
              <a:satOff val="-5949"/>
              <a:lumOff val="-98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0" rIns="2667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Mobility</a:t>
          </a:r>
        </a:p>
      </dsp:txBody>
      <dsp:txXfrm>
        <a:off x="3223417" y="1712128"/>
        <a:ext cx="1611611" cy="734572"/>
      </dsp:txXfrm>
    </dsp:sp>
    <dsp:sp modelId="{9E72EEF9-3662-354E-8FC3-25A29077FF3E}">
      <dsp:nvSpPr>
        <dsp:cNvPr id="0" name=""/>
        <dsp:cNvSpPr/>
      </dsp:nvSpPr>
      <dsp:spPr>
        <a:xfrm>
          <a:off x="4899766" y="1828808"/>
          <a:ext cx="800970" cy="800970"/>
        </a:xfrm>
        <a:prstGeom prst="ellipse">
          <a:avLst/>
        </a:prstGeom>
        <a:solidFill>
          <a:schemeClr val="accent4">
            <a:tint val="40000"/>
            <a:alpha val="90000"/>
            <a:hueOff val="2607952"/>
            <a:satOff val="-3970"/>
            <a:lumOff val="-337"/>
            <a:alphaOff val="0"/>
          </a:schemeClr>
        </a:solidFill>
        <a:ln w="12700" cap="flat" cmpd="sng" algn="in">
          <a:solidFill>
            <a:schemeClr val="accent4">
              <a:tint val="40000"/>
              <a:alpha val="90000"/>
              <a:hueOff val="2607952"/>
              <a:satOff val="-3970"/>
              <a:lumOff val="-3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74A1FD-2372-B54F-B8B1-E79684808600}">
      <dsp:nvSpPr>
        <dsp:cNvPr id="0" name=""/>
        <dsp:cNvSpPr/>
      </dsp:nvSpPr>
      <dsp:spPr>
        <a:xfrm>
          <a:off x="547662" y="3026483"/>
          <a:ext cx="2288488" cy="1708308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4">
              <a:hueOff val="5114139"/>
              <a:satOff val="-11899"/>
              <a:lumOff val="-196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2 API calls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Firebase database</a:t>
          </a:r>
        </a:p>
      </dsp:txBody>
      <dsp:txXfrm>
        <a:off x="587690" y="3066511"/>
        <a:ext cx="2208432" cy="1668280"/>
      </dsp:txXfrm>
    </dsp:sp>
    <dsp:sp modelId="{3AB434F2-29CA-374E-93A3-D4543D5F9F34}">
      <dsp:nvSpPr>
        <dsp:cNvPr id="0" name=""/>
        <dsp:cNvSpPr/>
      </dsp:nvSpPr>
      <dsp:spPr>
        <a:xfrm>
          <a:off x="547662" y="4734791"/>
          <a:ext cx="2288488" cy="734572"/>
        </a:xfrm>
        <a:prstGeom prst="rect">
          <a:avLst/>
        </a:prstGeom>
        <a:solidFill>
          <a:schemeClr val="accent4">
            <a:hueOff val="5114139"/>
            <a:satOff val="-11899"/>
            <a:lumOff val="-1960"/>
            <a:alphaOff val="0"/>
          </a:schemeClr>
        </a:solidFill>
        <a:ln w="12700" cap="flat" cmpd="sng" algn="in">
          <a:solidFill>
            <a:schemeClr val="accent4">
              <a:hueOff val="5114139"/>
              <a:satOff val="-11899"/>
              <a:lumOff val="-196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0" rIns="2667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Functionality</a:t>
          </a:r>
        </a:p>
      </dsp:txBody>
      <dsp:txXfrm>
        <a:off x="547662" y="4734791"/>
        <a:ext cx="1611611" cy="734572"/>
      </dsp:txXfrm>
    </dsp:sp>
    <dsp:sp modelId="{B27C7BE3-77EF-094F-A4B4-EBA58E2BE8FE}">
      <dsp:nvSpPr>
        <dsp:cNvPr id="0" name=""/>
        <dsp:cNvSpPr/>
      </dsp:nvSpPr>
      <dsp:spPr>
        <a:xfrm>
          <a:off x="2224011" y="4851471"/>
          <a:ext cx="800970" cy="800970"/>
        </a:xfrm>
        <a:prstGeom prst="ellipse">
          <a:avLst/>
        </a:prstGeom>
        <a:solidFill>
          <a:schemeClr val="accent4">
            <a:tint val="40000"/>
            <a:alpha val="90000"/>
            <a:hueOff val="5215904"/>
            <a:satOff val="-7940"/>
            <a:lumOff val="-674"/>
            <a:alphaOff val="0"/>
          </a:schemeClr>
        </a:solidFill>
        <a:ln w="12700" cap="flat" cmpd="sng" algn="in">
          <a:solidFill>
            <a:schemeClr val="accent4">
              <a:tint val="40000"/>
              <a:alpha val="90000"/>
              <a:hueOff val="5215904"/>
              <a:satOff val="-7940"/>
              <a:lumOff val="-67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F7061F-B230-504F-B400-53938C6A51F7}">
      <dsp:nvSpPr>
        <dsp:cNvPr id="0" name=""/>
        <dsp:cNvSpPr/>
      </dsp:nvSpPr>
      <dsp:spPr>
        <a:xfrm>
          <a:off x="3223417" y="3026483"/>
          <a:ext cx="2288488" cy="1708308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4">
              <a:hueOff val="7671208"/>
              <a:satOff val="-17848"/>
              <a:lumOff val="-294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Clean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Crisp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Simple</a:t>
          </a:r>
        </a:p>
      </dsp:txBody>
      <dsp:txXfrm>
        <a:off x="3263445" y="3066511"/>
        <a:ext cx="2208432" cy="1668280"/>
      </dsp:txXfrm>
    </dsp:sp>
    <dsp:sp modelId="{D11DD236-2235-3447-847F-B10292F6A741}">
      <dsp:nvSpPr>
        <dsp:cNvPr id="0" name=""/>
        <dsp:cNvSpPr/>
      </dsp:nvSpPr>
      <dsp:spPr>
        <a:xfrm>
          <a:off x="3223417" y="4734791"/>
          <a:ext cx="2288488" cy="734572"/>
        </a:xfrm>
        <a:prstGeom prst="rect">
          <a:avLst/>
        </a:prstGeom>
        <a:solidFill>
          <a:schemeClr val="accent4">
            <a:hueOff val="7671208"/>
            <a:satOff val="-17848"/>
            <a:lumOff val="-2940"/>
            <a:alphaOff val="0"/>
          </a:schemeClr>
        </a:solidFill>
        <a:ln w="12700" cap="flat" cmpd="sng" algn="in">
          <a:solidFill>
            <a:schemeClr val="accent4">
              <a:hueOff val="7671208"/>
              <a:satOff val="-17848"/>
              <a:lumOff val="-294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0" rIns="2667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Design</a:t>
          </a:r>
        </a:p>
      </dsp:txBody>
      <dsp:txXfrm>
        <a:off x="3223417" y="4734791"/>
        <a:ext cx="1611611" cy="734572"/>
      </dsp:txXfrm>
    </dsp:sp>
    <dsp:sp modelId="{E9B1399B-4097-7C45-9BC6-2028785B87E0}">
      <dsp:nvSpPr>
        <dsp:cNvPr id="0" name=""/>
        <dsp:cNvSpPr/>
      </dsp:nvSpPr>
      <dsp:spPr>
        <a:xfrm>
          <a:off x="4899766" y="4851471"/>
          <a:ext cx="800970" cy="800970"/>
        </a:xfrm>
        <a:prstGeom prst="ellipse">
          <a:avLst/>
        </a:prstGeom>
        <a:solidFill>
          <a:schemeClr val="accent4">
            <a:tint val="40000"/>
            <a:alpha val="90000"/>
            <a:hueOff val="7823856"/>
            <a:satOff val="-11910"/>
            <a:lumOff val="-1011"/>
            <a:alphaOff val="0"/>
          </a:schemeClr>
        </a:solidFill>
        <a:ln w="12700" cap="flat" cmpd="sng" algn="in">
          <a:solidFill>
            <a:schemeClr val="accent4">
              <a:tint val="40000"/>
              <a:alpha val="90000"/>
              <a:hueOff val="7823856"/>
              <a:satOff val="-11910"/>
              <a:lumOff val="-101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E9FA9B-7E45-B346-AB7E-F492198459ED}">
      <dsp:nvSpPr>
        <dsp:cNvPr id="0" name=""/>
        <dsp:cNvSpPr/>
      </dsp:nvSpPr>
      <dsp:spPr>
        <a:xfrm>
          <a:off x="931374" y="3391564"/>
          <a:ext cx="2411265" cy="22960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6000" r="-36000"/>
          </a:stretch>
        </a:blip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B1D610-B7B5-FD49-B45A-44F5A6EBC5C2}">
      <dsp:nvSpPr>
        <dsp:cNvPr id="0" name=""/>
        <dsp:cNvSpPr/>
      </dsp:nvSpPr>
      <dsp:spPr>
        <a:xfrm rot="16200000">
          <a:off x="-685002" y="4381735"/>
          <a:ext cx="2647077" cy="2995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b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Accept </a:t>
          </a:r>
          <a:r>
            <a:rPr lang="en-US" sz="1800" kern="1200" dirty="0"/>
            <a:t>CHANGE</a:t>
          </a:r>
          <a:r>
            <a:rPr lang="en-US" sz="1700" kern="1200" dirty="0"/>
            <a:t> in Course</a:t>
          </a:r>
        </a:p>
      </dsp:txBody>
      <dsp:txXfrm>
        <a:off x="-685002" y="4381735"/>
        <a:ext cx="2647077" cy="299569"/>
      </dsp:txXfrm>
    </dsp:sp>
    <dsp:sp modelId="{19024D38-51E7-D44A-9D20-92B467CE5766}">
      <dsp:nvSpPr>
        <dsp:cNvPr id="0" name=""/>
        <dsp:cNvSpPr/>
      </dsp:nvSpPr>
      <dsp:spPr>
        <a:xfrm>
          <a:off x="3810444" y="3462063"/>
          <a:ext cx="2464877" cy="2306347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5528C2-37F6-794B-AD1A-D802FFDF8893}">
      <dsp:nvSpPr>
        <dsp:cNvPr id="0" name=""/>
        <dsp:cNvSpPr/>
      </dsp:nvSpPr>
      <dsp:spPr>
        <a:xfrm rot="16200000">
          <a:off x="5296501" y="4490882"/>
          <a:ext cx="2336585" cy="3417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b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Test and then test again</a:t>
          </a:r>
        </a:p>
      </dsp:txBody>
      <dsp:txXfrm>
        <a:off x="5296501" y="4490882"/>
        <a:ext cx="2336585" cy="341776"/>
      </dsp:txXfrm>
    </dsp:sp>
    <dsp:sp modelId="{FC449833-DEFC-1141-A7EB-63779E715D58}">
      <dsp:nvSpPr>
        <dsp:cNvPr id="0" name=""/>
        <dsp:cNvSpPr/>
      </dsp:nvSpPr>
      <dsp:spPr>
        <a:xfrm>
          <a:off x="982673" y="347955"/>
          <a:ext cx="2380896" cy="208057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03530E-17F0-1D4B-83F1-3C8975DE1923}">
      <dsp:nvSpPr>
        <dsp:cNvPr id="0" name=""/>
        <dsp:cNvSpPr/>
      </dsp:nvSpPr>
      <dsp:spPr>
        <a:xfrm rot="16200000">
          <a:off x="-562579" y="1164177"/>
          <a:ext cx="2456169" cy="4450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b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Communicate, there is never enough talking</a:t>
          </a:r>
        </a:p>
      </dsp:txBody>
      <dsp:txXfrm>
        <a:off x="-562579" y="1164177"/>
        <a:ext cx="2456169" cy="445039"/>
      </dsp:txXfrm>
    </dsp:sp>
    <dsp:sp modelId="{1D85DEC2-00FC-B64F-B974-6D6F01E9BA42}">
      <dsp:nvSpPr>
        <dsp:cNvPr id="0" name=""/>
        <dsp:cNvSpPr/>
      </dsp:nvSpPr>
      <dsp:spPr>
        <a:xfrm>
          <a:off x="3816609" y="340375"/>
          <a:ext cx="2499378" cy="2088164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2000" r="-32000"/>
          </a:stretch>
        </a:blip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BF98CC-A587-2A47-9CDC-7BE5D39431F5}">
      <dsp:nvSpPr>
        <dsp:cNvPr id="0" name=""/>
        <dsp:cNvSpPr/>
      </dsp:nvSpPr>
      <dsp:spPr>
        <a:xfrm rot="16200000">
          <a:off x="5606809" y="1180635"/>
          <a:ext cx="2075210" cy="5050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b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Prioritize the deliverable</a:t>
          </a:r>
        </a:p>
      </dsp:txBody>
      <dsp:txXfrm>
        <a:off x="5606809" y="1180635"/>
        <a:ext cx="2075210" cy="5050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PhasedProcess">
  <dgm:title val=""/>
  <dgm:desc val=""/>
  <dgm:catLst>
    <dgm:cat type="process" pri="12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6" srcId="10" destId="11" srcOrd="0" destOrd="0"/>
        <dgm:cxn modelId="17" srcId="10" destId="12" srcOrd="1" destOrd="0"/>
        <dgm:cxn modelId="18" srcId="10" destId="13" srcOrd="2" destOrd="0"/>
        <dgm:cxn modelId="50" srcId="0" destId="20" srcOrd="1" destOrd="0"/>
        <dgm:cxn modelId="60" srcId="0" destId="30" srcOrd="2" destOrd="0"/>
        <dgm:cxn modelId="32" srcId="30" destId="31" srcOrd="0" destOrd="0"/>
        <dgm:cxn modelId="26" srcId="20" destId="21" srcOrd="0" destOrd="0"/>
        <dgm:cxn modelId="27" srcId="20" destId="22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6" srcId="10" destId="11" srcOrd="0" destOrd="0"/>
        <dgm:cxn modelId="17" srcId="10" destId="12" srcOrd="1" destOrd="0"/>
        <dgm:cxn modelId="18" srcId="10" destId="13" srcOrd="2" destOrd="0"/>
        <dgm:cxn modelId="50" srcId="0" destId="20" srcOrd="1" destOrd="0"/>
        <dgm:cxn modelId="60" srcId="0" destId="30" srcOrd="2" destOrd="0"/>
        <dgm:cxn modelId="32" srcId="30" destId="31" srcOrd="0" destOrd="0"/>
        <dgm:cxn modelId="26" srcId="20" destId="21" srcOrd="0" destOrd="0"/>
        <dgm:cxn modelId="27" srcId="20" destId="22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6" srcId="10" destId="11" srcOrd="0" destOrd="0"/>
        <dgm:cxn modelId="17" srcId="10" destId="12" srcOrd="1" destOrd="0"/>
        <dgm:cxn modelId="18" srcId="10" destId="13" srcOrd="2" destOrd="0"/>
        <dgm:cxn modelId="50" srcId="0" destId="20" srcOrd="1" destOrd="0"/>
        <dgm:cxn modelId="60" srcId="0" destId="30" srcOrd="2" destOrd="0"/>
        <dgm:cxn modelId="32" srcId="30" destId="31" srcOrd="0" destOrd="0"/>
        <dgm:cxn modelId="26" srcId="20" destId="21" srcOrd="0" destOrd="0"/>
        <dgm:cxn modelId="27" srcId="20" destId="22" srcOrd="1" destOrd="0"/>
      </dgm:cxnLst>
      <dgm:bg/>
      <dgm:whole/>
    </dgm:dataModel>
  </dgm:clrData>
  <dgm:layoutNode name="Name0">
    <dgm:varLst>
      <dgm:chMax val="3"/>
      <dgm:chPref val="3"/>
      <dgm:bulletEnabled val="1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gte" val="3">
        <dgm:alg type="composite">
          <dgm:param type="ar" val="2.8316"/>
        </dgm:alg>
        <dgm:choose name="Name3">
          <dgm:if name="Name4" func="var" arg="dir" op="equ" val="norm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parentText3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rightChild" refType="primFontSz" refFor="des" refForName="parentText1" op="lte"/>
              <dgm:constr type="primFontSz" for="des" forName="rightChild" refType="primFontSz" refFor="des" refForName="parentText2" op="lte"/>
              <dgm:constr type="primFontSz" for="des" forName="rightChild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0567"/>
              <dgm:constr type="t" for="ch" forName="leftComposite" refType="h" fact="0.1159"/>
              <dgm:constr type="w" for="ch" forName="leftComposite" refType="w" fact="0.2455"/>
              <dgm:constr type="h" for="ch" forName="leftComposite" refType="h" fact="0.6953"/>
              <dgm:constr type="l" for="ch" forName="middleComposite" refType="w" fact="0.365"/>
              <dgm:constr type="t" for="ch" forName="middleComposite" refType="h" fact="0.1545"/>
              <dgm:constr type="w" for="ch" forName="middleComposite" refType="w" fact="0.2728"/>
              <dgm:constr type="h" for="ch" forName="middleComposite" refType="h" fact="0.6567"/>
              <dgm:constr type="l" for="ch" forName="arc1" refType="w" fact="0"/>
              <dgm:constr type="t" for="ch" forName="arc1" refType="h" fact="0"/>
              <dgm:constr type="w" for="ch" forName="arc1" refType="w" fact="0.3305"/>
              <dgm:constr type="h" for="ch" forName="arc1" refType="h" fact="0.9357"/>
              <dgm:constr type="l" for="ch" forName="arc2" refType="w" fact="0.3295"/>
              <dgm:constr type="t" for="ch" forName="arc2" refType="h" fact="0"/>
              <dgm:constr type="w" for="ch" forName="arc2" refType="w" fact="0.3305"/>
              <dgm:constr type="h" for="ch" forName="arc2" refType="h" fact="0.9357"/>
              <dgm:constr type="l" for="ch" forName="arc3" refType="w" fact="0.3401"/>
              <dgm:constr type="t" for="ch" forName="arc3" refType="h" fact="0"/>
              <dgm:constr type="w" for="ch" forName="arc3" refType="w" fact="0.3305"/>
              <dgm:constr type="h" for="ch" forName="arc3" refType="h" fact="0.9357"/>
              <dgm:constr type="l" for="ch" forName="arc4" refType="w" fact="0.6695"/>
              <dgm:constr type="t" for="ch" forName="arc4" refType="h" fact="0"/>
              <dgm:constr type="w" for="ch" forName="arc4" refType="w" fact="0.3305"/>
              <dgm:constr type="h" for="ch" forName="arc4" refType="h" fact="0.9357"/>
              <dgm:constr type="l" for="ch" forName="rightChild" refType="w" fact="0.713"/>
              <dgm:constr type="t" for="ch" forName="rightChild" refType="h" fact="0.1934"/>
              <dgm:constr type="w" for="ch" forName="rightChild" refType="w" fact="0.193"/>
              <dgm:constr type="h" for="ch" forName="rightChild" refType="h" fact="0.5464"/>
              <dgm:constr type="l" for="ch" forName="parentText1" refType="w" fact="0.0621"/>
              <dgm:constr type="t" for="ch" forName="parentText1" refType="h" fact="0.8128"/>
              <dgm:constr type="w" for="ch" forName="parentText1" refType="w" fact="0.2509"/>
              <dgm:constr type="h" for="ch" forName="parentText1" refType="h" fact="0.1872"/>
              <dgm:constr type="l" for="ch" forName="parentText2" refType="w" fact="0.3792"/>
              <dgm:constr type="t" for="ch" forName="parentText2" refType="h" fact="0.8128"/>
              <dgm:constr type="w" for="ch" forName="parentText2" refType="w" fact="0.2509"/>
              <dgm:constr type="h" for="ch" forName="parentText2" refType="h" fact="0.1872"/>
              <dgm:constr type="l" for="ch" forName="parentText3" refType="w" fact="0.6845"/>
              <dgm:constr type="t" for="ch" forName="parentText3" refType="h" fact="0.8128"/>
              <dgm:constr type="w" for="ch" forName="parentText3" refType="w" fact="0.2509"/>
              <dgm:constr type="h" for="ch" forName="parentText3" refType="h" fact="0.1872"/>
            </dgm:constrLst>
          </dgm:if>
          <dgm:else name="Name5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parentText3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rightChild" refType="primFontSz" refFor="des" refForName="parentText1" op="lte"/>
              <dgm:constr type="primFontSz" for="des" forName="rightChild" refType="primFontSz" refFor="des" refForName="parentText2" op="lte"/>
              <dgm:constr type="primFontSz" for="des" forName="rightChild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72"/>
              <dgm:constr type="t" for="ch" forName="leftComposite" refType="h" fact="0.1159"/>
              <dgm:constr type="w" for="ch" forName="leftComposite" refType="w" fact="0.2455"/>
              <dgm:constr type="h" for="ch" forName="leftComposite" refType="h" fact="0.6953"/>
              <dgm:constr type="l" for="ch" forName="middleComposite" refType="w" fact="0.365"/>
              <dgm:constr type="t" for="ch" forName="middleComposite" refType="h" fact="0.1545"/>
              <dgm:constr type="w" for="ch" forName="middleComposite" refType="w" fact="0.2728"/>
              <dgm:constr type="h" for="ch" forName="middleComposite" refType="h" fact="0.6567"/>
              <dgm:constr type="l" for="ch" forName="rightChild" refType="w" fact="0.09"/>
              <dgm:constr type="t" for="ch" forName="rightChild" refType="h" fact="0.1934"/>
              <dgm:constr type="w" for="ch" forName="rightChild" refType="w" fact="0.193"/>
              <dgm:constr type="h" for="ch" forName="rightChild" refType="h" fact="0.5464"/>
              <dgm:constr type="l" for="ch" forName="arc1" refType="w" fact="0"/>
              <dgm:constr type="t" for="ch" forName="arc1" refType="h" fact="0"/>
              <dgm:constr type="w" for="ch" forName="arc1" refType="w" fact="0.3305"/>
              <dgm:constr type="h" for="ch" forName="arc1" refType="h" fact="0.9357"/>
              <dgm:constr type="l" for="ch" forName="arc2" refType="w" fact="0.3295"/>
              <dgm:constr type="t" for="ch" forName="arc2" refType="h" fact="0"/>
              <dgm:constr type="w" for="ch" forName="arc2" refType="w" fact="0.3305"/>
              <dgm:constr type="h" for="ch" forName="arc2" refType="h" fact="0.9357"/>
              <dgm:constr type="l" for="ch" forName="arc3" refType="w" fact="0.3401"/>
              <dgm:constr type="t" for="ch" forName="arc3" refType="h" fact="0"/>
              <dgm:constr type="w" for="ch" forName="arc3" refType="w" fact="0.3305"/>
              <dgm:constr type="h" for="ch" forName="arc3" refType="h" fact="0.9357"/>
              <dgm:constr type="l" for="ch" forName="arc4" refType="w" fact="0.6695"/>
              <dgm:constr type="t" for="ch" forName="arc4" refType="h" fact="0"/>
              <dgm:constr type="w" for="ch" forName="arc4" refType="w" fact="0.3305"/>
              <dgm:constr type="h" for="ch" forName="arc4" refType="h" fact="0.9357"/>
              <dgm:constr type="l" for="ch" forName="parentText1" refType="w" fact="0.7"/>
              <dgm:constr type="t" for="ch" forName="parentText1" refType="h" fact="0.8128"/>
              <dgm:constr type="w" for="ch" forName="parentText1" refType="w" fact="0.2509"/>
              <dgm:constr type="h" for="ch" forName="parentText1" refType="h" fact="0.1872"/>
              <dgm:constr type="l" for="ch" forName="parentText2" refType="w" fact="0.3792"/>
              <dgm:constr type="t" for="ch" forName="parentText2" refType="h" fact="0.8128"/>
              <dgm:constr type="w" for="ch" forName="parentText2" refType="w" fact="0.2509"/>
              <dgm:constr type="h" for="ch" forName="parentText2" refType="h" fact="0.1872"/>
              <dgm:constr type="l" for="ch" forName="parentText3" refType="w" fact="0.062"/>
              <dgm:constr type="t" for="ch" forName="parentText3" refType="h" fact="0.8128"/>
              <dgm:constr type="w" for="ch" forName="parentText3" refType="w" fact="0.2509"/>
              <dgm:constr type="h" for="ch" forName="parentText3" refType="h" fact="0.1872"/>
            </dgm:constrLst>
          </dgm:else>
        </dgm:choose>
      </dgm:if>
      <dgm:if name="Name6" axis="ch" ptType="node" func="cnt" op="gte" val="2">
        <dgm:alg type="composite">
          <dgm:param type="ar" val="1.8986"/>
        </dgm:alg>
        <dgm:choose name="Name7">
          <dgm:if name="Name8" func="var" arg="dir" op="equ" val="norm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0941"/>
              <dgm:constr type="t" for="ch" forName="leftComposite" refType="h" fact="0.1159"/>
              <dgm:constr type="w" for="ch" forName="leftComposite" refType="w" fact="0.3469"/>
              <dgm:constr type="h" for="ch" forName="leftComposite" refType="h" fact="0.6953"/>
              <dgm:constr type="l" for="ch" forName="middleComposite" refType="w" fact="0.5782"/>
              <dgm:constr type="t" for="ch" forName="middleComposite" refType="h" fact="0.1159"/>
              <dgm:constr type="w" for="ch" forName="middleComposite" refType="w" fact="0.3389"/>
              <dgm:constr type="h" for="ch" forName="middleComposite" refType="h" fact="0.6567"/>
              <dgm:constr type="l" for="ch" forName="arc1" refType="w" fact="0"/>
              <dgm:constr type="t" for="ch" forName="arc1" refType="h" fact="0"/>
              <dgm:constr type="w" for="ch" forName="arc1" refType="w" fact="0.4928"/>
              <dgm:constr type="h" for="ch" forName="arc1" refType="h" fact="0.9357"/>
              <dgm:constr type="l" for="ch" forName="arc3" refType="w" fact="0.5072"/>
              <dgm:constr type="t" for="ch" forName="arc3" refType="h" fact="0"/>
              <dgm:constr type="w" for="ch" forName="arc3" refType="w" fact="0.4928"/>
              <dgm:constr type="h" for="ch" forName="arc3" refType="h" fact="0.9357"/>
              <dgm:constr type="l" for="ch" forName="parentText1" refType="w" fact="0.0926"/>
              <dgm:constr type="t" for="ch" forName="parentText1" refType="h" fact="0.8128"/>
              <dgm:constr type="w" for="ch" forName="parentText1" refType="w" fact="0.3742"/>
              <dgm:constr type="h" for="ch" forName="parentText1" refType="h" fact="0.1872"/>
              <dgm:constr type="l" for="ch" forName="parentText2" refType="w" fact="0.5655"/>
              <dgm:constr type="t" for="ch" forName="parentText2" refType="h" fact="0.8128"/>
              <dgm:constr type="w" for="ch" forName="parentText2" refType="w" fact="0.3742"/>
              <dgm:constr type="h" for="ch" forName="parentText2" refType="h" fact="0.1872"/>
            </dgm:constrLst>
          </dgm:if>
          <dgm:else name="Name9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592"/>
              <dgm:constr type="t" for="ch" forName="leftComposite" refType="h" fact="0.1159"/>
              <dgm:constr type="w" for="ch" forName="leftComposite" refType="w" fact="0.3469"/>
              <dgm:constr type="h" for="ch" forName="leftComposite" refType="h" fact="0.6953"/>
              <dgm:constr type="l" for="ch" forName="middleComposite" refType="w" fact="0.0941"/>
              <dgm:constr type="t" for="ch" forName="middleComposite" refType="h" fact="0.1159"/>
              <dgm:constr type="w" for="ch" forName="middleComposite" refType="w" fact="0.3389"/>
              <dgm:constr type="h" for="ch" forName="middleComposite" refType="h" fact="0.6567"/>
              <dgm:constr type="l" for="ch" forName="arc1" refType="w" fact="0"/>
              <dgm:constr type="t" for="ch" forName="arc1" refType="h" fact="0"/>
              <dgm:constr type="w" for="ch" forName="arc1" refType="w" fact="0.4928"/>
              <dgm:constr type="h" for="ch" forName="arc1" refType="h" fact="0.9357"/>
              <dgm:constr type="l" for="ch" forName="arc3" refType="w" fact="0.5072"/>
              <dgm:constr type="t" for="ch" forName="arc3" refType="h" fact="0"/>
              <dgm:constr type="w" for="ch" forName="arc3" refType="w" fact="0.4928"/>
              <dgm:constr type="h" for="ch" forName="arc3" refType="h" fact="0.9357"/>
              <dgm:constr type="l" for="ch" forName="parentText2" refType="w" fact="0.0926"/>
              <dgm:constr type="t" for="ch" forName="parentText2" refType="h" fact="0.8128"/>
              <dgm:constr type="w" for="ch" forName="parentText2" refType="w" fact="0.3742"/>
              <dgm:constr type="h" for="ch" forName="parentText2" refType="h" fact="0.1872"/>
              <dgm:constr type="l" for="ch" forName="parentText1" refType="w" fact="0.5655"/>
              <dgm:constr type="t" for="ch" forName="parentText1" refType="h" fact="0.8128"/>
              <dgm:constr type="w" for="ch" forName="parentText1" refType="w" fact="0.3742"/>
              <dgm:constr type="h" for="ch" forName="parentText1" refType="h" fact="0.1872"/>
            </dgm:constrLst>
          </dgm:else>
        </dgm:choose>
      </dgm:if>
      <dgm:else name="Name10">
        <dgm:alg type="composite">
          <dgm:param type="ar" val="0.8036"/>
        </dgm:alg>
        <dgm:constrLst>
          <dgm:constr type="primFontSz" for="des" forName="parentText1" val="65"/>
          <dgm:constr type="primFontSz" for="des" forName="childText1_1" val="65"/>
          <dgm:constr type="primFontSz" for="des" forName="childText1_1" refType="primFontSz" refFor="des" refForName="parentText1" op="lte"/>
          <dgm:constr type="primFontSz" for="des" forName="childText1_2" refType="primFontSz" refFor="des" refForName="parentText1" op="lte"/>
          <dgm:constr type="primFontSz" for="des" forName="childText1_3" refType="primFontSz" refFor="des" refForName="parentText1" op="lte"/>
          <dgm:constr type="primFontSz" for="des" forName="childText1_4" refType="primFontSz" refFor="des" refForName="parentText1" op="lte"/>
          <dgm:constr type="primFontSz" for="des" forName="childText1_1" refType="primFontSz" refFor="des" refForName="parentText2" op="lte"/>
          <dgm:constr type="primFontSz" for="des" forName="childText1_2" refType="primFontSz" refFor="des" refForName="parentText2" op="lte"/>
          <dgm:constr type="primFontSz" for="des" forName="childText1_3" refType="primFontSz" refFor="des" refForName="parentText2" op="lte"/>
          <dgm:constr type="primFontSz" for="des" forName="childText1_4" refType="primFontSz" refFor="des" refForName="parentText2" op="lte"/>
          <dgm:constr type="primFontSz" for="des" forName="childText1_1" refType="primFontSz" refFor="des" refForName="parentText3" op="lte"/>
          <dgm:constr type="primFontSz" for="des" forName="childText1_2" refType="primFontSz" refFor="des" refForName="parentText3" op="lte"/>
          <dgm:constr type="primFontSz" for="des" forName="childText1_3" refType="primFontSz" refFor="des" refForName="parentText3" op="lte"/>
          <dgm:constr type="primFontSz" for="des" forName="childText1_4" refType="primFontSz" refFor="des" refForName="parentText3" op="lte"/>
          <dgm:constr type="primFontSz" for="des" forName="childText1_2" refType="primFontSz" refFor="des" refForName="childText1_1" op="equ"/>
          <dgm:constr type="primFontSz" for="des" forName="childText1_3" refType="primFontSz" refFor="des" refForName="childText1_1" op="equ"/>
          <dgm:constr type="primFontSz" for="des" forName="childText1_4" refType="primFontSz" refFor="des" refForName="childText1_1" op="equ"/>
          <dgm:constr type="l" for="ch" forName="leftComposite" refType="w" fact="0"/>
          <dgm:constr type="t" for="ch" forName="leftComposite" refType="h" fact="0.1159"/>
          <dgm:constr type="w" for="ch" forName="leftComposite" refType="w"/>
          <dgm:constr type="h" for="ch" forName="leftComposite" refType="h" fact="0.6953"/>
          <dgm:constr type="l" for="ch" forName="parentText1" refType="w" fact="0"/>
          <dgm:constr type="t" for="ch" forName="parentText1" refType="h" fact="0.8128"/>
          <dgm:constr type="w" for="ch" forName="parentText1" refType="w"/>
          <dgm:constr type="h" for="ch" forName="parentText1" refType="h" fact="0.1872"/>
        </dgm:constrLst>
      </dgm:else>
    </dgm:choose>
    <dgm:choose name="Name11">
      <dgm:if name="Name12" axis="ch" ptType="node" func="cnt" op="gte" val="1">
        <dgm:choose name="Name13">
          <dgm:if name="Name14" axis="ch" ptType="node" func="cnt" op="gte" val="2">
            <dgm:layoutNode name="arc1">
              <dgm:alg type="sp"/>
              <dgm:shape xmlns:r="http://schemas.openxmlformats.org/officeDocument/2006/relationships" rot="9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arc3">
              <dgm:alg type="sp"/>
              <dgm:shape xmlns:r="http://schemas.openxmlformats.org/officeDocument/2006/relationships" rot="27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parentText2" styleLbl="revTx">
              <dgm:varLst>
                <dgm:chMax val="4"/>
                <dgm:chPref val="3"/>
                <dgm:bulletEnabled val="1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ch 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15"/>
        </dgm:choose>
        <dgm:choose name="Name16">
          <dgm:if name="Name17" axis="ch" ptType="node" func="cnt" op="gte" val="3">
            <dgm:layoutNode name="arc2">
              <dgm:alg type="sp"/>
              <dgm:shape xmlns:r="http://schemas.openxmlformats.org/officeDocument/2006/relationships" rot="9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arc4">
              <dgm:alg type="sp"/>
              <dgm:shape xmlns:r="http://schemas.openxmlformats.org/officeDocument/2006/relationships" rot="27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parentText3" styleLbl="revTx">
              <dgm:varLst>
                <dgm:chMax val="1"/>
                <dgm:chPref val="1"/>
                <dgm:bulletEnabled val="1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ch self" ptType="node node" st="3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18"/>
        </dgm:choose>
      </dgm:if>
      <dgm:else name="Name19"/>
    </dgm:choose>
    <dgm:layoutNode name="middleComposite">
      <dgm:choose name="Name20">
        <dgm:if name="Name21" axis="ch ch" ptType="node node" st="2 1" cnt="1 0" func="cnt" op="lte" val="1">
          <dgm:alg type="composite">
            <dgm:param type="ar" val="1"/>
          </dgm:alg>
        </dgm:if>
        <dgm:if name="Name22" axis="ch ch" ptType="node node" st="2 1" cnt="1 0" func="cnt" op="equ" val="2">
          <dgm:alg type="composite">
            <dgm:param type="ar" val="1.792"/>
          </dgm:alg>
        </dgm:if>
        <dgm:if name="Name23" axis="ch ch" ptType="node node" st="2 1" cnt="1 0" func="cnt" op="equ" val="3">
          <dgm:alg type="composite">
            <dgm:param type="ar" val="1"/>
          </dgm:alg>
        </dgm:if>
        <dgm:else name="Name24">
          <dgm:alg type="composite">
            <dgm:param type="ar" val="1"/>
          </dgm:alg>
        </dgm:else>
      </dgm:choose>
      <dgm:shape xmlns:r="http://schemas.openxmlformats.org/officeDocument/2006/relationships" r:blip="">
        <dgm:adjLst/>
      </dgm:shape>
      <dgm:presOf/>
      <dgm:choose name="Name25">
        <dgm:if name="Name26" axis="ch ch" ptType="node node" st="2 1" cnt="1 0" func="cnt" op="lte" val="1">
          <dgm:constrLst>
            <dgm:constr type="ctrX" for="ch" forName="circ1" refType="w" fact="0.5"/>
            <dgm:constr type="ctrY" for="ch" forName="circ1" refType="h" fact="0.5"/>
            <dgm:constr type="w" for="ch" forName="circ1" refType="w"/>
            <dgm:constr type="h" for="ch" forName="circ1" refType="h"/>
            <dgm:constr type="l" for="ch" forName="circ1Tx" refType="w" fact="0.2"/>
            <dgm:constr type="t" for="ch" forName="circ1Tx" refType="h" fact="0.1"/>
            <dgm:constr type="w" for="ch" forName="circ1Tx" refType="w" fact="0.6"/>
            <dgm:constr type="h" for="ch" forName="circ1Tx" refType="h" fact="0.8"/>
          </dgm:constrLst>
        </dgm:if>
        <dgm:if name="Name27" axis="ch ch" ptType="node node" st="2 1" cnt="1 0" func="cnt" op="equ" val="2">
          <dgm:constrLst>
            <dgm:constr type="ctrX" for="ch" forName="circ1" refType="w" fact="0.3"/>
            <dgm:constr type="ctrY" for="ch" forName="circ1" refType="h" fact="0.5"/>
            <dgm:constr type="w" for="ch" forName="circ1" refType="w" fact="0.555"/>
            <dgm:constr type="h" for="ch" forName="circ1" refType="h" fact="0.99456"/>
            <dgm:constr type="l" for="ch" forName="circ1Tx" refType="w" fact="0.1"/>
            <dgm:constr type="t" for="ch" forName="circ1Tx" refType="h" fact="0.12"/>
            <dgm:constr type="w" for="ch" forName="circ1Tx" refType="w" fact="0.32"/>
            <dgm:constr type="h" for="ch" forName="circ1Tx" refType="h" fact="0.76"/>
            <dgm:constr type="ctrX" for="ch" forName="circ2" refType="w" fact="0.7"/>
            <dgm:constr type="ctrY" for="ch" forName="circ2" refType="h" fact="0.5"/>
            <dgm:constr type="w" for="ch" forName="circ2" refType="w" fact="0.555"/>
            <dgm:constr type="h" for="ch" forName="circ2" refType="h" fact="0.99456"/>
            <dgm:constr type="l" for="ch" forName="circ2Tx" refType="w" fact="0.58"/>
            <dgm:constr type="t" for="ch" forName="circ2Tx" refType="h" fact="0.12"/>
            <dgm:constr type="w" for="ch" forName="circ2Tx" refType="w" fact="0.32"/>
            <dgm:constr type="h" for="ch" forName="circ2Tx" refType="h" fact="0.76"/>
          </dgm:constrLst>
        </dgm:if>
        <dgm:if name="Name28" axis="ch ch" ptType="node node" st="2 1" cnt="1 0" func="cnt" op="equ" val="3">
          <dgm:constrLst>
            <dgm:constr type="ctrX" for="ch" forName="circ1" refType="w" fact="0.5"/>
            <dgm:constr type="ctrY" for="ch" forName="circ1" refType="w" fact="0.25"/>
            <dgm:constr type="w" for="ch" forName="circ1" refType="w" fact="0.6"/>
            <dgm:constr type="h" for="ch" forName="circ1" refType="h" fact="0.6"/>
            <dgm:constr type="l" for="ch" forName="circ1Tx" refType="w" fact="0.28"/>
            <dgm:constr type="t" for="ch" forName="circ1Tx" refType="h" fact="0.055"/>
            <dgm:constr type="w" for="ch" forName="circ1Tx" refType="w" fact="0.44"/>
            <dgm:constr type="h" for="ch" forName="circ1Tx" refType="h" fact="0.27"/>
            <dgm:constr type="ctrX" for="ch" forName="circ2" refType="w" fact="0.7165"/>
            <dgm:constr type="ctrY" for="ch" forName="circ2" refType="w" fact="0.625"/>
            <dgm:constr type="w" for="ch" forName="circ2" refType="w" fact="0.6"/>
            <dgm:constr type="h" for="ch" forName="circ2" refType="h" fact="0.6"/>
            <dgm:constr type="l" for="ch" forName="circ2Tx" refType="w" fact="0.6"/>
            <dgm:constr type="t" for="ch" forName="circ2Tx" refType="h" fact="0.48"/>
            <dgm:constr type="w" for="ch" forName="circ2Tx" refType="w" fact="0.36"/>
            <dgm:constr type="h" for="ch" forName="circ2Tx" refType="h" fact="0.33"/>
            <dgm:constr type="ctrX" for="ch" forName="circ3" refType="w" fact="0.2835"/>
            <dgm:constr type="ctrY" for="ch" forName="circ3" refType="w" fact="0.625"/>
            <dgm:constr type="w" for="ch" forName="circ3" refType="w" fact="0.6"/>
            <dgm:constr type="h" for="ch" forName="circ3" refType="h" fact="0.6"/>
            <dgm:constr type="l" for="ch" forName="circ3Tx" refType="w" fact="0.04"/>
            <dgm:constr type="t" for="ch" forName="circ3Tx" refType="h" fact="0.48"/>
            <dgm:constr type="w" for="ch" forName="circ3Tx" refType="w" fact="0.36"/>
            <dgm:constr type="h" for="ch" forName="circ3Tx" refType="h" fact="0.33"/>
          </dgm:constrLst>
        </dgm:if>
        <dgm:else name="Name29">
          <dgm:constrLst>
            <dgm:constr type="ctrX" for="ch" forName="circ1" refType="w" fact="0.5"/>
            <dgm:constr type="ctrY" for="ch" forName="circ1" refType="w" fact="0.27"/>
            <dgm:constr type="w" for="ch" forName="circ1" refType="w" fact="0.52"/>
            <dgm:constr type="h" for="ch" forName="circ1" refType="h" fact="0.52"/>
            <dgm:constr type="l" for="ch" forName="circ1Tx" refType="w" fact="0.3"/>
            <dgm:constr type="t" for="ch" forName="circ1Tx" refType="h" fact="0.08"/>
            <dgm:constr type="w" for="ch" forName="circ1Tx" refType="w" fact="0.4"/>
            <dgm:constr type="h" for="ch" forName="circ1Tx" refType="h" fact="0.165"/>
            <dgm:constr type="ctrX" for="ch" forName="circ2" refType="w" fact="0.73"/>
            <dgm:constr type="ctrY" for="ch" forName="circ2" refType="w" fact="0.5"/>
            <dgm:constr type="w" for="ch" forName="circ2" refType="w" fact="0.52"/>
            <dgm:constr type="h" for="ch" forName="circ2" refType="h" fact="0.52"/>
            <dgm:constr type="r" for="ch" forName="circ2Tx" refType="w" fact="0.95"/>
            <dgm:constr type="t" for="ch" forName="circ2Tx" refType="h" fact="0.3"/>
            <dgm:constr type="w" for="ch" forName="circ2Tx" refType="w" fact="0.2"/>
            <dgm:constr type="h" for="ch" forName="circ2Tx" refType="h" fact="0.4"/>
            <dgm:constr type="ctrX" for="ch" forName="circ3" refType="w" fact="0.5"/>
            <dgm:constr type="ctrY" for="ch" forName="circ3" refType="w" fact="0.73"/>
            <dgm:constr type="w" for="ch" forName="circ3" refType="w" fact="0.52"/>
            <dgm:constr type="h" for="ch" forName="circ3" refType="h" fact="0.52"/>
            <dgm:constr type="l" for="ch" forName="circ3Tx" refType="w" fact="0.3"/>
            <dgm:constr type="b" for="ch" forName="circ3Tx" refType="h" fact="0.92"/>
            <dgm:constr type="w" for="ch" forName="circ3Tx" refType="w" fact="0.4"/>
            <dgm:constr type="h" for="ch" forName="circ3Tx" refType="h" fact="0.165"/>
            <dgm:constr type="ctrX" for="ch" forName="circ4" refType="w" fact="0.27"/>
            <dgm:constr type="ctrY" for="ch" forName="circ4" refType="h" fact="0.5"/>
            <dgm:constr type="w" for="ch" forName="circ4" refType="w" fact="0.52"/>
            <dgm:constr type="h" for="ch" forName="circ4" refType="h" fact="0.52"/>
            <dgm:constr type="l" for="ch" forName="circ4Tx" refType="w" fact="0.05"/>
            <dgm:constr type="t" for="ch" forName="circ4Tx" refType="h" fact="0.3"/>
            <dgm:constr type="w" for="ch" forName="circ4Tx" refType="w" fact="0.2"/>
            <dgm:constr type="h" for="ch" forName="circ4Tx" refType="h" fact="0.4"/>
          </dgm:constrLst>
        </dgm:else>
      </dgm:choose>
      <dgm:ruleLst/>
      <dgm:forEach name="Name30" axis="ch ch" ptType="node node" st="2 1" cnt="1 1">
        <dgm:layoutNode name="circ1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1Tx" styleLbl="revTx">
          <dgm:varLst>
            <dgm:chMax val="0"/>
            <dgm:chPref val="0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  <dgm:forEach name="Name31" axis="ch ch" ptType="node node" st="2 2" cnt="1 1">
        <dgm:layoutNode name="circ2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2Tx" styleLbl="revTx">
          <dgm:varLst>
            <dgm:chMax val="0"/>
            <dgm:chPref val="0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  <dgm:forEach name="Name32" axis="ch ch" ptType="node node" st="2 3" cnt="1 1">
        <dgm:layoutNode name="circ3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3Tx" styleLbl="revTx">
          <dgm:varLst>
            <dgm:chMax val="0"/>
            <dgm:chPref val="0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  <dgm:forEach name="Name33" axis="ch ch" ptType="node node" st="2 4" cnt="1 1">
        <dgm:layoutNode name="circ4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4Tx" styleLbl="revTx">
          <dgm:varLst>
            <dgm:chMax val="0"/>
            <dgm:chPref val="0"/>
            <dgm:bulletEnabled val="1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</dgm:layoutNode>
    <dgm:layoutNode name="leftComposite">
      <dgm:choose name="Name34">
        <dgm:if name="Name35" axis="ch ch" ptType="node node" st="1 1" cnt="1 0" func="cnt" op="lte" val="1">
          <dgm:alg type="composite">
            <dgm:param type="ar" val="1.3085"/>
          </dgm:alg>
          <dgm:constrLst>
            <dgm:constr type="l" for="ch" forName="childText1_1" refType="w" fact="0.2124"/>
            <dgm:constr type="t" for="ch" forName="childText1_1" refType="h" fact="0"/>
            <dgm:constr type="w" for="ch" forName="childText1_1" refType="w" fact="0.5759"/>
            <dgm:constr type="h" for="ch" forName="childText1_1" refType="h" fact="0.7535"/>
            <dgm:constr type="l" for="ch" forName="ellipse1" refType="w" fact="0"/>
            <dgm:constr type="t" for="ch" forName="ellipse1" refType="h" fact="0.63"/>
            <dgm:constr type="w" for="ch" forName="ellipse1" refType="w" fact="0.2828"/>
            <dgm:constr type="h" for="ch" forName="ellipse1" refType="h" fact="0.37"/>
            <dgm:constr type="l" for="ch" forName="ellipse2" refType="w" fact="0.82"/>
            <dgm:constr type="t" for="ch" forName="ellipse2" refType="h" fact="0.17"/>
            <dgm:constr type="w" for="ch" forName="ellipse2" refType="w" fact="0.1645"/>
            <dgm:constr type="h" for="ch" forName="ellipse2" refType="h" fact="0.2153"/>
          </dgm:constrLst>
        </dgm:if>
        <dgm:if name="Name36" axis="ch ch" ptType="node node" st="1 1" cnt="1 0" func="cnt" op="equ" val="2">
          <dgm:alg type="composite">
            <dgm:param type="ar" val="0.8917"/>
          </dgm:alg>
          <dgm:constrLst>
            <dgm:constr type="l" for="ch" forName="childText1_1" refType="w" fact="0.1864"/>
            <dgm:constr type="t" for="ch" forName="childText1_1" refType="h" fact="0"/>
            <dgm:constr type="w" for="ch" forName="childText1_1" refType="w" fact="0.5055"/>
            <dgm:constr type="h" for="ch" forName="childText1_1" refType="h" fact="0.4507"/>
            <dgm:constr type="l" for="ch" forName="childText1_2" refType="w" fact="0.4945"/>
            <dgm:constr type="t" for="ch" forName="childText1_2" refType="h" fact="0.3929"/>
            <dgm:constr type="w" for="ch" forName="childText1_2" refType="w" fact="0.5055"/>
            <dgm:constr type="h" for="ch" forName="childText1_2" refType="h" fact="0.4507"/>
            <dgm:constr type="l" for="ch" forName="ellipse1" refType="w" fact="0"/>
            <dgm:constr type="t" for="ch" forName="ellipse1" refType="h" fact="0.3768"/>
            <dgm:constr type="w" for="ch" forName="ellipse1" refType="w" fact="0.2482"/>
            <dgm:constr type="h" for="ch" forName="ellipse1" refType="h" fact="0.2213"/>
            <dgm:constr type="l" for="ch" forName="ellipse3" refType="w" fact="0.5474"/>
            <dgm:constr type="t" for="ch" forName="ellipse3" refType="h" fact="0.8712"/>
            <dgm:constr type="w" for="ch" forName="ellipse3" refType="w" fact="0.1444"/>
            <dgm:constr type="h" for="ch" forName="ellipse3" refType="h" fact="0.1288"/>
            <dgm:constr type="l" for="ch" forName="ellipse2" refType="w" fact="0.7333"/>
            <dgm:constr type="t" for="ch" forName="ellipse2" refType="h" fact="0.0887"/>
            <dgm:constr type="w" for="ch" forName="ellipse2" refType="w" fact="0.1444"/>
            <dgm:constr type="h" for="ch" forName="ellipse2" refType="h" fact="0.1288"/>
          </dgm:constrLst>
        </dgm:if>
        <dgm:if name="Name37" axis="ch ch" ptType="node node" st="1 1" cnt="1 0" func="cnt" op="equ" val="3">
          <dgm:alg type="composite">
            <dgm:param type="ar" val="1.0811"/>
          </dgm:alg>
          <dgm:constrLst>
            <dgm:constr type="l" for="ch" forName="childText1_3" refType="w" fact="0.1649"/>
            <dgm:constr type="t" for="ch" forName="childText1_3" refType="h" fact="0.5389"/>
            <dgm:constr type="w" for="ch" forName="childText1_3" refType="w" fact="0.4265"/>
            <dgm:constr type="h" for="ch" forName="childText1_3" refType="h" fact="0.4611"/>
            <dgm:constr type="l" for="ch" forName="childText1_1" refType="w" fact="0.1573"/>
            <dgm:constr type="t" for="ch" forName="childText1_1" refType="h" fact="0"/>
            <dgm:constr type="w" for="ch" forName="childText1_1" refType="w" fact="0.4265"/>
            <dgm:constr type="h" for="ch" forName="childText1_1" refType="h" fact="0.4611"/>
            <dgm:constr type="l" for="ch" forName="childText1_2" refType="w" fact="0.5735"/>
            <dgm:constr type="t" for="ch" forName="childText1_2" refType="h" fact="0.2754"/>
            <dgm:constr type="w" for="ch" forName="childText1_2" refType="w" fact="0.4265"/>
            <dgm:constr type="h" for="ch" forName="childText1_2" refType="h" fact="0.4611"/>
            <dgm:constr type="l" for="ch" forName="ellipse1" refType="w" fact="0"/>
            <dgm:constr type="t" for="ch" forName="ellipse1" refType="h" fact="0.3855"/>
            <dgm:constr type="w" for="ch" forName="ellipse1" refType="w" fact="0.2095"/>
            <dgm:constr type="h" for="ch" forName="ellipse1" refType="h" fact="0.2264"/>
            <dgm:constr type="l" for="ch" forName="ellipse3" refType="w" fact="0.6181"/>
            <dgm:constr type="t" for="ch" forName="ellipse3" refType="h" fact="0.7647"/>
            <dgm:constr type="w" for="ch" forName="ellipse3" refType="w" fact="0.1219"/>
            <dgm:constr type="h" for="ch" forName="ellipse3" refType="h" fact="0.1317"/>
            <dgm:constr type="l" for="ch" forName="ellipse2" refType="w" fact="0.6188"/>
            <dgm:constr type="t" for="ch" forName="ellipse2" refType="h" fact="0.0907"/>
            <dgm:constr type="w" for="ch" forName="ellipse2" refType="w" fact="0.1219"/>
            <dgm:constr type="h" for="ch" forName="ellipse2" refType="h" fact="0.1317"/>
          </dgm:constrLst>
        </dgm:if>
        <dgm:else name="Name38">
          <dgm:alg type="composite">
            <dgm:param type="ar" val="0.9472"/>
          </dgm:alg>
          <dgm:constrLst>
            <dgm:constr type="l" for="ch" forName="childText1_3" refType="w" fact="0"/>
            <dgm:constr type="t" for="ch" forName="childText1_3" refType="h" fact="0.6035"/>
            <dgm:constr type="w" for="ch" forName="childText1_3" refType="w" fact="0.4186"/>
            <dgm:constr type="h" for="ch" forName="childText1_3" refType="h" fact="0.3965"/>
            <dgm:constr type="l" for="ch" forName="childText1_1" refType="w" fact="0.0981"/>
            <dgm:constr type="t" for="ch" forName="childText1_1" refType="h" fact="0"/>
            <dgm:constr type="w" for="ch" forName="childText1_1" refType="w" fact="0.4186"/>
            <dgm:constr type="h" for="ch" forName="childText1_1" refType="h" fact="0.3965"/>
            <dgm:constr type="l" for="ch" forName="childText1_2" refType="w" fact="0.5385"/>
            <dgm:constr type="t" for="ch" forName="childText1_2" refType="h" fact="0.1304"/>
            <dgm:constr type="w" for="ch" forName="childText1_2" refType="w" fact="0.4186"/>
            <dgm:constr type="h" for="ch" forName="childText1_2" refType="h" fact="0.3965"/>
            <dgm:constr type="l" for="ch" forName="ellipse4" refType="w" fact="0.3222"/>
            <dgm:constr type="t" for="ch" forName="ellipse4" refType="h" fact="0.4232"/>
            <dgm:constr type="w" for="ch" forName="ellipse4" refType="w" fact="0.2056"/>
            <dgm:constr type="h" for="ch" forName="ellipse4" refType="h" fact="0.1947"/>
            <dgm:constr type="l" for="ch" forName="ellipse1" refType="w" fact="0.1489"/>
            <dgm:constr type="t" for="ch" forName="ellipse1" refType="h" fact="0.4502"/>
            <dgm:constr type="w" for="ch" forName="ellipse1" refType="w" fact="0.1196"/>
            <dgm:constr type="h" for="ch" forName="ellipse1" refType="h" fact="0.1133"/>
            <dgm:constr type="l" for="ch" forName="ellipse2" refType="w" fact="0.5384"/>
            <dgm:constr type="t" for="ch" forName="ellipse2" refType="h" fact="0.0124"/>
            <dgm:constr type="w" for="ch" forName="ellipse2" refType="w" fact="0.1196"/>
            <dgm:constr type="h" for="ch" forName="ellipse2" refType="h" fact="0.1133"/>
            <dgm:constr type="l" for="ch" forName="childText1_4" refType="w" fact="0.4625"/>
            <dgm:constr type="t" for="ch" forName="childText1_4" refType="h" fact="0.5719"/>
            <dgm:constr type="w" for="ch" forName="childText1_4" refType="w" fact="0.4186"/>
            <dgm:constr type="h" for="ch" forName="childText1_4" refType="h" fact="0.3965"/>
            <dgm:constr type="l" for="ch" forName="ellipse3" refType="w" fact="0.8804"/>
            <dgm:constr type="t" for="ch" forName="ellipse3" refType="h" fact="0.5329"/>
            <dgm:constr type="w" for="ch" forName="ellipse3" refType="w" fact="0.1196"/>
            <dgm:constr type="h" for="ch" forName="ellipse3" refType="h" fact="0.1133"/>
            <dgm:constr type="l" for="ch" forName="ellipse5" refType="w" fact="0.0146"/>
            <dgm:constr type="t" for="ch" forName="ellipse5" refType="h" fact="0.5228"/>
            <dgm:constr type="w" for="ch" forName="ellipse5" refType="w" fact="0.0899"/>
            <dgm:constr type="h" for="ch" forName="ellipse5" refType="h" fact="0.0851"/>
          </dgm:constrLst>
        </dgm:else>
      </dgm:choose>
      <dgm:forEach name="Name39" axis="ch ch" ptType="node node" st="1 1" cnt="1 1">
        <dgm:layoutNode name="childText1_1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ellipse1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ellipse2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Name40" axis="ch ch" ptType="node node" st="1 2" cnt="1 1">
        <dgm:layoutNode name="childText1_2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ellipse3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Name41" axis="ch ch" ptType="node node" st="1 3" cnt="1 1">
        <dgm:layoutNode name="childText1_3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forEach>
      <dgm:forEach name="Name42" axis="ch ch" ptType="node node" st="1 4" cnt="1 1">
        <dgm:layoutNode name="childText1_4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ellipse4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ellipse5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layoutNode>
    <dgm:choose name="Name43">
      <dgm:if name="Name44" axis="ch ch" ptType="node node" st="3 1" cnt="1 0" func="cnt" op="gte" val="1">
        <dgm:layoutNode name="rightChild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ch des" ptType="node node" st="3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45"/>
    </dgm:choose>
    <dgm:layoutNode name="parentText1" styleLbl="revTx">
      <dgm:varLst>
        <dgm:chMax val="4"/>
        <dgm:chPref val="3"/>
        <dgm:bulletEnabled val="1"/>
      </dgm:varLst>
      <dgm:alg type="tx"/>
      <dgm:shape xmlns:r="http://schemas.openxmlformats.org/officeDocument/2006/relationships" type="rect" r:blip="">
        <dgm:adjLst/>
      </dgm:shape>
      <dgm:presOf axis="ch self" ptType="node node" st="1 1" cnt="1 0"/>
      <dgm:constrLst>
        <dgm:constr type="lMarg" refType="primFontSz" fact="0.3"/>
        <dgm:constr type="rMarg" refType="primFontSz" fact="0.3"/>
        <dgm:constr type="tMarg" refType="primFontSz" fact="0.3"/>
        <dgm:constr type="bMarg" refType="primFontSz" fact="0.3"/>
      </dgm:constrLst>
      <dgm:ruleLst>
        <dgm:rule type="primFontSz" val="5" fact="NaN" max="NaN"/>
      </dgm:ruleLst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PictureAccentBlocks">
  <dgm:title val=""/>
  <dgm:desc val=""/>
  <dgm:catLst>
    <dgm:cat type="picture" pri="12000"/>
    <dgm:cat type="pictureconvert" pri="12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gt" val="5">
        <dgm:choose name="Name3">
          <dgm:if name="Name4" func="var" arg="dir" op="equ" val="norm">
            <dgm:alg type="snake">
              <dgm:param type="grDir" val="bL"/>
              <dgm:param type="bkpt" val="fixed"/>
              <dgm:param type="bkPtFixedVal" val="3"/>
              <dgm:param type="off" val="off"/>
              <dgm:param type="horzAlign" val="r"/>
              <dgm:param type="vertAlign" val="b"/>
            </dgm:alg>
          </dgm:if>
          <dgm:else name="Name5">
            <dgm:alg type="snake">
              <dgm:param type="grDir" val="bR"/>
              <dgm:param type="bkpt" val="fixed"/>
              <dgm:param type="bkPtFixedVal" val="3"/>
              <dgm:param type="off" val="off"/>
              <dgm:param type="horzAlign" val="l"/>
              <dgm:param type="vertAlign" val="b"/>
            </dgm:alg>
          </dgm:else>
        </dgm:choose>
      </dgm:if>
      <dgm:else name="Name6">
        <dgm:choose name="Name7">
          <dgm:if name="Name8" func="var" arg="dir" op="equ" val="norm">
            <dgm:alg type="snake">
              <dgm:param type="grDir" val="bL"/>
              <dgm:param type="bkpt" val="fixed"/>
              <dgm:param type="bkPtFixedVal" val="2"/>
              <dgm:param type="off" val="off"/>
              <dgm:param type="horzAlign" val="r"/>
              <dgm:param type="vertAlign" val="b"/>
            </dgm:alg>
          </dgm:if>
          <dgm:else name="Name9">
            <dgm:alg type="snake">
              <dgm:param type="grDir" val="bR"/>
              <dgm:param type="bkpt" val="fixed"/>
              <dgm:param type="bkPtFixedVal" val="2"/>
              <dgm:param type="off" val="off"/>
              <dgm:param type="horzAlign" val="l"/>
              <dgm:param type="vertAlign" val="b"/>
            </dgm:alg>
          </dgm:else>
        </dgm:choose>
      </dgm:else>
    </dgm:choose>
    <dgm:shape xmlns:r="http://schemas.openxmlformats.org/officeDocument/2006/relationships" r:blip="">
      <dgm:adjLst/>
    </dgm:shape>
    <dgm:constrLst>
      <dgm:constr type="alignOff" val="1"/>
      <dgm:constr type="primFontSz" for="des" ptType="node" op="equ" val="65"/>
      <dgm:constr type="w" for="ch" forName="composite" refType="w"/>
      <dgm:constr type="h" for="ch" forName="composite" refType="h"/>
      <dgm:constr type="sp" refType="w" refFor="ch" refForName="composite" op="equ" fact="0.113"/>
      <dgm:constr type="w" for="ch" forName="sibTrans" refType="w" refFor="ch" refForName="composite" op="equ" fact="0.000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2"/>
        </dgm:alg>
        <dgm:shape xmlns:r="http://schemas.openxmlformats.org/officeDocument/2006/relationships" r:blip="">
          <dgm:adjLst/>
        </dgm:shape>
        <dgm:choose name="Name10">
          <dgm:if name="Name11" func="var" arg="dir" op="equ" val="norm">
            <dgm:constrLst>
              <dgm:constr type="l" for="ch" forName="Image" refType="w" refFor="ch" refForName="Image" fact="0.2"/>
              <dgm:constr type="t" for="ch" forName="Image" refType="h" fact="0"/>
              <dgm:constr type="h" for="ch" forName="Image" refType="h"/>
              <dgm:constr type="w" for="ch" forName="Image" refType="h" refFor="ch" refForName="Image" op="equ"/>
              <dgm:constr type="l" for="ch" forName="Parent" refType="w" fact="0"/>
              <dgm:constr type="t" for="ch" forName="Parent" refType="h" fact="0"/>
              <dgm:constr type="w" for="ch" forName="Parent" refType="h" refFor="ch" refForName="Image" op="equ" fact="0.2"/>
              <dgm:constr type="h" for="ch" forName="Parent" refType="h" refFor="ch" refForName="Image" op="equ"/>
            </dgm:constrLst>
          </dgm:if>
          <dgm:else name="Name12">
            <dgm:constrLst>
              <dgm:constr type="l" for="ch" forName="Image" refType="w" fact="0"/>
              <dgm:constr type="t" for="ch" forName="Image" refType="h" fact="0"/>
              <dgm:constr type="h" for="ch" forName="Image" refType="h"/>
              <dgm:constr type="w" for="ch" forName="Image" refType="h" refFor="ch" refForName="Image" op="equ"/>
              <dgm:constr type="l" for="ch" forName="Parent" refType="w" refFor="ch" refForName="Image"/>
              <dgm:constr type="t" for="ch" forName="Parent" refType="h" fact="0"/>
              <dgm:constr type="w" for="ch" forName="Parent" refType="w" refFor="ch" refForName="Image" fact="0.2"/>
              <dgm:constr type="h" for="ch" forName="Parent" refType="h" refFor="ch" refForName="Image"/>
            </dgm:constrLst>
          </dgm:else>
        </dgm:choose>
        <dgm:layoutNode name="Image" styleLbl="alig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Parent" styleLbl="revTx">
          <dgm:varLst>
            <dgm:bulletEnabled val="1"/>
          </dgm:varLst>
          <dgm:alg type="tx">
            <dgm:param type="parTxLTRAlign" val="l"/>
            <dgm:param type="txAnchorVert" val="b"/>
            <dgm:param type="txAnchorVertCh" val="b"/>
            <dgm:param type="autoTxRot" val="grav"/>
          </dgm:alg>
          <dgm:choose name="Name13">
            <dgm:if name="Name14" func="var" arg="dir" op="equ" val="norm">
              <dgm:shape xmlns:r="http://schemas.openxmlformats.org/officeDocument/2006/relationships" rot="270" type="rect" r:blip="">
                <dgm:adjLst/>
              </dgm:shape>
            </dgm:if>
            <dgm:else name="Name15">
              <dgm:shape xmlns:r="http://schemas.openxmlformats.org/officeDocument/2006/relationships" rot="90" type="rect" r:blip="">
                <dgm:adjLst/>
              </dgm:shape>
            </dgm:else>
          </dgm:choose>
          <dgm:presOf axis="desOr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5/3/18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821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Kimberly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415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Kalsang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1183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Kalsang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7564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Kalsang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2423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Zac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0127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Constraints vs Objectives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0997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Zac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3964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7787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3025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9342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2685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Robyn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6992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Robyn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5893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Kalsang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4427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Kalsang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857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Kimberly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622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3C633830-2244-49AE-BC4A-47F415C177C6}" type="datetimeFigureOut">
              <a:rPr lang="en-US" dirty="0"/>
              <a:pPr/>
              <a:t>5/3/18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29834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5/3/18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953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3C633830-2244-49AE-BC4A-47F415C177C6}" type="datetimeFigureOut">
              <a:rPr lang="en-US" dirty="0"/>
              <a:t>5/3/18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49812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5/3/18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881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C633830-2244-49AE-BC4A-47F415C177C6}" type="datetimeFigureOut">
              <a:rPr lang="en-US" dirty="0"/>
              <a:pPr/>
              <a:t>5/3/18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28580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5/3/18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889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5/3/18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649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5/3/18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491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5/3/18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882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5/3/18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239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5/3/18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85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3C633830-2244-49AE-BC4A-47F415C177C6}" type="datetimeFigureOut">
              <a:rPr lang="en-US" dirty="0"/>
              <a:pPr/>
              <a:t>5/3/18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7802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zackeilholz.github.io/CineMunchies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55BA332-743B-47CA-A26A-612B441C1B0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C11EBC8E-474B-4959-BDBE-ED4FA17305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2" y="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43093BA-D7C0-401B-9B54-E2965B1493BA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205983" y="3558171"/>
            <a:ext cx="4657344" cy="0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3305" y="643467"/>
            <a:ext cx="6231263" cy="5560026"/>
          </a:xfrm>
        </p:spPr>
        <p:txBody>
          <a:bodyPr anchor="ctr">
            <a:normAutofit/>
          </a:bodyPr>
          <a:lstStyle/>
          <a:p>
            <a:pPr algn="r"/>
            <a:r>
              <a:rPr lang="en-US" sz="4400" dirty="0" err="1"/>
              <a:t>Cinemunchies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7856387" y="643468"/>
            <a:ext cx="3689098" cy="5560026"/>
          </a:xfrm>
        </p:spPr>
        <p:txBody>
          <a:bodyPr anchor="ctr">
            <a:normAutofit/>
          </a:bodyPr>
          <a:lstStyle/>
          <a:p>
            <a:r>
              <a:rPr lang="en-US" sz="2800" dirty="0"/>
              <a:t>Team Urkel</a:t>
            </a:r>
          </a:p>
          <a:p>
            <a:r>
              <a:rPr lang="en-US" sz="2800" dirty="0"/>
              <a:t>May 2018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981362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cap="all" dirty="0">
                <a:solidFill>
                  <a:schemeClr val="tx2"/>
                </a:solidFill>
              </a:rPr>
              <a:t>Technologies</a:t>
            </a:r>
            <a:br>
              <a:rPr lang="en-US" sz="3200" cap="all" dirty="0">
                <a:solidFill>
                  <a:schemeClr val="tx2"/>
                </a:solidFill>
              </a:rPr>
            </a:br>
            <a:r>
              <a:rPr lang="en-US" sz="3200" cap="all" dirty="0">
                <a:solidFill>
                  <a:schemeClr val="tx2"/>
                </a:solidFill>
              </a:rPr>
              <a:t>and Approach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133935-7D29-6844-80BA-86327882A6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8872" y="334108"/>
            <a:ext cx="3396820" cy="2782072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7CAA98D-49CF-DC46-A093-E83DE87F6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0" y="340333"/>
            <a:ext cx="3437272" cy="2775847"/>
          </a:xfrm>
        </p:spPr>
        <p:txBody>
          <a:bodyPr/>
          <a:lstStyle/>
          <a:p>
            <a:r>
              <a:rPr lang="en-US" dirty="0"/>
              <a:t>Wireframing</a:t>
            </a:r>
          </a:p>
          <a:p>
            <a:pPr lvl="1"/>
            <a:r>
              <a:rPr lang="en-US" dirty="0" err="1"/>
              <a:t>Balsamiq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1BBF74-8442-C14C-8EB8-CF9F02A4B2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7067" y="3203575"/>
            <a:ext cx="3301806" cy="2941920"/>
          </a:xfrm>
          <a:prstGeom prst="rect">
            <a:avLst/>
          </a:prstGeom>
        </p:spPr>
      </p:pic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F8D12FBF-F240-4D41-A940-F0B9695E727D}"/>
              </a:ext>
            </a:extLst>
          </p:cNvPr>
          <p:cNvSpPr txBox="1">
            <a:spLocks/>
          </p:cNvSpPr>
          <p:nvPr/>
        </p:nvSpPr>
        <p:spPr>
          <a:xfrm>
            <a:off x="8764495" y="3203575"/>
            <a:ext cx="3251197" cy="2775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Project Management</a:t>
            </a:r>
          </a:p>
          <a:p>
            <a:pPr lvl="1"/>
            <a:r>
              <a:rPr lang="en-US" dirty="0"/>
              <a:t>Jira</a:t>
            </a:r>
          </a:p>
        </p:txBody>
      </p:sp>
    </p:spTree>
    <p:extLst>
      <p:ext uri="{BB962C8B-B14F-4D97-AF65-F5344CB8AC3E}">
        <p14:creationId xmlns:p14="http://schemas.microsoft.com/office/powerpoint/2010/main" val="3080053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cap="all" dirty="0">
                <a:solidFill>
                  <a:schemeClr val="tx2"/>
                </a:solidFill>
              </a:rPr>
              <a:t>Technologies</a:t>
            </a:r>
            <a:br>
              <a:rPr lang="en-US" sz="3200" cap="all" dirty="0">
                <a:solidFill>
                  <a:schemeClr val="tx2"/>
                </a:solidFill>
              </a:rPr>
            </a:br>
            <a:r>
              <a:rPr lang="en-US" sz="3200" cap="all" dirty="0">
                <a:solidFill>
                  <a:schemeClr val="tx2"/>
                </a:solidFill>
              </a:rPr>
              <a:t>and Approach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7CAA98D-49CF-DC46-A093-E83DE87F6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0" y="340333"/>
            <a:ext cx="3437272" cy="2775847"/>
          </a:xfrm>
        </p:spPr>
        <p:txBody>
          <a:bodyPr/>
          <a:lstStyle/>
          <a:p>
            <a:r>
              <a:rPr lang="en-US" dirty="0" err="1"/>
              <a:t>BackEnd</a:t>
            </a:r>
            <a:endParaRPr lang="en-US" dirty="0"/>
          </a:p>
          <a:p>
            <a:pPr lvl="1"/>
            <a:r>
              <a:rPr lang="en-US" dirty="0"/>
              <a:t>Firebase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F8D12FBF-F240-4D41-A940-F0B9695E727D}"/>
              </a:ext>
            </a:extLst>
          </p:cNvPr>
          <p:cNvSpPr txBox="1">
            <a:spLocks/>
          </p:cNvSpPr>
          <p:nvPr/>
        </p:nvSpPr>
        <p:spPr>
          <a:xfrm>
            <a:off x="8764495" y="3203575"/>
            <a:ext cx="3251197" cy="2775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Front End</a:t>
            </a:r>
          </a:p>
          <a:p>
            <a:pPr lvl="1"/>
            <a:r>
              <a:rPr lang="en-US" dirty="0"/>
              <a:t>Materialize</a:t>
            </a:r>
          </a:p>
          <a:p>
            <a:pPr lvl="1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4C8FC5E-4562-6B49-929B-AD486CD8D55D}"/>
              </a:ext>
            </a:extLst>
          </p:cNvPr>
          <p:cNvSpPr/>
          <p:nvPr/>
        </p:nvSpPr>
        <p:spPr>
          <a:xfrm>
            <a:off x="8193505" y="625642"/>
            <a:ext cx="2803358" cy="1672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 of our Firebase DB Here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B0BF03A-27E4-D046-A576-458911F205EC}"/>
              </a:ext>
            </a:extLst>
          </p:cNvPr>
          <p:cNvSpPr/>
          <p:nvPr/>
        </p:nvSpPr>
        <p:spPr>
          <a:xfrm>
            <a:off x="5163042" y="4038599"/>
            <a:ext cx="2803358" cy="1672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Materialize Logo or Code Here</a:t>
            </a:r>
          </a:p>
        </p:txBody>
      </p:sp>
    </p:spTree>
    <p:extLst>
      <p:ext uri="{BB962C8B-B14F-4D97-AF65-F5344CB8AC3E}">
        <p14:creationId xmlns:p14="http://schemas.microsoft.com/office/powerpoint/2010/main" val="4208581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cap="all" dirty="0">
                <a:solidFill>
                  <a:schemeClr val="tx2"/>
                </a:solidFill>
              </a:rPr>
              <a:t>Our Challenges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3F5C816-3F3B-3140-82E6-B31B4C308B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5912794"/>
              </p:ext>
            </p:extLst>
          </p:nvPr>
        </p:nvGraphicFramePr>
        <p:xfrm>
          <a:off x="5181600" y="568325"/>
          <a:ext cx="6248400" cy="5656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456292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cap="all" dirty="0">
                <a:solidFill>
                  <a:schemeClr val="tx2"/>
                </a:solidFill>
              </a:rPr>
              <a:t>Our Successes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8631F71-0BF5-3446-AA37-C302F8B2F5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2064530"/>
              </p:ext>
            </p:extLst>
          </p:nvPr>
        </p:nvGraphicFramePr>
        <p:xfrm>
          <a:off x="5181600" y="568325"/>
          <a:ext cx="6248400" cy="5656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690413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cap="all" dirty="0">
                <a:solidFill>
                  <a:schemeClr val="tx2"/>
                </a:solidFill>
              </a:rPr>
              <a:t>What</a:t>
            </a:r>
            <a:br>
              <a:rPr lang="en-US" sz="3200" cap="all" dirty="0">
                <a:solidFill>
                  <a:schemeClr val="tx2"/>
                </a:solidFill>
              </a:rPr>
            </a:br>
            <a:r>
              <a:rPr lang="en-US" sz="3200" cap="all" dirty="0">
                <a:solidFill>
                  <a:schemeClr val="tx2"/>
                </a:solidFill>
              </a:rPr>
              <a:t>We</a:t>
            </a:r>
            <a:br>
              <a:rPr lang="en-US" sz="3200" cap="all" dirty="0">
                <a:solidFill>
                  <a:schemeClr val="tx2"/>
                </a:solidFill>
              </a:rPr>
            </a:br>
            <a:r>
              <a:rPr lang="en-US" sz="3200" cap="all" dirty="0">
                <a:solidFill>
                  <a:schemeClr val="tx2"/>
                </a:solidFill>
              </a:rPr>
              <a:t>Learned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75C9ECF-0BFD-5648-AF62-FE972D3EBB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6146889"/>
              </p:ext>
            </p:extLst>
          </p:nvPr>
        </p:nvGraphicFramePr>
        <p:xfrm>
          <a:off x="4712677" y="164123"/>
          <a:ext cx="7315199" cy="65883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93388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cap="all" dirty="0">
                <a:solidFill>
                  <a:schemeClr val="tx2"/>
                </a:solidFill>
              </a:rPr>
              <a:t>Next Steps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2CAB4E-EEFB-874E-8867-0EE4DD477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5321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cap="all" dirty="0">
                <a:solidFill>
                  <a:schemeClr val="tx2"/>
                </a:solidFill>
              </a:rPr>
              <a:t>Questions</a:t>
            </a:r>
            <a:br>
              <a:rPr lang="en-US" sz="3200" cap="all" dirty="0">
                <a:solidFill>
                  <a:schemeClr val="tx2"/>
                </a:solidFill>
              </a:rPr>
            </a:br>
            <a:r>
              <a:rPr lang="en-US" sz="3200" cap="all" dirty="0">
                <a:solidFill>
                  <a:schemeClr val="tx2"/>
                </a:solidFill>
              </a:rPr>
              <a:t>&amp;</a:t>
            </a:r>
            <a:br>
              <a:rPr lang="en-US" sz="3200" cap="all" dirty="0">
                <a:solidFill>
                  <a:schemeClr val="tx2"/>
                </a:solidFill>
              </a:rPr>
            </a:br>
            <a:r>
              <a:rPr lang="en-US" sz="3200" cap="all" dirty="0">
                <a:solidFill>
                  <a:schemeClr val="tx2"/>
                </a:solidFill>
              </a:rPr>
              <a:t>Answers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CF5886-9D39-DE4D-89CE-8E6826A23A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94960" y="1389380"/>
            <a:ext cx="5943600" cy="3962400"/>
          </a:xfrm>
        </p:spPr>
      </p:pic>
    </p:spTree>
    <p:extLst>
      <p:ext uri="{BB962C8B-B14F-4D97-AF65-F5344CB8AC3E}">
        <p14:creationId xmlns:p14="http://schemas.microsoft.com/office/powerpoint/2010/main" val="3953395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109EA00-FE37-4122-A40E-DAE9F337651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9CA4B30D-734C-485B-9ACD-5B15C38FBB0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643466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B9B9E400-74A2-4670-B7FD-424F29A7347B}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70478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b="0" i="1" kern="120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2F89DA2-BD54-4F49-9F0A-3173F355CF3F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48320" y="2286000"/>
            <a:ext cx="0" cy="3294753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2286000"/>
            <a:ext cx="6138237" cy="3294753"/>
          </a:xfrm>
        </p:spPr>
        <p:txBody>
          <a:bodyPr anchor="b">
            <a:normAutofit/>
          </a:bodyPr>
          <a:lstStyle/>
          <a:p>
            <a:r>
              <a:rPr lang="en-US" sz="480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7534656" y="643466"/>
            <a:ext cx="4013878" cy="4937287"/>
          </a:xfrm>
        </p:spPr>
        <p:txBody>
          <a:bodyPr anchor="t">
            <a:normAutofit fontScale="92500" lnSpcReduction="20000"/>
          </a:bodyPr>
          <a:lstStyle/>
          <a:p>
            <a:r>
              <a:rPr lang="en-US" dirty="0"/>
              <a:t>Team Urkel</a:t>
            </a:r>
          </a:p>
          <a:p>
            <a:r>
              <a:rPr lang="en-US" dirty="0"/>
              <a:t>What’s Been Missing</a:t>
            </a:r>
          </a:p>
          <a:p>
            <a:r>
              <a:rPr lang="en-US" dirty="0"/>
              <a:t>Description of project</a:t>
            </a:r>
          </a:p>
          <a:p>
            <a:r>
              <a:rPr lang="en-US" dirty="0"/>
              <a:t>Project structure</a:t>
            </a:r>
          </a:p>
          <a:p>
            <a:r>
              <a:rPr lang="en-US" dirty="0"/>
              <a:t>Project selection process</a:t>
            </a:r>
          </a:p>
          <a:p>
            <a:r>
              <a:rPr lang="en-US" dirty="0"/>
              <a:t>Our approach</a:t>
            </a:r>
          </a:p>
          <a:p>
            <a:r>
              <a:rPr lang="en-US" dirty="0"/>
              <a:t>Tools and technologies</a:t>
            </a:r>
          </a:p>
          <a:p>
            <a:r>
              <a:rPr lang="en-US" dirty="0"/>
              <a:t>Features and functions</a:t>
            </a:r>
          </a:p>
          <a:p>
            <a:r>
              <a:rPr lang="en-US" dirty="0"/>
              <a:t>Our challenges</a:t>
            </a:r>
          </a:p>
          <a:p>
            <a:r>
              <a:rPr lang="en-US" dirty="0"/>
              <a:t>Our successes</a:t>
            </a:r>
          </a:p>
          <a:p>
            <a:r>
              <a:rPr lang="en-US" dirty="0"/>
              <a:t>What we learned</a:t>
            </a:r>
          </a:p>
          <a:p>
            <a:r>
              <a:rPr lang="en-US" dirty="0"/>
              <a:t>Next Steps</a:t>
            </a:r>
          </a:p>
          <a:p>
            <a:r>
              <a:rPr lang="en-US" dirty="0"/>
              <a:t>Questions &amp; answers</a:t>
            </a:r>
          </a:p>
        </p:txBody>
      </p:sp>
    </p:spTree>
    <p:extLst>
      <p:ext uri="{BB962C8B-B14F-4D97-AF65-F5344CB8AC3E}">
        <p14:creationId xmlns:p14="http://schemas.microsoft.com/office/powerpoint/2010/main" val="664271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cap="all" dirty="0">
                <a:solidFill>
                  <a:schemeClr val="tx2"/>
                </a:solidFill>
              </a:rPr>
              <a:t>Team Urkel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2800" i="1" dirty="0">
              <a:solidFill>
                <a:schemeClr val="tx2"/>
              </a:solidFill>
            </a:endParaRPr>
          </a:p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2800" i="1" dirty="0">
              <a:solidFill>
                <a:schemeClr val="tx2"/>
              </a:solidFill>
            </a:endParaRPr>
          </a:p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2800" i="1" dirty="0">
              <a:solidFill>
                <a:schemeClr val="tx2"/>
              </a:solidFill>
            </a:endParaRPr>
          </a:p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2800" i="1" dirty="0">
              <a:solidFill>
                <a:schemeClr val="tx2"/>
              </a:solidFill>
            </a:endParaRPr>
          </a:p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2800" i="1" dirty="0">
              <a:solidFill>
                <a:schemeClr val="tx2"/>
              </a:solidFill>
            </a:endParaRPr>
          </a:p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800" i="1" dirty="0" err="1">
                <a:solidFill>
                  <a:schemeClr val="tx2"/>
                </a:solidFill>
              </a:rPr>
              <a:t>Kalsang</a:t>
            </a:r>
            <a:r>
              <a:rPr lang="en-US" sz="2800" i="1" dirty="0">
                <a:solidFill>
                  <a:schemeClr val="tx2"/>
                </a:solidFill>
              </a:rPr>
              <a:t> </a:t>
            </a:r>
            <a:r>
              <a:rPr lang="en-US" sz="2800" i="1" dirty="0" err="1">
                <a:solidFill>
                  <a:schemeClr val="tx2"/>
                </a:solidFill>
              </a:rPr>
              <a:t>Bhutia</a:t>
            </a:r>
            <a:endParaRPr lang="en-US" sz="2800" i="1" dirty="0">
              <a:solidFill>
                <a:schemeClr val="tx2"/>
              </a:solidFill>
            </a:endParaRPr>
          </a:p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800" i="1" dirty="0">
                <a:solidFill>
                  <a:schemeClr val="tx2"/>
                </a:solidFill>
              </a:rPr>
              <a:t>Robyn Craig</a:t>
            </a:r>
          </a:p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800" i="1" dirty="0">
                <a:solidFill>
                  <a:schemeClr val="tx2"/>
                </a:solidFill>
              </a:rPr>
              <a:t>Zac </a:t>
            </a:r>
            <a:r>
              <a:rPr lang="en-US" sz="2800" i="1" dirty="0" err="1">
                <a:solidFill>
                  <a:schemeClr val="tx2"/>
                </a:solidFill>
              </a:rPr>
              <a:t>Keilholz</a:t>
            </a:r>
            <a:endParaRPr lang="en-US" sz="2800" i="1" dirty="0">
              <a:solidFill>
                <a:schemeClr val="tx2"/>
              </a:solidFill>
            </a:endParaRPr>
          </a:p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800" i="1" dirty="0">
                <a:solidFill>
                  <a:schemeClr val="tx2"/>
                </a:solidFill>
              </a:rPr>
              <a:t>Kimberly Maturo-Hilt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1F2A50-7BD3-3949-8361-D355718B36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1424" y="420624"/>
            <a:ext cx="4919470" cy="3276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825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cap="all" dirty="0">
                <a:solidFill>
                  <a:schemeClr val="tx2"/>
                </a:solidFill>
              </a:rPr>
              <a:t>Mission </a:t>
            </a:r>
            <a:br>
              <a:rPr lang="en-US" sz="3200" cap="all" dirty="0">
                <a:solidFill>
                  <a:schemeClr val="tx2"/>
                </a:solidFill>
              </a:rPr>
            </a:br>
            <a:r>
              <a:rPr lang="en-US" sz="3200" cap="all" dirty="0">
                <a:solidFill>
                  <a:schemeClr val="tx2"/>
                </a:solidFill>
              </a:rPr>
              <a:t>&amp; </a:t>
            </a:r>
            <a:br>
              <a:rPr lang="en-US" sz="3200" cap="all" dirty="0">
                <a:solidFill>
                  <a:schemeClr val="tx2"/>
                </a:solidFill>
              </a:rPr>
            </a:br>
            <a:r>
              <a:rPr lang="en-US" sz="3200" cap="all" dirty="0">
                <a:solidFill>
                  <a:schemeClr val="tx2"/>
                </a:solidFill>
              </a:rPr>
              <a:t>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422762"/>
            <a:ext cx="6248398" cy="5655156"/>
          </a:xfr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800" b="1" i="1" dirty="0">
                <a:solidFill>
                  <a:schemeClr val="tx2"/>
                </a:solidFill>
              </a:rPr>
              <a:t>Mission: </a:t>
            </a:r>
          </a:p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800" dirty="0">
                <a:solidFill>
                  <a:schemeClr val="tx2"/>
                </a:solidFill>
              </a:rPr>
              <a:t>Design a collaborative  space that links love of the cinema and the love of munchies together for an </a:t>
            </a:r>
            <a:r>
              <a:rPr lang="en-US" sz="2800" dirty="0" err="1">
                <a:solidFill>
                  <a:schemeClr val="tx2"/>
                </a:solidFill>
              </a:rPr>
              <a:t>ahhhh</a:t>
            </a:r>
            <a:r>
              <a:rPr lang="en-US" sz="2800" dirty="0">
                <a:solidFill>
                  <a:schemeClr val="tx2"/>
                </a:solidFill>
              </a:rPr>
              <a:t>, </a:t>
            </a:r>
            <a:r>
              <a:rPr lang="en-US" sz="2800" dirty="0" err="1">
                <a:solidFill>
                  <a:schemeClr val="tx2"/>
                </a:solidFill>
              </a:rPr>
              <a:t>ohhhhh</a:t>
            </a:r>
            <a:r>
              <a:rPr lang="en-US" sz="2800" dirty="0">
                <a:solidFill>
                  <a:schemeClr val="tx2"/>
                </a:solidFill>
              </a:rPr>
              <a:t> or WOW experience.</a:t>
            </a:r>
          </a:p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2800" i="1" dirty="0">
              <a:solidFill>
                <a:schemeClr val="tx2"/>
              </a:solidFill>
            </a:endParaRPr>
          </a:p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800" b="1" i="1" dirty="0">
                <a:solidFill>
                  <a:schemeClr val="tx2"/>
                </a:solidFill>
              </a:rPr>
              <a:t>Value:</a:t>
            </a:r>
          </a:p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800" dirty="0">
                <a:solidFill>
                  <a:schemeClr val="tx2"/>
                </a:solidFill>
              </a:rPr>
              <a:t>We aim to deliver creativity and ease to our solutions as well as our love and passion for food and movies to our customer experience.</a:t>
            </a:r>
          </a:p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2800" dirty="0">
              <a:solidFill>
                <a:schemeClr val="tx2"/>
              </a:solidFill>
            </a:endParaRPr>
          </a:p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800" i="1" dirty="0">
                <a:solidFill>
                  <a:schemeClr val="tx2"/>
                </a:solidFill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EA14DF-9209-6F42-8026-DCC66580B4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8544" y="5066030"/>
            <a:ext cx="5047964" cy="166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204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cap="all" dirty="0">
                <a:solidFill>
                  <a:schemeClr val="tx2"/>
                </a:solidFill>
              </a:rPr>
              <a:t>What’s</a:t>
            </a:r>
            <a:br>
              <a:rPr lang="en-US" sz="3200" cap="all" dirty="0">
                <a:solidFill>
                  <a:schemeClr val="tx2"/>
                </a:solidFill>
              </a:rPr>
            </a:br>
            <a:r>
              <a:rPr lang="en-US" sz="3200" cap="all" dirty="0">
                <a:solidFill>
                  <a:schemeClr val="tx2"/>
                </a:solidFill>
              </a:rPr>
              <a:t>Been</a:t>
            </a:r>
            <a:br>
              <a:rPr lang="en-US" sz="3200" cap="all" dirty="0">
                <a:solidFill>
                  <a:schemeClr val="tx2"/>
                </a:solidFill>
              </a:rPr>
            </a:br>
            <a:r>
              <a:rPr lang="en-US" sz="3200" cap="all" dirty="0">
                <a:solidFill>
                  <a:schemeClr val="tx2"/>
                </a:solidFill>
              </a:rPr>
              <a:t>Missing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i="1" dirty="0">
                <a:solidFill>
                  <a:schemeClr val="tx2"/>
                </a:solidFill>
              </a:rPr>
              <a:t>It’s simple, ever watch a movie?</a:t>
            </a:r>
          </a:p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i="1" dirty="0">
              <a:solidFill>
                <a:schemeClr val="tx2"/>
              </a:solidFill>
            </a:endParaRPr>
          </a:p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i="1" dirty="0">
                <a:solidFill>
                  <a:schemeClr val="tx2"/>
                </a:solidFill>
              </a:rPr>
              <a:t>Ever think to yourself, what are they eating? </a:t>
            </a:r>
          </a:p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i="1" dirty="0">
              <a:solidFill>
                <a:schemeClr val="tx2"/>
              </a:solidFill>
            </a:endParaRPr>
          </a:p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i="1" dirty="0">
                <a:solidFill>
                  <a:schemeClr val="tx2"/>
                </a:solidFill>
              </a:rPr>
              <a:t>It looks SO GOOD. </a:t>
            </a:r>
          </a:p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i="1" dirty="0">
              <a:solidFill>
                <a:schemeClr val="tx2"/>
              </a:solidFill>
            </a:endParaRPr>
          </a:p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i="1" dirty="0">
                <a:solidFill>
                  <a:schemeClr val="tx2"/>
                </a:solidFill>
              </a:rPr>
              <a:t>I WANT THAT TOO! </a:t>
            </a:r>
          </a:p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i="1" dirty="0">
              <a:solidFill>
                <a:schemeClr val="tx2"/>
              </a:solidFill>
            </a:endParaRPr>
          </a:p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i="1" dirty="0">
                <a:solidFill>
                  <a:schemeClr val="tx2"/>
                </a:solidFill>
              </a:rPr>
              <a:t>Answered YES to both the above … then CINEMUNCHIES is what you need. </a:t>
            </a:r>
          </a:p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i="1" dirty="0">
              <a:solidFill>
                <a:schemeClr val="tx2"/>
              </a:solidFill>
            </a:endParaRPr>
          </a:p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2800" i="1" dirty="0">
              <a:solidFill>
                <a:schemeClr val="tx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4F0038-DDBD-6B40-B9CF-71FF98ADDC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851051">
            <a:off x="6726510" y="5109822"/>
            <a:ext cx="5234291" cy="108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900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cap="all" dirty="0">
                <a:solidFill>
                  <a:schemeClr val="tx2"/>
                </a:solidFill>
              </a:rPr>
              <a:t>Description of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i="1" dirty="0">
                <a:solidFill>
                  <a:schemeClr val="tx2"/>
                </a:solidFill>
              </a:rPr>
              <a:t>We bring the munchies of the movies to you.</a:t>
            </a:r>
          </a:p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i="1" dirty="0">
              <a:solidFill>
                <a:schemeClr val="tx2"/>
              </a:solidFill>
            </a:endParaRPr>
          </a:p>
          <a:p>
            <a:pPr marL="457200" indent="-45720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AutoNum type="arabicPeriod"/>
            </a:pPr>
            <a:r>
              <a:rPr lang="en-US" i="1" dirty="0">
                <a:solidFill>
                  <a:schemeClr val="tx2"/>
                </a:solidFill>
              </a:rPr>
              <a:t>Search a movie</a:t>
            </a:r>
          </a:p>
          <a:p>
            <a:pPr marL="457200" indent="-45720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AutoNum type="arabicPeriod"/>
            </a:pPr>
            <a:r>
              <a:rPr lang="en-US" i="1" dirty="0">
                <a:solidFill>
                  <a:schemeClr val="tx2"/>
                </a:solidFill>
              </a:rPr>
              <a:t>See a list of munchies</a:t>
            </a:r>
          </a:p>
          <a:p>
            <a:pPr marL="457200" indent="-45720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AutoNum type="arabicPeriod"/>
            </a:pPr>
            <a:r>
              <a:rPr lang="en-US" i="1" dirty="0">
                <a:solidFill>
                  <a:schemeClr val="tx2"/>
                </a:solidFill>
              </a:rPr>
              <a:t>Select a munchie</a:t>
            </a:r>
          </a:p>
          <a:p>
            <a:pPr marL="457200" indent="-45720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AutoNum type="arabicPeriod"/>
            </a:pPr>
            <a:r>
              <a:rPr lang="en-US" i="1" dirty="0">
                <a:solidFill>
                  <a:schemeClr val="tx2"/>
                </a:solidFill>
              </a:rPr>
              <a:t>Get the recipe</a:t>
            </a:r>
          </a:p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i="1" dirty="0">
                <a:solidFill>
                  <a:schemeClr val="tx2"/>
                </a:solidFill>
              </a:rPr>
              <a:t>OR</a:t>
            </a:r>
          </a:p>
          <a:p>
            <a:pPr marL="457200" indent="-45720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AutoNum type="arabicPeriod"/>
            </a:pPr>
            <a:r>
              <a:rPr lang="en-US" i="1" dirty="0">
                <a:solidFill>
                  <a:schemeClr val="tx2"/>
                </a:solidFill>
              </a:rPr>
              <a:t>Don’t see the munchie yet, then add to our ever expanding database!</a:t>
            </a:r>
          </a:p>
          <a:p>
            <a:pPr marL="457200" indent="-45720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AutoNum type="arabicPeriod"/>
            </a:pPr>
            <a:r>
              <a:rPr lang="en-US" i="1" dirty="0">
                <a:solidFill>
                  <a:schemeClr val="tx2"/>
                </a:solidFill>
              </a:rPr>
              <a:t>Want to know what movie to pair with a munchie, we got you covered for that too! (future functionality)</a:t>
            </a:r>
          </a:p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2800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0698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cap="all" dirty="0">
                <a:solidFill>
                  <a:schemeClr val="tx2"/>
                </a:solidFill>
              </a:rPr>
              <a:t>Project</a:t>
            </a:r>
            <a:br>
              <a:rPr lang="en-US" sz="3200" cap="all" dirty="0">
                <a:solidFill>
                  <a:schemeClr val="tx2"/>
                </a:solidFill>
              </a:rPr>
            </a:br>
            <a:r>
              <a:rPr lang="en-US" sz="3200" cap="all" dirty="0">
                <a:solidFill>
                  <a:schemeClr val="tx2"/>
                </a:solidFill>
              </a:rPr>
              <a:t>Team Structure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C6E1DB2-0D14-5E47-87CE-D08B9A5ED4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075014"/>
              </p:ext>
            </p:extLst>
          </p:nvPr>
        </p:nvGraphicFramePr>
        <p:xfrm>
          <a:off x="5181600" y="568325"/>
          <a:ext cx="6248400" cy="5656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64484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cap="all" dirty="0">
                <a:solidFill>
                  <a:schemeClr val="tx2"/>
                </a:solidFill>
              </a:rPr>
              <a:t>Project Selection Process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735922E-D2B0-724E-96D4-BD175B938F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4015789"/>
              </p:ext>
            </p:extLst>
          </p:nvPr>
        </p:nvGraphicFramePr>
        <p:xfrm>
          <a:off x="4595906" y="-1354600"/>
          <a:ext cx="7596094" cy="59617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125948B-8B76-144B-A15C-475046D9A84C}"/>
              </a:ext>
            </a:extLst>
          </p:cNvPr>
          <p:cNvSpPr txBox="1"/>
          <p:nvPr/>
        </p:nvSpPr>
        <p:spPr>
          <a:xfrm>
            <a:off x="5920154" y="6460367"/>
            <a:ext cx="61311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Name provided by Jesse Mortenson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EC3454-22E1-D84C-BB0D-98351681BE59}"/>
              </a:ext>
            </a:extLst>
          </p:cNvPr>
          <p:cNvSpPr txBox="1"/>
          <p:nvPr/>
        </p:nvSpPr>
        <p:spPr>
          <a:xfrm>
            <a:off x="5392615" y="3223846"/>
            <a:ext cx="637735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team members submitted ideas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37 ideas in total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team member picked their  Top-5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idea which received a rating was presented, discussed, challenged and brain-stormed the experience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Narrowed down top choices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Another team was already working on the Where to Meet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agreed to move forward with </a:t>
            </a:r>
            <a:r>
              <a:rPr lang="en-US" dirty="0" err="1"/>
              <a:t>SeeFood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New name established upon discussion and input from Jesse for project approval</a:t>
            </a:r>
          </a:p>
        </p:txBody>
      </p:sp>
    </p:spTree>
    <p:extLst>
      <p:ext uri="{BB962C8B-B14F-4D97-AF65-F5344CB8AC3E}">
        <p14:creationId xmlns:p14="http://schemas.microsoft.com/office/powerpoint/2010/main" val="95241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2800" cap="all" dirty="0">
                <a:solidFill>
                  <a:schemeClr val="tx2"/>
                </a:solidFill>
              </a:rPr>
              <a:t>Product Demonstration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3323" y="378488"/>
            <a:ext cx="6656614" cy="60252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2800" i="1" dirty="0">
              <a:solidFill>
                <a:schemeClr val="tx2"/>
              </a:solidFill>
            </a:endParaRPr>
          </a:p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800" i="1" dirty="0">
                <a:solidFill>
                  <a:schemeClr val="tx2"/>
                </a:solidFill>
                <a:hlinkClick r:id="rId3"/>
              </a:rPr>
              <a:t>https://zackeilholz.github.io/CineMunchies/</a:t>
            </a:r>
            <a:endParaRPr lang="en-US" sz="2800" i="1" dirty="0">
              <a:solidFill>
                <a:schemeClr val="tx2"/>
              </a:solidFill>
            </a:endParaRPr>
          </a:p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2800" i="1" dirty="0">
              <a:solidFill>
                <a:schemeClr val="tx2"/>
              </a:solidFill>
            </a:endParaRPr>
          </a:p>
          <a:p>
            <a:pPr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</a:pPr>
            <a:endParaRPr lang="en-US" sz="2800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84871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Headlines</Template>
  <TotalTime>3260</TotalTime>
  <Words>532</Words>
  <Application>Microsoft Macintosh PowerPoint</Application>
  <PresentationFormat>Widescreen</PresentationFormat>
  <Paragraphs>177</Paragraphs>
  <Slides>16</Slides>
  <Notes>16</Notes>
  <HiddenSlides>5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Century Schoolbook</vt:lpstr>
      <vt:lpstr>Corbel</vt:lpstr>
      <vt:lpstr>Headlines</vt:lpstr>
      <vt:lpstr>Cinemunchies</vt:lpstr>
      <vt:lpstr>Contents</vt:lpstr>
      <vt:lpstr>Team Urkel</vt:lpstr>
      <vt:lpstr>Mission  &amp;  Value</vt:lpstr>
      <vt:lpstr>What’s Been Missing</vt:lpstr>
      <vt:lpstr>Description of Project</vt:lpstr>
      <vt:lpstr>Project Team Structure</vt:lpstr>
      <vt:lpstr>Project Selection Process</vt:lpstr>
      <vt:lpstr>Product Demonstration</vt:lpstr>
      <vt:lpstr>Technologies and Approach</vt:lpstr>
      <vt:lpstr>Technologies and Approach</vt:lpstr>
      <vt:lpstr>Our Challenges</vt:lpstr>
      <vt:lpstr>Our Successes</vt:lpstr>
      <vt:lpstr>What We Learned</vt:lpstr>
      <vt:lpstr>Next Steps</vt:lpstr>
      <vt:lpstr>Questions &amp; Answers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Cinemunchies</dc:title>
  <dc:creator>Kimberly Maturo-Hilt</dc:creator>
  <cp:lastModifiedBy>Kimberly Maturo-Hilt</cp:lastModifiedBy>
  <cp:revision>29</cp:revision>
  <dcterms:created xsi:type="dcterms:W3CDTF">2018-04-28T18:00:33Z</dcterms:created>
  <dcterms:modified xsi:type="dcterms:W3CDTF">2018-05-03T12:36:34Z</dcterms:modified>
</cp:coreProperties>
</file>