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1" r:id="rId4"/>
    <p:sldId id="260" r:id="rId5"/>
    <p:sldId id="274" r:id="rId6"/>
    <p:sldId id="263" r:id="rId7"/>
    <p:sldId id="262" r:id="rId8"/>
    <p:sldId id="264" r:id="rId9"/>
    <p:sldId id="267" r:id="rId10"/>
    <p:sldId id="266" r:id="rId11"/>
    <p:sldId id="265" r:id="rId12"/>
    <p:sldId id="268" r:id="rId13"/>
    <p:sldId id="269" r:id="rId14"/>
    <p:sldId id="270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85772" autoAdjust="0"/>
  </p:normalViewPr>
  <p:slideViewPr>
    <p:cSldViewPr snapToGrid="0">
      <p:cViewPr varScale="1">
        <p:scale>
          <a:sx n="109" d="100"/>
          <a:sy n="109" d="100"/>
        </p:scale>
        <p:origin x="6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g"/><Relationship Id="rId4" Type="http://schemas.openxmlformats.org/officeDocument/2006/relationships/image" Target="../media/image7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DE01B-179F-3D42-A4F1-B091AD30251B}" type="doc">
      <dgm:prSet loTypeId="urn:microsoft.com/office/officeart/2005/8/layout/cycle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ADBB3C-89A5-4445-9D6C-16306DC351F3}">
      <dgm:prSet phldrT="[Text]"/>
      <dgm:spPr/>
      <dgm:t>
        <a:bodyPr/>
        <a:lstStyle/>
        <a:p>
          <a:r>
            <a:rPr lang="en-US" dirty="0"/>
            <a:t>-</a:t>
          </a:r>
          <a:r>
            <a:rPr lang="en-US" baseline="0" dirty="0"/>
            <a:t> Overall technical responsible</a:t>
          </a:r>
        </a:p>
        <a:p>
          <a:r>
            <a:rPr lang="en-US" baseline="0" dirty="0"/>
            <a:t>- Solution design advisory</a:t>
          </a:r>
        </a:p>
        <a:p>
          <a:r>
            <a:rPr lang="en-US" baseline="0" dirty="0"/>
            <a:t>- Firebase</a:t>
          </a:r>
          <a:endParaRPr lang="en-US" dirty="0"/>
        </a:p>
      </dgm:t>
    </dgm:pt>
    <dgm:pt modelId="{B4679D4A-49A8-4D4D-9B2D-6A3B26885BC1}" type="parTrans" cxnId="{949C53B9-FFED-3F4F-9373-FAEA5203D99B}">
      <dgm:prSet/>
      <dgm:spPr/>
      <dgm:t>
        <a:bodyPr/>
        <a:lstStyle/>
        <a:p>
          <a:endParaRPr lang="en-US"/>
        </a:p>
      </dgm:t>
    </dgm:pt>
    <dgm:pt modelId="{161C9BFB-EAA5-CB4A-984A-7E4260AEFAC9}" type="sibTrans" cxnId="{949C53B9-FFED-3F4F-9373-FAEA5203D99B}">
      <dgm:prSet/>
      <dgm:spPr/>
      <dgm:t>
        <a:bodyPr/>
        <a:lstStyle/>
        <a:p>
          <a:endParaRPr lang="en-US"/>
        </a:p>
      </dgm:t>
    </dgm:pt>
    <dgm:pt modelId="{4E72B03D-0FEF-B349-B8B0-79AA5779FF51}">
      <dgm:prSet phldrT="[Text]"/>
      <dgm:spPr/>
      <dgm:t>
        <a:bodyPr/>
        <a:lstStyle/>
        <a:p>
          <a:r>
            <a:rPr lang="en-US" dirty="0"/>
            <a:t>Solution Architect &amp; Back-end Development</a:t>
          </a:r>
        </a:p>
      </dgm:t>
    </dgm:pt>
    <dgm:pt modelId="{DC513F39-3904-DF42-8B94-E62C5E2E1280}" type="parTrans" cxnId="{9505CF3B-51C8-C445-9E13-87DE95EE6827}">
      <dgm:prSet/>
      <dgm:spPr/>
      <dgm:t>
        <a:bodyPr/>
        <a:lstStyle/>
        <a:p>
          <a:endParaRPr lang="en-US"/>
        </a:p>
      </dgm:t>
    </dgm:pt>
    <dgm:pt modelId="{FDC58E81-E6F2-1B48-83B6-C397422F5774}" type="sibTrans" cxnId="{9505CF3B-51C8-C445-9E13-87DE95EE6827}">
      <dgm:prSet/>
      <dgm:spPr/>
      <dgm:t>
        <a:bodyPr/>
        <a:lstStyle/>
        <a:p>
          <a:endParaRPr lang="en-US"/>
        </a:p>
      </dgm:t>
    </dgm:pt>
    <dgm:pt modelId="{BF95D455-2654-EB42-85CD-916D2EBE684E}">
      <dgm:prSet phldrT="[Text]"/>
      <dgm:spPr/>
      <dgm:t>
        <a:bodyPr/>
        <a:lstStyle/>
        <a:p>
          <a:r>
            <a:rPr lang="en-US" dirty="0"/>
            <a:t>- </a:t>
          </a:r>
          <a:r>
            <a:rPr lang="en-US" dirty="0" err="1"/>
            <a:t>Jquery</a:t>
          </a:r>
          <a:endParaRPr lang="en-US" dirty="0"/>
        </a:p>
        <a:p>
          <a:r>
            <a:rPr lang="en-US" dirty="0"/>
            <a:t>-</a:t>
          </a:r>
          <a:r>
            <a:rPr lang="en-US" dirty="0" err="1"/>
            <a:t>Javascript</a:t>
          </a:r>
          <a:endParaRPr lang="en-US" dirty="0"/>
        </a:p>
        <a:p>
          <a:r>
            <a:rPr lang="en-US" dirty="0"/>
            <a:t>- AJAX</a:t>
          </a:r>
        </a:p>
        <a:p>
          <a:r>
            <a:rPr lang="en-US" dirty="0"/>
            <a:t>-API calls</a:t>
          </a:r>
        </a:p>
      </dgm:t>
    </dgm:pt>
    <dgm:pt modelId="{FDA582E7-6B6A-8B4D-9564-D57D9964768D}" type="parTrans" cxnId="{6250CD9A-9D5B-F14F-BB31-376172C00118}">
      <dgm:prSet/>
      <dgm:spPr/>
      <dgm:t>
        <a:bodyPr/>
        <a:lstStyle/>
        <a:p>
          <a:endParaRPr lang="en-US"/>
        </a:p>
      </dgm:t>
    </dgm:pt>
    <dgm:pt modelId="{01E50C5F-6812-0E4F-8006-AAADBC4C63A9}" type="sibTrans" cxnId="{6250CD9A-9D5B-F14F-BB31-376172C00118}">
      <dgm:prSet/>
      <dgm:spPr/>
      <dgm:t>
        <a:bodyPr/>
        <a:lstStyle/>
        <a:p>
          <a:endParaRPr lang="en-US"/>
        </a:p>
      </dgm:t>
    </dgm:pt>
    <dgm:pt modelId="{C9036069-2B7F-EC4D-A020-229E2123E651}">
      <dgm:prSet phldrT="[Text]"/>
      <dgm:spPr/>
      <dgm:t>
        <a:bodyPr/>
        <a:lstStyle/>
        <a:p>
          <a:r>
            <a:rPr lang="en-US" dirty="0"/>
            <a:t>- Bootstrap</a:t>
          </a:r>
        </a:p>
        <a:p>
          <a:r>
            <a:rPr lang="en-US" dirty="0"/>
            <a:t>- </a:t>
          </a:r>
          <a:r>
            <a:rPr lang="en-US" dirty="0" err="1"/>
            <a:t>Matrialize</a:t>
          </a:r>
          <a:endParaRPr lang="en-US" dirty="0"/>
        </a:p>
        <a:p>
          <a:r>
            <a:rPr lang="en-US" dirty="0"/>
            <a:t>- HTML</a:t>
          </a:r>
        </a:p>
        <a:p>
          <a:r>
            <a:rPr lang="en-US" dirty="0"/>
            <a:t>- CSS</a:t>
          </a:r>
        </a:p>
        <a:p>
          <a:r>
            <a:rPr lang="en-US" dirty="0"/>
            <a:t>- Visual design, imagery, graphics</a:t>
          </a:r>
        </a:p>
      </dgm:t>
    </dgm:pt>
    <dgm:pt modelId="{78D93F40-59AA-0B4B-8277-49782CBE88A1}" type="parTrans" cxnId="{98C63D8C-23A0-9149-8597-837A4919C7E4}">
      <dgm:prSet/>
      <dgm:spPr/>
      <dgm:t>
        <a:bodyPr/>
        <a:lstStyle/>
        <a:p>
          <a:endParaRPr lang="en-US"/>
        </a:p>
      </dgm:t>
    </dgm:pt>
    <dgm:pt modelId="{9188EF9B-9F57-E94E-80E6-EC5EF6D30970}" type="sibTrans" cxnId="{98C63D8C-23A0-9149-8597-837A4919C7E4}">
      <dgm:prSet/>
      <dgm:spPr/>
      <dgm:t>
        <a:bodyPr/>
        <a:lstStyle/>
        <a:p>
          <a:endParaRPr lang="en-US"/>
        </a:p>
      </dgm:t>
    </dgm:pt>
    <dgm:pt modelId="{08FD0481-A798-134D-A159-B27C3F297E77}">
      <dgm:prSet phldrT="[Text]"/>
      <dgm:spPr/>
      <dgm:t>
        <a:bodyPr/>
        <a:lstStyle/>
        <a:p>
          <a:r>
            <a:rPr lang="en-US" dirty="0"/>
            <a:t>Front End Development</a:t>
          </a:r>
        </a:p>
      </dgm:t>
    </dgm:pt>
    <dgm:pt modelId="{294DF777-375B-DA4E-AF7D-986F9E7458A2}" type="parTrans" cxnId="{3FB1D81A-5C78-534A-84AF-5FFEB9D51072}">
      <dgm:prSet/>
      <dgm:spPr/>
      <dgm:t>
        <a:bodyPr/>
        <a:lstStyle/>
        <a:p>
          <a:endParaRPr lang="en-US"/>
        </a:p>
      </dgm:t>
    </dgm:pt>
    <dgm:pt modelId="{FCAE512F-9BC0-4245-A918-85868763596F}" type="sibTrans" cxnId="{3FB1D81A-5C78-534A-84AF-5FFEB9D51072}">
      <dgm:prSet/>
      <dgm:spPr/>
      <dgm:t>
        <a:bodyPr/>
        <a:lstStyle/>
        <a:p>
          <a:endParaRPr lang="en-US"/>
        </a:p>
      </dgm:t>
    </dgm:pt>
    <dgm:pt modelId="{6514E6A8-2C50-9040-B0FB-F1BA94D2F079}">
      <dgm:prSet phldrT="[Text]"/>
      <dgm:spPr/>
      <dgm:t>
        <a:bodyPr/>
        <a:lstStyle/>
        <a:p>
          <a:r>
            <a:rPr lang="en-US" dirty="0"/>
            <a:t>- Overall project management</a:t>
          </a:r>
        </a:p>
        <a:p>
          <a:r>
            <a:rPr lang="en-US" dirty="0"/>
            <a:t>- Jira administrator</a:t>
          </a:r>
        </a:p>
        <a:p>
          <a:r>
            <a:rPr lang="en-US" dirty="0"/>
            <a:t>-UX testing and issue identification</a:t>
          </a:r>
        </a:p>
        <a:p>
          <a:r>
            <a:rPr lang="en-US" dirty="0"/>
            <a:t>- wireframing</a:t>
          </a:r>
        </a:p>
      </dgm:t>
    </dgm:pt>
    <dgm:pt modelId="{8B5443AD-9160-0D43-A9C3-177C9EDCDE84}" type="parTrans" cxnId="{86F84611-3372-8E41-8C22-CB2387AF8F92}">
      <dgm:prSet/>
      <dgm:spPr/>
      <dgm:t>
        <a:bodyPr/>
        <a:lstStyle/>
        <a:p>
          <a:endParaRPr lang="en-US"/>
        </a:p>
      </dgm:t>
    </dgm:pt>
    <dgm:pt modelId="{B64B62EA-067F-8648-B677-DE2E7DE9139A}" type="sibTrans" cxnId="{86F84611-3372-8E41-8C22-CB2387AF8F92}">
      <dgm:prSet/>
      <dgm:spPr/>
      <dgm:t>
        <a:bodyPr/>
        <a:lstStyle/>
        <a:p>
          <a:endParaRPr lang="en-US"/>
        </a:p>
      </dgm:t>
    </dgm:pt>
    <dgm:pt modelId="{8B3EA23E-ABB4-6443-814D-099C35B502D7}">
      <dgm:prSet phldrT="[Text]"/>
      <dgm:spPr/>
      <dgm:t>
        <a:bodyPr/>
        <a:lstStyle/>
        <a:p>
          <a:r>
            <a:rPr lang="en-US" dirty="0"/>
            <a:t>Project Manager</a:t>
          </a:r>
        </a:p>
      </dgm:t>
    </dgm:pt>
    <dgm:pt modelId="{3E55800A-8F2C-4948-85CB-82D84314414F}" type="parTrans" cxnId="{0BCE075E-9B9B-8B40-B7D3-4A82DBE91801}">
      <dgm:prSet/>
      <dgm:spPr/>
      <dgm:t>
        <a:bodyPr/>
        <a:lstStyle/>
        <a:p>
          <a:endParaRPr lang="en-US"/>
        </a:p>
      </dgm:t>
    </dgm:pt>
    <dgm:pt modelId="{E7183EE5-687F-1349-9A49-D1E9CC9C2A75}" type="sibTrans" cxnId="{0BCE075E-9B9B-8B40-B7D3-4A82DBE91801}">
      <dgm:prSet/>
      <dgm:spPr/>
      <dgm:t>
        <a:bodyPr/>
        <a:lstStyle/>
        <a:p>
          <a:endParaRPr lang="en-US"/>
        </a:p>
      </dgm:t>
    </dgm:pt>
    <dgm:pt modelId="{BEAEC566-FC30-EA45-A96E-F84C52CCF9E7}">
      <dgm:prSet phldrT="[Text]"/>
      <dgm:spPr/>
      <dgm:t>
        <a:bodyPr/>
        <a:lstStyle/>
        <a:p>
          <a:r>
            <a:rPr lang="en-US" dirty="0"/>
            <a:t>UX Tester</a:t>
          </a:r>
        </a:p>
      </dgm:t>
    </dgm:pt>
    <dgm:pt modelId="{5A118AB8-671E-364A-84AD-88D1C96D1393}" type="parTrans" cxnId="{C972D2B0-7DA4-8342-BB4B-C97B6E702368}">
      <dgm:prSet/>
      <dgm:spPr/>
      <dgm:t>
        <a:bodyPr/>
        <a:lstStyle/>
        <a:p>
          <a:endParaRPr lang="en-US"/>
        </a:p>
      </dgm:t>
    </dgm:pt>
    <dgm:pt modelId="{B3C558C9-D259-9445-B782-DD1B26A9D5E6}" type="sibTrans" cxnId="{C972D2B0-7DA4-8342-BB4B-C97B6E702368}">
      <dgm:prSet/>
      <dgm:spPr/>
      <dgm:t>
        <a:bodyPr/>
        <a:lstStyle/>
        <a:p>
          <a:endParaRPr lang="en-US"/>
        </a:p>
      </dgm:t>
    </dgm:pt>
    <dgm:pt modelId="{9D424534-36E3-E64B-B0BA-7652C0343453}">
      <dgm:prSet phldrT="[Text]"/>
      <dgm:spPr/>
      <dgm:t>
        <a:bodyPr/>
        <a:lstStyle/>
        <a:p>
          <a:r>
            <a:rPr lang="en-US" dirty="0"/>
            <a:t>Zac</a:t>
          </a:r>
        </a:p>
      </dgm:t>
    </dgm:pt>
    <dgm:pt modelId="{B3D12049-BAA1-6F4C-A690-D58F9AE3521C}" type="parTrans" cxnId="{824D341E-6245-6947-8FA2-80A41C8A257E}">
      <dgm:prSet/>
      <dgm:spPr/>
      <dgm:t>
        <a:bodyPr/>
        <a:lstStyle/>
        <a:p>
          <a:endParaRPr lang="en-US"/>
        </a:p>
      </dgm:t>
    </dgm:pt>
    <dgm:pt modelId="{52F2B8ED-9725-E54B-A9B5-11A0EA4CC8C2}" type="sibTrans" cxnId="{824D341E-6245-6947-8FA2-80A41C8A257E}">
      <dgm:prSet/>
      <dgm:spPr/>
      <dgm:t>
        <a:bodyPr/>
        <a:lstStyle/>
        <a:p>
          <a:endParaRPr lang="en-US"/>
        </a:p>
      </dgm:t>
    </dgm:pt>
    <dgm:pt modelId="{AADCCBB5-4402-B442-924A-953498B8E2D2}">
      <dgm:prSet phldrT="[Text]"/>
      <dgm:spPr/>
      <dgm:t>
        <a:bodyPr/>
        <a:lstStyle/>
        <a:p>
          <a:r>
            <a:rPr lang="en-US" dirty="0" err="1"/>
            <a:t>Kalsang</a:t>
          </a:r>
          <a:endParaRPr lang="en-US" dirty="0"/>
        </a:p>
      </dgm:t>
    </dgm:pt>
    <dgm:pt modelId="{172782E1-6645-9D4C-AA20-0D29780291A8}" type="parTrans" cxnId="{7FC3D91F-332C-A244-80DA-CACB501279E4}">
      <dgm:prSet/>
      <dgm:spPr/>
      <dgm:t>
        <a:bodyPr/>
        <a:lstStyle/>
        <a:p>
          <a:endParaRPr lang="en-US"/>
        </a:p>
      </dgm:t>
    </dgm:pt>
    <dgm:pt modelId="{951C120A-1F01-3C42-AA11-AC7E3819BFA0}" type="sibTrans" cxnId="{7FC3D91F-332C-A244-80DA-CACB501279E4}">
      <dgm:prSet/>
      <dgm:spPr/>
      <dgm:t>
        <a:bodyPr/>
        <a:lstStyle/>
        <a:p>
          <a:endParaRPr lang="en-US"/>
        </a:p>
      </dgm:t>
    </dgm:pt>
    <dgm:pt modelId="{EFDC4DDC-3EA5-0247-BAC4-952150C7E1B6}">
      <dgm:prSet phldrT="[Text]"/>
      <dgm:spPr/>
      <dgm:t>
        <a:bodyPr/>
        <a:lstStyle/>
        <a:p>
          <a:r>
            <a:rPr lang="en-US" dirty="0"/>
            <a:t>Robyn</a:t>
          </a:r>
        </a:p>
      </dgm:t>
    </dgm:pt>
    <dgm:pt modelId="{4253D4F8-AD5B-474B-8ABF-AC9D08DE2A8F}" type="parTrans" cxnId="{D3ECCD04-41DA-9742-BE88-F50C38C525D6}">
      <dgm:prSet/>
      <dgm:spPr/>
      <dgm:t>
        <a:bodyPr/>
        <a:lstStyle/>
        <a:p>
          <a:endParaRPr lang="en-US"/>
        </a:p>
      </dgm:t>
    </dgm:pt>
    <dgm:pt modelId="{4DBF972D-1F6D-C24C-8616-2243D66639FA}" type="sibTrans" cxnId="{D3ECCD04-41DA-9742-BE88-F50C38C525D6}">
      <dgm:prSet/>
      <dgm:spPr/>
      <dgm:t>
        <a:bodyPr/>
        <a:lstStyle/>
        <a:p>
          <a:endParaRPr lang="en-US"/>
        </a:p>
      </dgm:t>
    </dgm:pt>
    <dgm:pt modelId="{175B5067-7B18-1441-8770-E65A6E042527}">
      <dgm:prSet phldrT="[Text]"/>
      <dgm:spPr/>
      <dgm:t>
        <a:bodyPr/>
        <a:lstStyle/>
        <a:p>
          <a:r>
            <a:rPr lang="en-US" dirty="0"/>
            <a:t>Kimberly</a:t>
          </a:r>
        </a:p>
      </dgm:t>
    </dgm:pt>
    <dgm:pt modelId="{72E21AB4-A586-0F43-921B-9F89D5EFD562}" type="parTrans" cxnId="{877B1E6F-F8AF-564C-B790-257D0297CD8C}">
      <dgm:prSet/>
      <dgm:spPr/>
      <dgm:t>
        <a:bodyPr/>
        <a:lstStyle/>
        <a:p>
          <a:endParaRPr lang="en-US"/>
        </a:p>
      </dgm:t>
    </dgm:pt>
    <dgm:pt modelId="{63511E8D-B4A9-684A-8176-04783B70465B}" type="sibTrans" cxnId="{877B1E6F-F8AF-564C-B790-257D0297CD8C}">
      <dgm:prSet/>
      <dgm:spPr/>
      <dgm:t>
        <a:bodyPr/>
        <a:lstStyle/>
        <a:p>
          <a:endParaRPr lang="en-US"/>
        </a:p>
      </dgm:t>
    </dgm:pt>
    <dgm:pt modelId="{25AB4FBE-7069-4D41-8C93-FC611F764146}">
      <dgm:prSet phldrT="[Text]"/>
      <dgm:spPr/>
      <dgm:t>
        <a:bodyPr/>
        <a:lstStyle/>
        <a:p>
          <a:r>
            <a:rPr lang="en-US" dirty="0"/>
            <a:t>Front-end &amp; Back-end Development</a:t>
          </a:r>
        </a:p>
      </dgm:t>
    </dgm:pt>
    <dgm:pt modelId="{FB4F8202-830D-D24E-82D0-4DF3A5DA2355}" type="parTrans" cxnId="{9175DB5D-5EFB-9C48-A678-EEC916A7FD79}">
      <dgm:prSet/>
      <dgm:spPr/>
      <dgm:t>
        <a:bodyPr/>
        <a:lstStyle/>
        <a:p>
          <a:endParaRPr lang="en-US"/>
        </a:p>
      </dgm:t>
    </dgm:pt>
    <dgm:pt modelId="{A851EAE9-C2CB-5B4A-AE9C-51CF27850E15}" type="sibTrans" cxnId="{9175DB5D-5EFB-9C48-A678-EEC916A7FD79}">
      <dgm:prSet/>
      <dgm:spPr/>
      <dgm:t>
        <a:bodyPr/>
        <a:lstStyle/>
        <a:p>
          <a:endParaRPr lang="en-US"/>
        </a:p>
      </dgm:t>
    </dgm:pt>
    <dgm:pt modelId="{1FAD89EF-A9DB-5640-BFAA-6DD791857E34}" type="pres">
      <dgm:prSet presAssocID="{495DE01B-179F-3D42-A4F1-B091AD30251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777F9E7-1203-764A-8890-971737CD3D33}" type="pres">
      <dgm:prSet presAssocID="{495DE01B-179F-3D42-A4F1-B091AD30251B}" presName="children" presStyleCnt="0"/>
      <dgm:spPr/>
    </dgm:pt>
    <dgm:pt modelId="{0757005D-7271-3A4C-B8D3-91FF3CFDFF52}" type="pres">
      <dgm:prSet presAssocID="{495DE01B-179F-3D42-A4F1-B091AD30251B}" presName="child1group" presStyleCnt="0"/>
      <dgm:spPr/>
    </dgm:pt>
    <dgm:pt modelId="{293CA1C7-8E48-DE4C-9A43-D87118910D7C}" type="pres">
      <dgm:prSet presAssocID="{495DE01B-179F-3D42-A4F1-B091AD30251B}" presName="child1" presStyleLbl="bgAcc1" presStyleIdx="0" presStyleCnt="4"/>
      <dgm:spPr/>
    </dgm:pt>
    <dgm:pt modelId="{FE2657C1-140C-B047-A608-047ED4835C82}" type="pres">
      <dgm:prSet presAssocID="{495DE01B-179F-3D42-A4F1-B091AD30251B}" presName="child1Text" presStyleLbl="bgAcc1" presStyleIdx="0" presStyleCnt="4">
        <dgm:presLayoutVars>
          <dgm:bulletEnabled val="1"/>
        </dgm:presLayoutVars>
      </dgm:prSet>
      <dgm:spPr/>
    </dgm:pt>
    <dgm:pt modelId="{89294548-9223-BA4C-B350-5FB68312537E}" type="pres">
      <dgm:prSet presAssocID="{495DE01B-179F-3D42-A4F1-B091AD30251B}" presName="child2group" presStyleCnt="0"/>
      <dgm:spPr/>
    </dgm:pt>
    <dgm:pt modelId="{F28CE819-853C-8448-BD7E-B3ABCB33F81B}" type="pres">
      <dgm:prSet presAssocID="{495DE01B-179F-3D42-A4F1-B091AD30251B}" presName="child2" presStyleLbl="bgAcc1" presStyleIdx="1" presStyleCnt="4"/>
      <dgm:spPr/>
    </dgm:pt>
    <dgm:pt modelId="{C2FFE19F-4EED-9347-820E-66246485C678}" type="pres">
      <dgm:prSet presAssocID="{495DE01B-179F-3D42-A4F1-B091AD30251B}" presName="child2Text" presStyleLbl="bgAcc1" presStyleIdx="1" presStyleCnt="4">
        <dgm:presLayoutVars>
          <dgm:bulletEnabled val="1"/>
        </dgm:presLayoutVars>
      </dgm:prSet>
      <dgm:spPr/>
    </dgm:pt>
    <dgm:pt modelId="{79A5C9C6-0895-DA45-B7B3-5FDCC6B6C131}" type="pres">
      <dgm:prSet presAssocID="{495DE01B-179F-3D42-A4F1-B091AD30251B}" presName="child3group" presStyleCnt="0"/>
      <dgm:spPr/>
    </dgm:pt>
    <dgm:pt modelId="{D899C0A3-0F21-C34E-BBEC-D1402F0E0C52}" type="pres">
      <dgm:prSet presAssocID="{495DE01B-179F-3D42-A4F1-B091AD30251B}" presName="child3" presStyleLbl="bgAcc1" presStyleIdx="2" presStyleCnt="4"/>
      <dgm:spPr/>
    </dgm:pt>
    <dgm:pt modelId="{4597A633-C4D9-6342-ADEB-BE69684D936C}" type="pres">
      <dgm:prSet presAssocID="{495DE01B-179F-3D42-A4F1-B091AD30251B}" presName="child3Text" presStyleLbl="bgAcc1" presStyleIdx="2" presStyleCnt="4">
        <dgm:presLayoutVars>
          <dgm:bulletEnabled val="1"/>
        </dgm:presLayoutVars>
      </dgm:prSet>
      <dgm:spPr/>
    </dgm:pt>
    <dgm:pt modelId="{2E3999C9-D057-1942-9F3C-EA315D8458C8}" type="pres">
      <dgm:prSet presAssocID="{495DE01B-179F-3D42-A4F1-B091AD30251B}" presName="child4group" presStyleCnt="0"/>
      <dgm:spPr/>
    </dgm:pt>
    <dgm:pt modelId="{91D47599-D24D-7444-8CF6-32758E35C4F3}" type="pres">
      <dgm:prSet presAssocID="{495DE01B-179F-3D42-A4F1-B091AD30251B}" presName="child4" presStyleLbl="bgAcc1" presStyleIdx="3" presStyleCnt="4"/>
      <dgm:spPr/>
    </dgm:pt>
    <dgm:pt modelId="{1742364B-B34D-244C-A394-EEBE4FDAFAE3}" type="pres">
      <dgm:prSet presAssocID="{495DE01B-179F-3D42-A4F1-B091AD30251B}" presName="child4Text" presStyleLbl="bgAcc1" presStyleIdx="3" presStyleCnt="4">
        <dgm:presLayoutVars>
          <dgm:bulletEnabled val="1"/>
        </dgm:presLayoutVars>
      </dgm:prSet>
      <dgm:spPr/>
    </dgm:pt>
    <dgm:pt modelId="{9F2A02A7-B9CD-2B4D-903F-2807F2831039}" type="pres">
      <dgm:prSet presAssocID="{495DE01B-179F-3D42-A4F1-B091AD30251B}" presName="childPlaceholder" presStyleCnt="0"/>
      <dgm:spPr/>
    </dgm:pt>
    <dgm:pt modelId="{6C10B8CF-29DE-8543-9BD1-BDD134CF1C30}" type="pres">
      <dgm:prSet presAssocID="{495DE01B-179F-3D42-A4F1-B091AD30251B}" presName="circle" presStyleCnt="0"/>
      <dgm:spPr/>
    </dgm:pt>
    <dgm:pt modelId="{B883E572-72AC-9045-805E-FC6A2479AB26}" type="pres">
      <dgm:prSet presAssocID="{495DE01B-179F-3D42-A4F1-B091AD30251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DCBBEEC-4697-F842-91E9-338BF8D4B399}" type="pres">
      <dgm:prSet presAssocID="{495DE01B-179F-3D42-A4F1-B091AD30251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6DB7F673-B9E5-7144-BE63-1B955CF0DAE8}" type="pres">
      <dgm:prSet presAssocID="{495DE01B-179F-3D42-A4F1-B091AD30251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08F0547-1A4E-484E-B13E-6C8E09594C96}" type="pres">
      <dgm:prSet presAssocID="{495DE01B-179F-3D42-A4F1-B091AD30251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EA33219-E9D6-C042-B21F-D54D885B50B5}" type="pres">
      <dgm:prSet presAssocID="{495DE01B-179F-3D42-A4F1-B091AD30251B}" presName="quadrantPlaceholder" presStyleCnt="0"/>
      <dgm:spPr/>
    </dgm:pt>
    <dgm:pt modelId="{A7A3A4BA-458A-E946-95C4-617DDDDD3510}" type="pres">
      <dgm:prSet presAssocID="{495DE01B-179F-3D42-A4F1-B091AD30251B}" presName="center1" presStyleLbl="fgShp" presStyleIdx="0" presStyleCnt="2"/>
      <dgm:spPr/>
    </dgm:pt>
    <dgm:pt modelId="{BA8ADA37-5F62-A042-B8D7-4BD4F97EDEB2}" type="pres">
      <dgm:prSet presAssocID="{495DE01B-179F-3D42-A4F1-B091AD30251B}" presName="center2" presStyleLbl="fgShp" presStyleIdx="1" presStyleCnt="2"/>
      <dgm:spPr/>
    </dgm:pt>
  </dgm:ptLst>
  <dgm:cxnLst>
    <dgm:cxn modelId="{C4B89002-68F9-C943-B6FA-A5C55C64D2E7}" type="presOf" srcId="{9D424534-36E3-E64B-B0BA-7652C0343453}" destId="{293CA1C7-8E48-DE4C-9A43-D87118910D7C}" srcOrd="0" destOrd="0" presId="urn:microsoft.com/office/officeart/2005/8/layout/cycle4"/>
    <dgm:cxn modelId="{D3ECCD04-41DA-9742-BE88-F50C38C525D6}" srcId="{C9036069-2B7F-EC4D-A020-229E2123E651}" destId="{EFDC4DDC-3EA5-0247-BAC4-952150C7E1B6}" srcOrd="0" destOrd="0" parTransId="{4253D4F8-AD5B-474B-8ABF-AC9D08DE2A8F}" sibTransId="{4DBF972D-1F6D-C24C-8616-2243D66639FA}"/>
    <dgm:cxn modelId="{6C8CB30F-9EEA-584D-924B-7781B44EDF37}" type="presOf" srcId="{8B3EA23E-ABB4-6443-814D-099C35B502D7}" destId="{91D47599-D24D-7444-8CF6-32758E35C4F3}" srcOrd="0" destOrd="1" presId="urn:microsoft.com/office/officeart/2005/8/layout/cycle4"/>
    <dgm:cxn modelId="{86F84611-3372-8E41-8C22-CB2387AF8F92}" srcId="{495DE01B-179F-3D42-A4F1-B091AD30251B}" destId="{6514E6A8-2C50-9040-B0FB-F1BA94D2F079}" srcOrd="3" destOrd="0" parTransId="{8B5443AD-9160-0D43-A9C3-177C9EDCDE84}" sibTransId="{B64B62EA-067F-8648-B677-DE2E7DE9139A}"/>
    <dgm:cxn modelId="{3FB1D81A-5C78-534A-84AF-5FFEB9D51072}" srcId="{C9036069-2B7F-EC4D-A020-229E2123E651}" destId="{08FD0481-A798-134D-A159-B27C3F297E77}" srcOrd="1" destOrd="0" parTransId="{294DF777-375B-DA4E-AF7D-986F9E7458A2}" sibTransId="{FCAE512F-9BC0-4245-A918-85868763596F}"/>
    <dgm:cxn modelId="{824D341E-6245-6947-8FA2-80A41C8A257E}" srcId="{09ADBB3C-89A5-4445-9D6C-16306DC351F3}" destId="{9D424534-36E3-E64B-B0BA-7652C0343453}" srcOrd="0" destOrd="0" parTransId="{B3D12049-BAA1-6F4C-A690-D58F9AE3521C}" sibTransId="{52F2B8ED-9725-E54B-A9B5-11A0EA4CC8C2}"/>
    <dgm:cxn modelId="{7FC3D91F-332C-A244-80DA-CACB501279E4}" srcId="{BF95D455-2654-EB42-85CD-916D2EBE684E}" destId="{AADCCBB5-4402-B442-924A-953498B8E2D2}" srcOrd="0" destOrd="0" parTransId="{172782E1-6645-9D4C-AA20-0D29780291A8}" sibTransId="{951C120A-1F01-3C42-AA11-AC7E3819BFA0}"/>
    <dgm:cxn modelId="{7DE83539-48E5-DF4D-AF42-192FC9A9EC81}" type="presOf" srcId="{4E72B03D-0FEF-B349-B8B0-79AA5779FF51}" destId="{293CA1C7-8E48-DE4C-9A43-D87118910D7C}" srcOrd="0" destOrd="1" presId="urn:microsoft.com/office/officeart/2005/8/layout/cycle4"/>
    <dgm:cxn modelId="{2C17E93A-3EA0-3047-97BF-57B41A66B9D6}" type="presOf" srcId="{495DE01B-179F-3D42-A4F1-B091AD30251B}" destId="{1FAD89EF-A9DB-5640-BFAA-6DD791857E34}" srcOrd="0" destOrd="0" presId="urn:microsoft.com/office/officeart/2005/8/layout/cycle4"/>
    <dgm:cxn modelId="{1E5A323B-C518-2346-ADA9-456337AD6E45}" type="presOf" srcId="{6514E6A8-2C50-9040-B0FB-F1BA94D2F079}" destId="{C08F0547-1A4E-484E-B13E-6C8E09594C96}" srcOrd="0" destOrd="0" presId="urn:microsoft.com/office/officeart/2005/8/layout/cycle4"/>
    <dgm:cxn modelId="{9505CF3B-51C8-C445-9E13-87DE95EE6827}" srcId="{09ADBB3C-89A5-4445-9D6C-16306DC351F3}" destId="{4E72B03D-0FEF-B349-B8B0-79AA5779FF51}" srcOrd="1" destOrd="0" parTransId="{DC513F39-3904-DF42-8B94-E62C5E2E1280}" sibTransId="{FDC58E81-E6F2-1B48-83B6-C397422F5774}"/>
    <dgm:cxn modelId="{20645543-CFED-C248-98A7-714089964EE6}" type="presOf" srcId="{25AB4FBE-7069-4D41-8C93-FC611F764146}" destId="{C2FFE19F-4EED-9347-820E-66246485C678}" srcOrd="1" destOrd="1" presId="urn:microsoft.com/office/officeart/2005/8/layout/cycle4"/>
    <dgm:cxn modelId="{B7AD224A-C4D3-694B-8812-31258A14119A}" type="presOf" srcId="{25AB4FBE-7069-4D41-8C93-FC611F764146}" destId="{F28CE819-853C-8448-BD7E-B3ABCB33F81B}" srcOrd="0" destOrd="1" presId="urn:microsoft.com/office/officeart/2005/8/layout/cycle4"/>
    <dgm:cxn modelId="{B4768E54-BE15-AF42-B244-96CE26F28798}" type="presOf" srcId="{AADCCBB5-4402-B442-924A-953498B8E2D2}" destId="{C2FFE19F-4EED-9347-820E-66246485C678}" srcOrd="1" destOrd="0" presId="urn:microsoft.com/office/officeart/2005/8/layout/cycle4"/>
    <dgm:cxn modelId="{62BC0D5A-E9BC-4247-86E2-49DFEDE2C9CE}" type="presOf" srcId="{175B5067-7B18-1441-8770-E65A6E042527}" destId="{1742364B-B34D-244C-A394-EEBE4FDAFAE3}" srcOrd="1" destOrd="0" presId="urn:microsoft.com/office/officeart/2005/8/layout/cycle4"/>
    <dgm:cxn modelId="{9175DB5D-5EFB-9C48-A678-EEC916A7FD79}" srcId="{BF95D455-2654-EB42-85CD-916D2EBE684E}" destId="{25AB4FBE-7069-4D41-8C93-FC611F764146}" srcOrd="1" destOrd="0" parTransId="{FB4F8202-830D-D24E-82D0-4DF3A5DA2355}" sibTransId="{A851EAE9-C2CB-5B4A-AE9C-51CF27850E15}"/>
    <dgm:cxn modelId="{0BCE075E-9B9B-8B40-B7D3-4A82DBE91801}" srcId="{6514E6A8-2C50-9040-B0FB-F1BA94D2F079}" destId="{8B3EA23E-ABB4-6443-814D-099C35B502D7}" srcOrd="1" destOrd="0" parTransId="{3E55800A-8F2C-4948-85CB-82D84314414F}" sibTransId="{E7183EE5-687F-1349-9A49-D1E9CC9C2A75}"/>
    <dgm:cxn modelId="{C7D35962-8E39-D24F-BC4A-FCDB877B9A6B}" type="presOf" srcId="{08FD0481-A798-134D-A159-B27C3F297E77}" destId="{4597A633-C4D9-6342-ADEB-BE69684D936C}" srcOrd="1" destOrd="1" presId="urn:microsoft.com/office/officeart/2005/8/layout/cycle4"/>
    <dgm:cxn modelId="{877B1E6F-F8AF-564C-B790-257D0297CD8C}" srcId="{6514E6A8-2C50-9040-B0FB-F1BA94D2F079}" destId="{175B5067-7B18-1441-8770-E65A6E042527}" srcOrd="0" destOrd="0" parTransId="{72E21AB4-A586-0F43-921B-9F89D5EFD562}" sibTransId="{63511E8D-B4A9-684A-8176-04783B70465B}"/>
    <dgm:cxn modelId="{6030DA78-4EFE-9246-809B-9C5598C8EA6E}" type="presOf" srcId="{AADCCBB5-4402-B442-924A-953498B8E2D2}" destId="{F28CE819-853C-8448-BD7E-B3ABCB33F81B}" srcOrd="0" destOrd="0" presId="urn:microsoft.com/office/officeart/2005/8/layout/cycle4"/>
    <dgm:cxn modelId="{DC306B88-91E4-114F-AF82-C5C9A99618D1}" type="presOf" srcId="{175B5067-7B18-1441-8770-E65A6E042527}" destId="{91D47599-D24D-7444-8CF6-32758E35C4F3}" srcOrd="0" destOrd="0" presId="urn:microsoft.com/office/officeart/2005/8/layout/cycle4"/>
    <dgm:cxn modelId="{98C63D8C-23A0-9149-8597-837A4919C7E4}" srcId="{495DE01B-179F-3D42-A4F1-B091AD30251B}" destId="{C9036069-2B7F-EC4D-A020-229E2123E651}" srcOrd="2" destOrd="0" parTransId="{78D93F40-59AA-0B4B-8277-49782CBE88A1}" sibTransId="{9188EF9B-9F57-E94E-80E6-EC5EF6D30970}"/>
    <dgm:cxn modelId="{F5782096-3375-9849-BD75-3915712AB76E}" type="presOf" srcId="{BEAEC566-FC30-EA45-A96E-F84C52CCF9E7}" destId="{1742364B-B34D-244C-A394-EEBE4FDAFAE3}" srcOrd="1" destOrd="2" presId="urn:microsoft.com/office/officeart/2005/8/layout/cycle4"/>
    <dgm:cxn modelId="{022F3799-DB7B-D54D-AAF9-06284925EC88}" type="presOf" srcId="{8B3EA23E-ABB4-6443-814D-099C35B502D7}" destId="{1742364B-B34D-244C-A394-EEBE4FDAFAE3}" srcOrd="1" destOrd="1" presId="urn:microsoft.com/office/officeart/2005/8/layout/cycle4"/>
    <dgm:cxn modelId="{6250CD9A-9D5B-F14F-BB31-376172C00118}" srcId="{495DE01B-179F-3D42-A4F1-B091AD30251B}" destId="{BF95D455-2654-EB42-85CD-916D2EBE684E}" srcOrd="1" destOrd="0" parTransId="{FDA582E7-6B6A-8B4D-9564-D57D9964768D}" sibTransId="{01E50C5F-6812-0E4F-8006-AAADBC4C63A9}"/>
    <dgm:cxn modelId="{D0A9AEA9-8C08-A243-AAC7-B3D02D2E9CD3}" type="presOf" srcId="{9D424534-36E3-E64B-B0BA-7652C0343453}" destId="{FE2657C1-140C-B047-A608-047ED4835C82}" srcOrd="1" destOrd="0" presId="urn:microsoft.com/office/officeart/2005/8/layout/cycle4"/>
    <dgm:cxn modelId="{C972D2B0-7DA4-8342-BB4B-C97B6E702368}" srcId="{6514E6A8-2C50-9040-B0FB-F1BA94D2F079}" destId="{BEAEC566-FC30-EA45-A96E-F84C52CCF9E7}" srcOrd="2" destOrd="0" parTransId="{5A118AB8-671E-364A-84AD-88D1C96D1393}" sibTransId="{B3C558C9-D259-9445-B782-DD1B26A9D5E6}"/>
    <dgm:cxn modelId="{F02537B5-D841-EC44-B35F-EC85D58CA452}" type="presOf" srcId="{4E72B03D-0FEF-B349-B8B0-79AA5779FF51}" destId="{FE2657C1-140C-B047-A608-047ED4835C82}" srcOrd="1" destOrd="1" presId="urn:microsoft.com/office/officeart/2005/8/layout/cycle4"/>
    <dgm:cxn modelId="{949C53B9-FFED-3F4F-9373-FAEA5203D99B}" srcId="{495DE01B-179F-3D42-A4F1-B091AD30251B}" destId="{09ADBB3C-89A5-4445-9D6C-16306DC351F3}" srcOrd="0" destOrd="0" parTransId="{B4679D4A-49A8-4D4D-9B2D-6A3B26885BC1}" sibTransId="{161C9BFB-EAA5-CB4A-984A-7E4260AEFAC9}"/>
    <dgm:cxn modelId="{9EB070C1-5FF4-4B40-ABFA-ABD44454A89F}" type="presOf" srcId="{C9036069-2B7F-EC4D-A020-229E2123E651}" destId="{6DB7F673-B9E5-7144-BE63-1B955CF0DAE8}" srcOrd="0" destOrd="0" presId="urn:microsoft.com/office/officeart/2005/8/layout/cycle4"/>
    <dgm:cxn modelId="{D3D880CB-00C2-EC4E-B3DB-8BB6193E1F72}" type="presOf" srcId="{EFDC4DDC-3EA5-0247-BAC4-952150C7E1B6}" destId="{4597A633-C4D9-6342-ADEB-BE69684D936C}" srcOrd="1" destOrd="0" presId="urn:microsoft.com/office/officeart/2005/8/layout/cycle4"/>
    <dgm:cxn modelId="{823836D6-DB1A-184E-91C3-69B761C023CD}" type="presOf" srcId="{08FD0481-A798-134D-A159-B27C3F297E77}" destId="{D899C0A3-0F21-C34E-BBEC-D1402F0E0C52}" srcOrd="0" destOrd="1" presId="urn:microsoft.com/office/officeart/2005/8/layout/cycle4"/>
    <dgm:cxn modelId="{02B895EA-561B-8044-9D73-1548279CE44E}" type="presOf" srcId="{BEAEC566-FC30-EA45-A96E-F84C52CCF9E7}" destId="{91D47599-D24D-7444-8CF6-32758E35C4F3}" srcOrd="0" destOrd="2" presId="urn:microsoft.com/office/officeart/2005/8/layout/cycle4"/>
    <dgm:cxn modelId="{A73856F0-3F23-DB4D-9404-47620975659A}" type="presOf" srcId="{EFDC4DDC-3EA5-0247-BAC4-952150C7E1B6}" destId="{D899C0A3-0F21-C34E-BBEC-D1402F0E0C52}" srcOrd="0" destOrd="0" presId="urn:microsoft.com/office/officeart/2005/8/layout/cycle4"/>
    <dgm:cxn modelId="{D42475F7-0032-FA44-B2D1-59A8C4F11CA6}" type="presOf" srcId="{BF95D455-2654-EB42-85CD-916D2EBE684E}" destId="{9DCBBEEC-4697-F842-91E9-338BF8D4B399}" srcOrd="0" destOrd="0" presId="urn:microsoft.com/office/officeart/2005/8/layout/cycle4"/>
    <dgm:cxn modelId="{27D705FC-FEAF-7A4F-9517-B8647D32868C}" type="presOf" srcId="{09ADBB3C-89A5-4445-9D6C-16306DC351F3}" destId="{B883E572-72AC-9045-805E-FC6A2479AB26}" srcOrd="0" destOrd="0" presId="urn:microsoft.com/office/officeart/2005/8/layout/cycle4"/>
    <dgm:cxn modelId="{2E433D9D-C6D4-A840-A9A8-D39565787EBB}" type="presParOf" srcId="{1FAD89EF-A9DB-5640-BFAA-6DD791857E34}" destId="{0777F9E7-1203-764A-8890-971737CD3D33}" srcOrd="0" destOrd="0" presId="urn:microsoft.com/office/officeart/2005/8/layout/cycle4"/>
    <dgm:cxn modelId="{1A0D09D1-1B0F-824F-9B75-B9E70BB510F2}" type="presParOf" srcId="{0777F9E7-1203-764A-8890-971737CD3D33}" destId="{0757005D-7271-3A4C-B8D3-91FF3CFDFF52}" srcOrd="0" destOrd="0" presId="urn:microsoft.com/office/officeart/2005/8/layout/cycle4"/>
    <dgm:cxn modelId="{8728C190-0713-4042-9474-A22FB02B537B}" type="presParOf" srcId="{0757005D-7271-3A4C-B8D3-91FF3CFDFF52}" destId="{293CA1C7-8E48-DE4C-9A43-D87118910D7C}" srcOrd="0" destOrd="0" presId="urn:microsoft.com/office/officeart/2005/8/layout/cycle4"/>
    <dgm:cxn modelId="{8F9FD073-80A7-6141-8498-54E3D190298B}" type="presParOf" srcId="{0757005D-7271-3A4C-B8D3-91FF3CFDFF52}" destId="{FE2657C1-140C-B047-A608-047ED4835C82}" srcOrd="1" destOrd="0" presId="urn:microsoft.com/office/officeart/2005/8/layout/cycle4"/>
    <dgm:cxn modelId="{512057D1-B0CF-DF4E-91DB-22FE013EB960}" type="presParOf" srcId="{0777F9E7-1203-764A-8890-971737CD3D33}" destId="{89294548-9223-BA4C-B350-5FB68312537E}" srcOrd="1" destOrd="0" presId="urn:microsoft.com/office/officeart/2005/8/layout/cycle4"/>
    <dgm:cxn modelId="{9FB93CD1-6C69-CD4F-BA32-DEDF463DABA9}" type="presParOf" srcId="{89294548-9223-BA4C-B350-5FB68312537E}" destId="{F28CE819-853C-8448-BD7E-B3ABCB33F81B}" srcOrd="0" destOrd="0" presId="urn:microsoft.com/office/officeart/2005/8/layout/cycle4"/>
    <dgm:cxn modelId="{EB9DEEEC-531D-5442-8745-48F235DF0285}" type="presParOf" srcId="{89294548-9223-BA4C-B350-5FB68312537E}" destId="{C2FFE19F-4EED-9347-820E-66246485C678}" srcOrd="1" destOrd="0" presId="urn:microsoft.com/office/officeart/2005/8/layout/cycle4"/>
    <dgm:cxn modelId="{8BAE15A5-A652-404C-AF10-47FE832408E7}" type="presParOf" srcId="{0777F9E7-1203-764A-8890-971737CD3D33}" destId="{79A5C9C6-0895-DA45-B7B3-5FDCC6B6C131}" srcOrd="2" destOrd="0" presId="urn:microsoft.com/office/officeart/2005/8/layout/cycle4"/>
    <dgm:cxn modelId="{651DCBFD-76E2-CD41-A39F-CCB2870C40B3}" type="presParOf" srcId="{79A5C9C6-0895-DA45-B7B3-5FDCC6B6C131}" destId="{D899C0A3-0F21-C34E-BBEC-D1402F0E0C52}" srcOrd="0" destOrd="0" presId="urn:microsoft.com/office/officeart/2005/8/layout/cycle4"/>
    <dgm:cxn modelId="{7B6F375A-EA0C-C544-B71E-01460DC1294E}" type="presParOf" srcId="{79A5C9C6-0895-DA45-B7B3-5FDCC6B6C131}" destId="{4597A633-C4D9-6342-ADEB-BE69684D936C}" srcOrd="1" destOrd="0" presId="urn:microsoft.com/office/officeart/2005/8/layout/cycle4"/>
    <dgm:cxn modelId="{2E636E5B-C40B-354C-ABF1-91D00D559C63}" type="presParOf" srcId="{0777F9E7-1203-764A-8890-971737CD3D33}" destId="{2E3999C9-D057-1942-9F3C-EA315D8458C8}" srcOrd="3" destOrd="0" presId="urn:microsoft.com/office/officeart/2005/8/layout/cycle4"/>
    <dgm:cxn modelId="{9A26D86E-5AF2-5546-A609-BB6A3BEB12EC}" type="presParOf" srcId="{2E3999C9-D057-1942-9F3C-EA315D8458C8}" destId="{91D47599-D24D-7444-8CF6-32758E35C4F3}" srcOrd="0" destOrd="0" presId="urn:microsoft.com/office/officeart/2005/8/layout/cycle4"/>
    <dgm:cxn modelId="{06931798-A17B-384E-AEE3-B9A6DF1E6F00}" type="presParOf" srcId="{2E3999C9-D057-1942-9F3C-EA315D8458C8}" destId="{1742364B-B34D-244C-A394-EEBE4FDAFAE3}" srcOrd="1" destOrd="0" presId="urn:microsoft.com/office/officeart/2005/8/layout/cycle4"/>
    <dgm:cxn modelId="{582ABC6A-B0B8-774E-95C1-7A5ECB3BDB1E}" type="presParOf" srcId="{0777F9E7-1203-764A-8890-971737CD3D33}" destId="{9F2A02A7-B9CD-2B4D-903F-2807F2831039}" srcOrd="4" destOrd="0" presId="urn:microsoft.com/office/officeart/2005/8/layout/cycle4"/>
    <dgm:cxn modelId="{11ABD3E0-418C-D842-9D8F-CCE3F9B1467E}" type="presParOf" srcId="{1FAD89EF-A9DB-5640-BFAA-6DD791857E34}" destId="{6C10B8CF-29DE-8543-9BD1-BDD134CF1C30}" srcOrd="1" destOrd="0" presId="urn:microsoft.com/office/officeart/2005/8/layout/cycle4"/>
    <dgm:cxn modelId="{6FF0CB22-9B67-494F-BF51-090AB1EEE1AC}" type="presParOf" srcId="{6C10B8CF-29DE-8543-9BD1-BDD134CF1C30}" destId="{B883E572-72AC-9045-805E-FC6A2479AB26}" srcOrd="0" destOrd="0" presId="urn:microsoft.com/office/officeart/2005/8/layout/cycle4"/>
    <dgm:cxn modelId="{D839FB63-11FA-E84A-8063-4A644ED8BCB3}" type="presParOf" srcId="{6C10B8CF-29DE-8543-9BD1-BDD134CF1C30}" destId="{9DCBBEEC-4697-F842-91E9-338BF8D4B399}" srcOrd="1" destOrd="0" presId="urn:microsoft.com/office/officeart/2005/8/layout/cycle4"/>
    <dgm:cxn modelId="{6F3A1C9F-C411-E244-B3DE-8CA90A2AFA52}" type="presParOf" srcId="{6C10B8CF-29DE-8543-9BD1-BDD134CF1C30}" destId="{6DB7F673-B9E5-7144-BE63-1B955CF0DAE8}" srcOrd="2" destOrd="0" presId="urn:microsoft.com/office/officeart/2005/8/layout/cycle4"/>
    <dgm:cxn modelId="{A426B60F-C633-B047-8BDA-95FF0E9626F4}" type="presParOf" srcId="{6C10B8CF-29DE-8543-9BD1-BDD134CF1C30}" destId="{C08F0547-1A4E-484E-B13E-6C8E09594C96}" srcOrd="3" destOrd="0" presId="urn:microsoft.com/office/officeart/2005/8/layout/cycle4"/>
    <dgm:cxn modelId="{0F870C52-613E-3D47-BF43-BF3C031FBAFF}" type="presParOf" srcId="{6C10B8CF-29DE-8543-9BD1-BDD134CF1C30}" destId="{7EA33219-E9D6-C042-B21F-D54D885B50B5}" srcOrd="4" destOrd="0" presId="urn:microsoft.com/office/officeart/2005/8/layout/cycle4"/>
    <dgm:cxn modelId="{54C7D567-B9D8-4E44-B4F1-BF2C44F8DFE0}" type="presParOf" srcId="{1FAD89EF-A9DB-5640-BFAA-6DD791857E34}" destId="{A7A3A4BA-458A-E946-95C4-617DDDDD3510}" srcOrd="2" destOrd="0" presId="urn:microsoft.com/office/officeart/2005/8/layout/cycle4"/>
    <dgm:cxn modelId="{ED20E052-9CA1-0C40-9160-F3D3B254F008}" type="presParOf" srcId="{1FAD89EF-A9DB-5640-BFAA-6DD791857E34}" destId="{BA8ADA37-5F62-A042-B8D7-4BD4F97EDEB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D148CD-FE9C-B540-833E-F5391FFFB1CB}" type="doc">
      <dgm:prSet loTypeId="urn:microsoft.com/office/officeart/2009/3/layout/PhasedProcess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B7A7038-F3A5-CF4F-AB71-FF90EDD3B65B}">
      <dgm:prSet phldrT="[Text]"/>
      <dgm:spPr/>
      <dgm:t>
        <a:bodyPr/>
        <a:lstStyle/>
        <a:p>
          <a:r>
            <a:rPr lang="en-US" dirty="0"/>
            <a:t>ALL IDEAS</a:t>
          </a:r>
        </a:p>
      </dgm:t>
    </dgm:pt>
    <dgm:pt modelId="{9878BF50-F9DC-664F-BE50-38837CD06109}" type="parTrans" cxnId="{88E7AE5A-B485-934E-BF51-A40252A5904C}">
      <dgm:prSet/>
      <dgm:spPr/>
      <dgm:t>
        <a:bodyPr/>
        <a:lstStyle/>
        <a:p>
          <a:endParaRPr lang="en-US"/>
        </a:p>
      </dgm:t>
    </dgm:pt>
    <dgm:pt modelId="{8C359987-265C-9748-92BB-9D63AC26B5C4}" type="sibTrans" cxnId="{88E7AE5A-B485-934E-BF51-A40252A5904C}">
      <dgm:prSet/>
      <dgm:spPr/>
      <dgm:t>
        <a:bodyPr/>
        <a:lstStyle/>
        <a:p>
          <a:endParaRPr lang="en-US"/>
        </a:p>
      </dgm:t>
    </dgm:pt>
    <dgm:pt modelId="{9727B017-8253-484D-A944-381BB2D7E8FC}">
      <dgm:prSet phldrT="[Text]"/>
      <dgm:spPr/>
      <dgm:t>
        <a:bodyPr/>
        <a:lstStyle/>
        <a:p>
          <a:r>
            <a:rPr lang="en-US" dirty="0" err="1"/>
            <a:t>SeeFood</a:t>
          </a:r>
          <a:endParaRPr lang="en-US" dirty="0"/>
        </a:p>
      </dgm:t>
    </dgm:pt>
    <dgm:pt modelId="{77727F28-4C11-F441-8A91-90E0728C4B48}" type="parTrans" cxnId="{589A5941-A9AF-3D4B-8124-72621D5014F1}">
      <dgm:prSet/>
      <dgm:spPr/>
      <dgm:t>
        <a:bodyPr/>
        <a:lstStyle/>
        <a:p>
          <a:endParaRPr lang="en-US"/>
        </a:p>
      </dgm:t>
    </dgm:pt>
    <dgm:pt modelId="{6A91E33D-6BEB-3748-9C2E-FDEB2F6DD113}" type="sibTrans" cxnId="{589A5941-A9AF-3D4B-8124-72621D5014F1}">
      <dgm:prSet/>
      <dgm:spPr/>
      <dgm:t>
        <a:bodyPr/>
        <a:lstStyle/>
        <a:p>
          <a:endParaRPr lang="en-US"/>
        </a:p>
      </dgm:t>
    </dgm:pt>
    <dgm:pt modelId="{EA489AD8-35F0-0241-B630-D0E6AD169F5C}">
      <dgm:prSet phldrT="[Text]"/>
      <dgm:spPr/>
      <dgm:t>
        <a:bodyPr/>
        <a:lstStyle/>
        <a:p>
          <a:r>
            <a:rPr lang="en-US" dirty="0"/>
            <a:t>Find a Dog Park</a:t>
          </a:r>
        </a:p>
      </dgm:t>
    </dgm:pt>
    <dgm:pt modelId="{579ECD7B-D73D-3842-AD3B-6D500E870C84}" type="parTrans" cxnId="{6D5478E8-0320-864A-AB33-28CF69B75DEC}">
      <dgm:prSet/>
      <dgm:spPr/>
      <dgm:t>
        <a:bodyPr/>
        <a:lstStyle/>
        <a:p>
          <a:endParaRPr lang="en-US"/>
        </a:p>
      </dgm:t>
    </dgm:pt>
    <dgm:pt modelId="{2872B7C8-B812-0A44-9A45-847038F87FDC}" type="sibTrans" cxnId="{6D5478E8-0320-864A-AB33-28CF69B75DEC}">
      <dgm:prSet/>
      <dgm:spPr/>
      <dgm:t>
        <a:bodyPr/>
        <a:lstStyle/>
        <a:p>
          <a:endParaRPr lang="en-US"/>
        </a:p>
      </dgm:t>
    </dgm:pt>
    <dgm:pt modelId="{3430968B-85F6-B649-A84C-5F3C72C1C3A8}">
      <dgm:prSet phldrT="[Text]"/>
      <dgm:spPr/>
      <dgm:t>
        <a:bodyPr/>
        <a:lstStyle/>
        <a:p>
          <a:r>
            <a:rPr lang="en-US" dirty="0"/>
            <a:t>Where to Meet</a:t>
          </a:r>
        </a:p>
      </dgm:t>
    </dgm:pt>
    <dgm:pt modelId="{ED9F33DA-3998-0F46-80F2-F41A0A62BB9F}" type="parTrans" cxnId="{4304277A-1618-6348-B144-DE20D2CC66C8}">
      <dgm:prSet/>
      <dgm:spPr/>
      <dgm:t>
        <a:bodyPr/>
        <a:lstStyle/>
        <a:p>
          <a:endParaRPr lang="en-US"/>
        </a:p>
      </dgm:t>
    </dgm:pt>
    <dgm:pt modelId="{43B21A24-F6D8-4841-8420-54FD3A86FEC9}" type="sibTrans" cxnId="{4304277A-1618-6348-B144-DE20D2CC66C8}">
      <dgm:prSet/>
      <dgm:spPr/>
      <dgm:t>
        <a:bodyPr/>
        <a:lstStyle/>
        <a:p>
          <a:endParaRPr lang="en-US"/>
        </a:p>
      </dgm:t>
    </dgm:pt>
    <dgm:pt modelId="{978C3729-78FC-3947-9058-77A922B19248}">
      <dgm:prSet phldrT="[Text]"/>
      <dgm:spPr/>
      <dgm:t>
        <a:bodyPr/>
        <a:lstStyle/>
        <a:p>
          <a:r>
            <a:rPr lang="en-US" dirty="0"/>
            <a:t>TOP IDEAS</a:t>
          </a:r>
        </a:p>
      </dgm:t>
    </dgm:pt>
    <dgm:pt modelId="{C312F8E8-D55C-E24F-BA05-7F396B9F60A8}" type="parTrans" cxnId="{D3ADE32F-70D8-CB44-B490-6E31BB6FF4E4}">
      <dgm:prSet/>
      <dgm:spPr/>
      <dgm:t>
        <a:bodyPr/>
        <a:lstStyle/>
        <a:p>
          <a:endParaRPr lang="en-US"/>
        </a:p>
      </dgm:t>
    </dgm:pt>
    <dgm:pt modelId="{30A29CD0-FDDF-3040-B4E5-2A4504891A1D}" type="sibTrans" cxnId="{D3ADE32F-70D8-CB44-B490-6E31BB6FF4E4}">
      <dgm:prSet/>
      <dgm:spPr/>
      <dgm:t>
        <a:bodyPr/>
        <a:lstStyle/>
        <a:p>
          <a:endParaRPr lang="en-US"/>
        </a:p>
      </dgm:t>
    </dgm:pt>
    <dgm:pt modelId="{CFAD5698-8553-FB42-994E-5B3306F6E8CB}">
      <dgm:prSet phldrT="[Text]"/>
      <dgm:spPr/>
      <dgm:t>
        <a:bodyPr/>
        <a:lstStyle/>
        <a:p>
          <a:r>
            <a:rPr lang="en-US" dirty="0"/>
            <a:t>Where to meet</a:t>
          </a:r>
        </a:p>
      </dgm:t>
    </dgm:pt>
    <dgm:pt modelId="{32FDF3BE-5A1E-2646-A5C2-8F7F370C2306}" type="parTrans" cxnId="{6134538F-5484-D54E-9DDD-F80184A3ED6F}">
      <dgm:prSet/>
      <dgm:spPr/>
      <dgm:t>
        <a:bodyPr/>
        <a:lstStyle/>
        <a:p>
          <a:endParaRPr lang="en-US"/>
        </a:p>
      </dgm:t>
    </dgm:pt>
    <dgm:pt modelId="{0A79EBDD-8A71-7F47-990E-C615875DAF98}" type="sibTrans" cxnId="{6134538F-5484-D54E-9DDD-F80184A3ED6F}">
      <dgm:prSet/>
      <dgm:spPr/>
      <dgm:t>
        <a:bodyPr/>
        <a:lstStyle/>
        <a:p>
          <a:endParaRPr lang="en-US"/>
        </a:p>
      </dgm:t>
    </dgm:pt>
    <dgm:pt modelId="{E767215A-BA04-374E-9BEB-5FCD0199C463}">
      <dgm:prSet phldrT="[Text]"/>
      <dgm:spPr/>
      <dgm:t>
        <a:bodyPr/>
        <a:lstStyle/>
        <a:p>
          <a:r>
            <a:rPr lang="en-US" dirty="0" err="1"/>
            <a:t>SeeFood</a:t>
          </a:r>
          <a:endParaRPr lang="en-US" dirty="0"/>
        </a:p>
      </dgm:t>
    </dgm:pt>
    <dgm:pt modelId="{9C245E10-23E5-3748-BDDC-F4CC5E64C730}" type="parTrans" cxnId="{7D3E138D-8B27-064D-8527-1033413DFE96}">
      <dgm:prSet/>
      <dgm:spPr/>
      <dgm:t>
        <a:bodyPr/>
        <a:lstStyle/>
        <a:p>
          <a:endParaRPr lang="en-US"/>
        </a:p>
      </dgm:t>
    </dgm:pt>
    <dgm:pt modelId="{F6182F47-F594-944A-903F-C3A65BF460EB}" type="sibTrans" cxnId="{7D3E138D-8B27-064D-8527-1033413DFE96}">
      <dgm:prSet/>
      <dgm:spPr/>
      <dgm:t>
        <a:bodyPr/>
        <a:lstStyle/>
        <a:p>
          <a:endParaRPr lang="en-US"/>
        </a:p>
      </dgm:t>
    </dgm:pt>
    <dgm:pt modelId="{72060158-4F01-4843-96B9-77ECF3751F1D}">
      <dgm:prSet phldrT="[Text]"/>
      <dgm:spPr/>
      <dgm:t>
        <a:bodyPr/>
        <a:lstStyle/>
        <a:p>
          <a:r>
            <a:rPr lang="en-US" dirty="0"/>
            <a:t>FINAL IDEA</a:t>
          </a:r>
        </a:p>
      </dgm:t>
    </dgm:pt>
    <dgm:pt modelId="{6C387A3A-0E69-C04F-A851-DCADA8C33AF9}" type="parTrans" cxnId="{CF6791C2-0B3B-F64D-838D-834794D3CA6C}">
      <dgm:prSet/>
      <dgm:spPr/>
      <dgm:t>
        <a:bodyPr/>
        <a:lstStyle/>
        <a:p>
          <a:endParaRPr lang="en-US"/>
        </a:p>
      </dgm:t>
    </dgm:pt>
    <dgm:pt modelId="{38A37C19-757A-574E-A1F9-56681D1AA055}" type="sibTrans" cxnId="{CF6791C2-0B3B-F64D-838D-834794D3CA6C}">
      <dgm:prSet/>
      <dgm:spPr/>
      <dgm:t>
        <a:bodyPr/>
        <a:lstStyle/>
        <a:p>
          <a:endParaRPr lang="en-US"/>
        </a:p>
      </dgm:t>
    </dgm:pt>
    <dgm:pt modelId="{31C71BD3-B600-0A4D-9DCD-93BAE343C7EF}">
      <dgm:prSet phldrT="[Text]"/>
      <dgm:spPr/>
      <dgm:t>
        <a:bodyPr/>
        <a:lstStyle/>
        <a:p>
          <a:r>
            <a:rPr lang="en-US" dirty="0" err="1"/>
            <a:t>CineMunchies</a:t>
          </a:r>
          <a:r>
            <a:rPr lang="en-US" dirty="0"/>
            <a:t>*</a:t>
          </a:r>
        </a:p>
      </dgm:t>
    </dgm:pt>
    <dgm:pt modelId="{D97A1F4F-0375-2B49-9CF2-D2EEB4C0A6F3}" type="parTrans" cxnId="{D42FDAE0-A0A9-7742-B1E1-3211282B121C}">
      <dgm:prSet/>
      <dgm:spPr/>
      <dgm:t>
        <a:bodyPr/>
        <a:lstStyle/>
        <a:p>
          <a:endParaRPr lang="en-US"/>
        </a:p>
      </dgm:t>
    </dgm:pt>
    <dgm:pt modelId="{8A437043-B5E7-2E45-BDDF-A4BAE2310C4D}" type="sibTrans" cxnId="{D42FDAE0-A0A9-7742-B1E1-3211282B121C}">
      <dgm:prSet/>
      <dgm:spPr/>
      <dgm:t>
        <a:bodyPr/>
        <a:lstStyle/>
        <a:p>
          <a:endParaRPr lang="en-US"/>
        </a:p>
      </dgm:t>
    </dgm:pt>
    <dgm:pt modelId="{C3AFC5DF-C2A1-C444-9F1D-BDF7ADD70AF8}" type="pres">
      <dgm:prSet presAssocID="{C3D148CD-FE9C-B540-833E-F5391FFFB1CB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F8A1C62F-53DF-8A4B-9189-420B147BD4A9}" type="pres">
      <dgm:prSet presAssocID="{C3D148CD-FE9C-B540-833E-F5391FFFB1CB}" presName="arc1" presStyleLbl="node1" presStyleIdx="0" presStyleCnt="4"/>
      <dgm:spPr/>
    </dgm:pt>
    <dgm:pt modelId="{365115E1-E6DB-F146-8859-C354A0819572}" type="pres">
      <dgm:prSet presAssocID="{C3D148CD-FE9C-B540-833E-F5391FFFB1CB}" presName="arc3" presStyleLbl="node1" presStyleIdx="1" presStyleCnt="4"/>
      <dgm:spPr/>
    </dgm:pt>
    <dgm:pt modelId="{152CCA70-37A1-9E43-AA39-EFC9E608E293}" type="pres">
      <dgm:prSet presAssocID="{C3D148CD-FE9C-B540-833E-F5391FFFB1CB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6C159CF7-6688-774C-B303-273D4A3DA167}" type="pres">
      <dgm:prSet presAssocID="{C3D148CD-FE9C-B540-833E-F5391FFFB1CB}" presName="arc2" presStyleLbl="node1" presStyleIdx="2" presStyleCnt="4"/>
      <dgm:spPr/>
    </dgm:pt>
    <dgm:pt modelId="{2A4D082A-044C-5440-B3E9-87D548F7F266}" type="pres">
      <dgm:prSet presAssocID="{C3D148CD-FE9C-B540-833E-F5391FFFB1CB}" presName="arc4" presStyleLbl="node1" presStyleIdx="3" presStyleCnt="4"/>
      <dgm:spPr/>
    </dgm:pt>
    <dgm:pt modelId="{8F33C01F-F69E-5D47-88BF-8063BE859B98}" type="pres">
      <dgm:prSet presAssocID="{C3D148CD-FE9C-B540-833E-F5391FFFB1CB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40D809F-EB28-E343-B97C-0C8E6D12171B}" type="pres">
      <dgm:prSet presAssocID="{C3D148CD-FE9C-B540-833E-F5391FFFB1CB}" presName="middleComposite" presStyleCnt="0"/>
      <dgm:spPr/>
    </dgm:pt>
    <dgm:pt modelId="{25C4BE73-62F3-C045-BDBA-11696B16502F}" type="pres">
      <dgm:prSet presAssocID="{CFAD5698-8553-FB42-994E-5B3306F6E8CB}" presName="circ1" presStyleLbl="vennNode1" presStyleIdx="0" presStyleCnt="8"/>
      <dgm:spPr/>
    </dgm:pt>
    <dgm:pt modelId="{8666B6A0-6D59-E441-8923-1763F27A26AB}" type="pres">
      <dgm:prSet presAssocID="{CFAD5698-8553-FB42-994E-5B3306F6E8CB}" presName="circ1Tx" presStyleLbl="revTx" presStyleIdx="1" presStyleCnt="3">
        <dgm:presLayoutVars>
          <dgm:chMax val="0"/>
          <dgm:chPref val="0"/>
        </dgm:presLayoutVars>
      </dgm:prSet>
      <dgm:spPr/>
    </dgm:pt>
    <dgm:pt modelId="{E0FB9728-3542-5441-9D6F-6E5E00672F94}" type="pres">
      <dgm:prSet presAssocID="{E767215A-BA04-374E-9BEB-5FCD0199C463}" presName="circ2" presStyleLbl="vennNode1" presStyleIdx="1" presStyleCnt="8"/>
      <dgm:spPr/>
    </dgm:pt>
    <dgm:pt modelId="{8CE22434-7FA8-634C-9B53-CF94E57A3A80}" type="pres">
      <dgm:prSet presAssocID="{E767215A-BA04-374E-9BEB-5FCD0199C463}" presName="circ2Tx" presStyleLbl="revTx" presStyleIdx="1" presStyleCnt="3">
        <dgm:presLayoutVars>
          <dgm:chMax val="0"/>
          <dgm:chPref val="0"/>
        </dgm:presLayoutVars>
      </dgm:prSet>
      <dgm:spPr/>
    </dgm:pt>
    <dgm:pt modelId="{B530CBF9-6E44-4C47-9C52-1CFA5307BAB4}" type="pres">
      <dgm:prSet presAssocID="{C3D148CD-FE9C-B540-833E-F5391FFFB1CB}" presName="leftComposite" presStyleCnt="0"/>
      <dgm:spPr/>
    </dgm:pt>
    <dgm:pt modelId="{5EA658A3-839E-5945-B1C0-841B35CB57BD}" type="pres">
      <dgm:prSet presAssocID="{9727B017-8253-484D-A944-381BB2D7E8FC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40379751-33BF-0344-8200-1A1FDC33F7CA}" type="pres">
      <dgm:prSet presAssocID="{9727B017-8253-484D-A944-381BB2D7E8FC}" presName="ellipse1" presStyleLbl="vennNode1" presStyleIdx="3" presStyleCnt="8"/>
      <dgm:spPr/>
    </dgm:pt>
    <dgm:pt modelId="{541F89D0-2AAD-2F4D-AF5D-A9BBB98FA5A2}" type="pres">
      <dgm:prSet presAssocID="{9727B017-8253-484D-A944-381BB2D7E8FC}" presName="ellipse2" presStyleLbl="vennNode1" presStyleIdx="4" presStyleCnt="8"/>
      <dgm:spPr/>
    </dgm:pt>
    <dgm:pt modelId="{25BF7F42-6615-0E43-9D0D-C201BBCAD472}" type="pres">
      <dgm:prSet presAssocID="{EA489AD8-35F0-0241-B630-D0E6AD169F5C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22F7034C-041F-164C-AB2D-B26B7142B04D}" type="pres">
      <dgm:prSet presAssocID="{EA489AD8-35F0-0241-B630-D0E6AD169F5C}" presName="ellipse3" presStyleLbl="vennNode1" presStyleIdx="6" presStyleCnt="8"/>
      <dgm:spPr/>
    </dgm:pt>
    <dgm:pt modelId="{52CD7A90-517B-664C-9065-73CEBBA54240}" type="pres">
      <dgm:prSet presAssocID="{3430968B-85F6-B649-A84C-5F3C72C1C3A8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77CCD946-8EF1-A548-ACDF-5801611664CD}" type="pres">
      <dgm:prSet presAssocID="{C3D148CD-FE9C-B540-833E-F5391FFFB1CB}" presName="rightChild" presStyleLbl="node2" presStyleIdx="0" presStyleCnt="1">
        <dgm:presLayoutVars>
          <dgm:chMax val="0"/>
          <dgm:chPref val="0"/>
        </dgm:presLayoutVars>
      </dgm:prSet>
      <dgm:spPr/>
    </dgm:pt>
    <dgm:pt modelId="{2FFEFF0F-EB58-854D-9224-DA358E6F4C49}" type="pres">
      <dgm:prSet presAssocID="{C3D148CD-FE9C-B540-833E-F5391FFFB1CB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79B5EB07-860C-2A4A-94CB-125D263E6B4D}" type="presOf" srcId="{E767215A-BA04-374E-9BEB-5FCD0199C463}" destId="{E0FB9728-3542-5441-9D6F-6E5E00672F94}" srcOrd="0" destOrd="0" presId="urn:microsoft.com/office/officeart/2009/3/layout/PhasedProcess"/>
    <dgm:cxn modelId="{D3ADE32F-70D8-CB44-B490-6E31BB6FF4E4}" srcId="{C3D148CD-FE9C-B540-833E-F5391FFFB1CB}" destId="{978C3729-78FC-3947-9058-77A922B19248}" srcOrd="1" destOrd="0" parTransId="{C312F8E8-D55C-E24F-BA05-7F396B9F60A8}" sibTransId="{30A29CD0-FDDF-3040-B4E5-2A4504891A1D}"/>
    <dgm:cxn modelId="{B47A583F-328B-A94B-B474-448219AC58A4}" type="presOf" srcId="{31C71BD3-B600-0A4D-9DCD-93BAE343C7EF}" destId="{77CCD946-8EF1-A548-ACDF-5801611664CD}" srcOrd="0" destOrd="0" presId="urn:microsoft.com/office/officeart/2009/3/layout/PhasedProcess"/>
    <dgm:cxn modelId="{589A5941-A9AF-3D4B-8124-72621D5014F1}" srcId="{8B7A7038-F3A5-CF4F-AB71-FF90EDD3B65B}" destId="{9727B017-8253-484D-A944-381BB2D7E8FC}" srcOrd="0" destOrd="0" parTransId="{77727F28-4C11-F441-8A91-90E0728C4B48}" sibTransId="{6A91E33D-6BEB-3748-9C2E-FDEB2F6DD113}"/>
    <dgm:cxn modelId="{62DFFA49-54F4-0A41-8170-B87E45722F9A}" type="presOf" srcId="{72060158-4F01-4843-96B9-77ECF3751F1D}" destId="{8F33C01F-F69E-5D47-88BF-8063BE859B98}" srcOrd="0" destOrd="0" presId="urn:microsoft.com/office/officeart/2009/3/layout/PhasedProcess"/>
    <dgm:cxn modelId="{88E7AE5A-B485-934E-BF51-A40252A5904C}" srcId="{C3D148CD-FE9C-B540-833E-F5391FFFB1CB}" destId="{8B7A7038-F3A5-CF4F-AB71-FF90EDD3B65B}" srcOrd="0" destOrd="0" parTransId="{9878BF50-F9DC-664F-BE50-38837CD06109}" sibTransId="{8C359987-265C-9748-92BB-9D63AC26B5C4}"/>
    <dgm:cxn modelId="{C53C485B-0378-FF45-9202-C36B2CE30A4C}" type="presOf" srcId="{978C3729-78FC-3947-9058-77A922B19248}" destId="{152CCA70-37A1-9E43-AA39-EFC9E608E293}" srcOrd="0" destOrd="0" presId="urn:microsoft.com/office/officeart/2009/3/layout/PhasedProcess"/>
    <dgm:cxn modelId="{3A42A85D-3CA6-D84A-ACB6-839C15DA7C5E}" type="presOf" srcId="{CFAD5698-8553-FB42-994E-5B3306F6E8CB}" destId="{25C4BE73-62F3-C045-BDBA-11696B16502F}" srcOrd="0" destOrd="0" presId="urn:microsoft.com/office/officeart/2009/3/layout/PhasedProcess"/>
    <dgm:cxn modelId="{DAB64B63-673B-0B4A-A92D-B2C6D755D55E}" type="presOf" srcId="{C3D148CD-FE9C-B540-833E-F5391FFFB1CB}" destId="{C3AFC5DF-C2A1-C444-9F1D-BDF7ADD70AF8}" srcOrd="0" destOrd="0" presId="urn:microsoft.com/office/officeart/2009/3/layout/PhasedProcess"/>
    <dgm:cxn modelId="{4304277A-1618-6348-B144-DE20D2CC66C8}" srcId="{8B7A7038-F3A5-CF4F-AB71-FF90EDD3B65B}" destId="{3430968B-85F6-B649-A84C-5F3C72C1C3A8}" srcOrd="2" destOrd="0" parTransId="{ED9F33DA-3998-0F46-80F2-F41A0A62BB9F}" sibTransId="{43B21A24-F6D8-4841-8420-54FD3A86FEC9}"/>
    <dgm:cxn modelId="{7D3E138D-8B27-064D-8527-1033413DFE96}" srcId="{978C3729-78FC-3947-9058-77A922B19248}" destId="{E767215A-BA04-374E-9BEB-5FCD0199C463}" srcOrd="1" destOrd="0" parTransId="{9C245E10-23E5-3748-BDDC-F4CC5E64C730}" sibTransId="{F6182F47-F594-944A-903F-C3A65BF460EB}"/>
    <dgm:cxn modelId="{6134538F-5484-D54E-9DDD-F80184A3ED6F}" srcId="{978C3729-78FC-3947-9058-77A922B19248}" destId="{CFAD5698-8553-FB42-994E-5B3306F6E8CB}" srcOrd="0" destOrd="0" parTransId="{32FDF3BE-5A1E-2646-A5C2-8F7F370C2306}" sibTransId="{0A79EBDD-8A71-7F47-990E-C615875DAF98}"/>
    <dgm:cxn modelId="{0E32A3AA-C864-6343-913F-0BE1D9820BE2}" type="presOf" srcId="{CFAD5698-8553-FB42-994E-5B3306F6E8CB}" destId="{8666B6A0-6D59-E441-8923-1763F27A26AB}" srcOrd="1" destOrd="0" presId="urn:microsoft.com/office/officeart/2009/3/layout/PhasedProcess"/>
    <dgm:cxn modelId="{CF6791C2-0B3B-F64D-838D-834794D3CA6C}" srcId="{C3D148CD-FE9C-B540-833E-F5391FFFB1CB}" destId="{72060158-4F01-4843-96B9-77ECF3751F1D}" srcOrd="2" destOrd="0" parTransId="{6C387A3A-0E69-C04F-A851-DCADA8C33AF9}" sibTransId="{38A37C19-757A-574E-A1F9-56681D1AA055}"/>
    <dgm:cxn modelId="{D42FDAE0-A0A9-7742-B1E1-3211282B121C}" srcId="{72060158-4F01-4843-96B9-77ECF3751F1D}" destId="{31C71BD3-B600-0A4D-9DCD-93BAE343C7EF}" srcOrd="0" destOrd="0" parTransId="{D97A1F4F-0375-2B49-9CF2-D2EEB4C0A6F3}" sibTransId="{8A437043-B5E7-2E45-BDDF-A4BAE2310C4D}"/>
    <dgm:cxn modelId="{28C645E2-F900-044E-83F3-5E917ED1EEF5}" type="presOf" srcId="{3430968B-85F6-B649-A84C-5F3C72C1C3A8}" destId="{52CD7A90-517B-664C-9065-73CEBBA54240}" srcOrd="0" destOrd="0" presId="urn:microsoft.com/office/officeart/2009/3/layout/PhasedProcess"/>
    <dgm:cxn modelId="{B33C1BE8-D81C-A548-853D-9FDE1C0D4B44}" type="presOf" srcId="{8B7A7038-F3A5-CF4F-AB71-FF90EDD3B65B}" destId="{2FFEFF0F-EB58-854D-9224-DA358E6F4C49}" srcOrd="0" destOrd="0" presId="urn:microsoft.com/office/officeart/2009/3/layout/PhasedProcess"/>
    <dgm:cxn modelId="{6D5478E8-0320-864A-AB33-28CF69B75DEC}" srcId="{8B7A7038-F3A5-CF4F-AB71-FF90EDD3B65B}" destId="{EA489AD8-35F0-0241-B630-D0E6AD169F5C}" srcOrd="1" destOrd="0" parTransId="{579ECD7B-D73D-3842-AD3B-6D500E870C84}" sibTransId="{2872B7C8-B812-0A44-9A45-847038F87FDC}"/>
    <dgm:cxn modelId="{FE4A68F2-A154-4B4F-A2F9-DB44F138EF36}" type="presOf" srcId="{E767215A-BA04-374E-9BEB-5FCD0199C463}" destId="{8CE22434-7FA8-634C-9B53-CF94E57A3A80}" srcOrd="1" destOrd="0" presId="urn:microsoft.com/office/officeart/2009/3/layout/PhasedProcess"/>
    <dgm:cxn modelId="{DA73F4FB-D2AF-DC48-8F09-F6E3003C7840}" type="presOf" srcId="{EA489AD8-35F0-0241-B630-D0E6AD169F5C}" destId="{25BF7F42-6615-0E43-9D0D-C201BBCAD472}" srcOrd="0" destOrd="0" presId="urn:microsoft.com/office/officeart/2009/3/layout/PhasedProcess"/>
    <dgm:cxn modelId="{227BACFE-AC53-5B4B-99FA-6E936B5BBABB}" type="presOf" srcId="{9727B017-8253-484D-A944-381BB2D7E8FC}" destId="{5EA658A3-839E-5945-B1C0-841B35CB57BD}" srcOrd="0" destOrd="0" presId="urn:microsoft.com/office/officeart/2009/3/layout/PhasedProcess"/>
    <dgm:cxn modelId="{98C2854A-51D1-A245-97D6-2C1CE5C5985B}" type="presParOf" srcId="{C3AFC5DF-C2A1-C444-9F1D-BDF7ADD70AF8}" destId="{F8A1C62F-53DF-8A4B-9189-420B147BD4A9}" srcOrd="0" destOrd="0" presId="urn:microsoft.com/office/officeart/2009/3/layout/PhasedProcess"/>
    <dgm:cxn modelId="{CD56F251-4C7D-184E-A6DE-557467BEB069}" type="presParOf" srcId="{C3AFC5DF-C2A1-C444-9F1D-BDF7ADD70AF8}" destId="{365115E1-E6DB-F146-8859-C354A0819572}" srcOrd="1" destOrd="0" presId="urn:microsoft.com/office/officeart/2009/3/layout/PhasedProcess"/>
    <dgm:cxn modelId="{BC114AF3-9FB9-7144-A090-E4A426C3FBCE}" type="presParOf" srcId="{C3AFC5DF-C2A1-C444-9F1D-BDF7ADD70AF8}" destId="{152CCA70-37A1-9E43-AA39-EFC9E608E293}" srcOrd="2" destOrd="0" presId="urn:microsoft.com/office/officeart/2009/3/layout/PhasedProcess"/>
    <dgm:cxn modelId="{5C1CE2F3-AE66-ED4C-A090-39F715D742E6}" type="presParOf" srcId="{C3AFC5DF-C2A1-C444-9F1D-BDF7ADD70AF8}" destId="{6C159CF7-6688-774C-B303-273D4A3DA167}" srcOrd="3" destOrd="0" presId="urn:microsoft.com/office/officeart/2009/3/layout/PhasedProcess"/>
    <dgm:cxn modelId="{B2ABC706-0F16-2C44-A2B4-A01B8D69E190}" type="presParOf" srcId="{C3AFC5DF-C2A1-C444-9F1D-BDF7ADD70AF8}" destId="{2A4D082A-044C-5440-B3E9-87D548F7F266}" srcOrd="4" destOrd="0" presId="urn:microsoft.com/office/officeart/2009/3/layout/PhasedProcess"/>
    <dgm:cxn modelId="{3C578E48-8D1B-B44E-A7D1-D8A5A687D9DD}" type="presParOf" srcId="{C3AFC5DF-C2A1-C444-9F1D-BDF7ADD70AF8}" destId="{8F33C01F-F69E-5D47-88BF-8063BE859B98}" srcOrd="5" destOrd="0" presId="urn:microsoft.com/office/officeart/2009/3/layout/PhasedProcess"/>
    <dgm:cxn modelId="{9C1C7C17-E22C-4E46-B30F-875E5ED8D73D}" type="presParOf" srcId="{C3AFC5DF-C2A1-C444-9F1D-BDF7ADD70AF8}" destId="{640D809F-EB28-E343-B97C-0C8E6D12171B}" srcOrd="6" destOrd="0" presId="urn:microsoft.com/office/officeart/2009/3/layout/PhasedProcess"/>
    <dgm:cxn modelId="{5380EB0D-3E39-E545-91C6-0733BB2F5408}" type="presParOf" srcId="{640D809F-EB28-E343-B97C-0C8E6D12171B}" destId="{25C4BE73-62F3-C045-BDBA-11696B16502F}" srcOrd="0" destOrd="0" presId="urn:microsoft.com/office/officeart/2009/3/layout/PhasedProcess"/>
    <dgm:cxn modelId="{70551607-26ED-3F44-BDE7-95D888D7365E}" type="presParOf" srcId="{640D809F-EB28-E343-B97C-0C8E6D12171B}" destId="{8666B6A0-6D59-E441-8923-1763F27A26AB}" srcOrd="1" destOrd="0" presId="urn:microsoft.com/office/officeart/2009/3/layout/PhasedProcess"/>
    <dgm:cxn modelId="{E5E9F94B-F43E-2C4C-B4BE-191E869A97C8}" type="presParOf" srcId="{640D809F-EB28-E343-B97C-0C8E6D12171B}" destId="{E0FB9728-3542-5441-9D6F-6E5E00672F94}" srcOrd="2" destOrd="0" presId="urn:microsoft.com/office/officeart/2009/3/layout/PhasedProcess"/>
    <dgm:cxn modelId="{B1200B12-86AC-D346-8BE5-70F09D2D5D50}" type="presParOf" srcId="{640D809F-EB28-E343-B97C-0C8E6D12171B}" destId="{8CE22434-7FA8-634C-9B53-CF94E57A3A80}" srcOrd="3" destOrd="0" presId="urn:microsoft.com/office/officeart/2009/3/layout/PhasedProcess"/>
    <dgm:cxn modelId="{16BE0082-9638-6D4B-82F3-D7BF7EE92B4F}" type="presParOf" srcId="{C3AFC5DF-C2A1-C444-9F1D-BDF7ADD70AF8}" destId="{B530CBF9-6E44-4C47-9C52-1CFA5307BAB4}" srcOrd="7" destOrd="0" presId="urn:microsoft.com/office/officeart/2009/3/layout/PhasedProcess"/>
    <dgm:cxn modelId="{A270B40B-D52F-5B46-86BD-2D3610FB306E}" type="presParOf" srcId="{B530CBF9-6E44-4C47-9C52-1CFA5307BAB4}" destId="{5EA658A3-839E-5945-B1C0-841B35CB57BD}" srcOrd="0" destOrd="0" presId="urn:microsoft.com/office/officeart/2009/3/layout/PhasedProcess"/>
    <dgm:cxn modelId="{6FC093F1-0CB5-7942-8158-A1E5FCB473DB}" type="presParOf" srcId="{B530CBF9-6E44-4C47-9C52-1CFA5307BAB4}" destId="{40379751-33BF-0344-8200-1A1FDC33F7CA}" srcOrd="1" destOrd="0" presId="urn:microsoft.com/office/officeart/2009/3/layout/PhasedProcess"/>
    <dgm:cxn modelId="{9A260ADF-1DB6-2D48-83E8-7BF80BAD1102}" type="presParOf" srcId="{B530CBF9-6E44-4C47-9C52-1CFA5307BAB4}" destId="{541F89D0-2AAD-2F4D-AF5D-A9BBB98FA5A2}" srcOrd="2" destOrd="0" presId="urn:microsoft.com/office/officeart/2009/3/layout/PhasedProcess"/>
    <dgm:cxn modelId="{4AA31E11-B7EC-DC43-B44F-7650F5825D00}" type="presParOf" srcId="{B530CBF9-6E44-4C47-9C52-1CFA5307BAB4}" destId="{25BF7F42-6615-0E43-9D0D-C201BBCAD472}" srcOrd="3" destOrd="0" presId="urn:microsoft.com/office/officeart/2009/3/layout/PhasedProcess"/>
    <dgm:cxn modelId="{5DAF1E86-B51A-E145-B6C4-5437AA29C3A5}" type="presParOf" srcId="{B530CBF9-6E44-4C47-9C52-1CFA5307BAB4}" destId="{22F7034C-041F-164C-AB2D-B26B7142B04D}" srcOrd="4" destOrd="0" presId="urn:microsoft.com/office/officeart/2009/3/layout/PhasedProcess"/>
    <dgm:cxn modelId="{415CA820-A44D-BC42-AFF1-59DD2CFF837C}" type="presParOf" srcId="{B530CBF9-6E44-4C47-9C52-1CFA5307BAB4}" destId="{52CD7A90-517B-664C-9065-73CEBBA54240}" srcOrd="5" destOrd="0" presId="urn:microsoft.com/office/officeart/2009/3/layout/PhasedProcess"/>
    <dgm:cxn modelId="{484D0B70-8898-9446-8E23-DAEC7E6C9660}" type="presParOf" srcId="{C3AFC5DF-C2A1-C444-9F1D-BDF7ADD70AF8}" destId="{77CCD946-8EF1-A548-ACDF-5801611664CD}" srcOrd="8" destOrd="0" presId="urn:microsoft.com/office/officeart/2009/3/layout/PhasedProcess"/>
    <dgm:cxn modelId="{3CC83392-22FA-044B-A21C-67E4E32BACC4}" type="presParOf" srcId="{C3AFC5DF-C2A1-C444-9F1D-BDF7ADD70AF8}" destId="{2FFEFF0F-EB58-854D-9224-DA358E6F4C49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D48386-0EC1-3244-876D-9F0D7F88F388}" type="doc">
      <dgm:prSet loTypeId="urn:microsoft.com/office/officeart/2008/layout/VerticalAccent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972930D-6DA2-8A49-88C3-C865A654D6A5}">
      <dgm:prSet phldrT="[Text]"/>
      <dgm:spPr/>
      <dgm:t>
        <a:bodyPr/>
        <a:lstStyle/>
        <a:p>
          <a:r>
            <a:rPr lang="en-US" dirty="0"/>
            <a:t>Brainstorming</a:t>
          </a:r>
        </a:p>
      </dgm:t>
    </dgm:pt>
    <dgm:pt modelId="{EDF61234-8BA2-6D43-BCB8-483E930DCCFD}" type="parTrans" cxnId="{F1D93BE8-7301-BA4B-8E6E-AB6A0CE3FF32}">
      <dgm:prSet/>
      <dgm:spPr/>
      <dgm:t>
        <a:bodyPr/>
        <a:lstStyle/>
        <a:p>
          <a:endParaRPr lang="en-US"/>
        </a:p>
      </dgm:t>
    </dgm:pt>
    <dgm:pt modelId="{787ACFA4-C777-5143-9569-A225228AAD1E}" type="sibTrans" cxnId="{F1D93BE8-7301-BA4B-8E6E-AB6A0CE3FF32}">
      <dgm:prSet/>
      <dgm:spPr/>
      <dgm:t>
        <a:bodyPr/>
        <a:lstStyle/>
        <a:p>
          <a:endParaRPr lang="en-US"/>
        </a:p>
      </dgm:t>
    </dgm:pt>
    <dgm:pt modelId="{95B6EE6B-58F5-ED4B-8A48-AEDC8675B740}">
      <dgm:prSet phldrT="[Text]"/>
      <dgm:spPr/>
      <dgm:t>
        <a:bodyPr/>
        <a:lstStyle/>
        <a:p>
          <a:r>
            <a:rPr lang="en-US" dirty="0"/>
            <a:t>Continuous idea sharing</a:t>
          </a:r>
        </a:p>
      </dgm:t>
    </dgm:pt>
    <dgm:pt modelId="{50904D4B-F67A-FD46-8313-9B51C848F2AB}" type="parTrans" cxnId="{903F17FB-24AC-A843-B241-A6DB5EC91D19}">
      <dgm:prSet/>
      <dgm:spPr/>
      <dgm:t>
        <a:bodyPr/>
        <a:lstStyle/>
        <a:p>
          <a:endParaRPr lang="en-US"/>
        </a:p>
      </dgm:t>
    </dgm:pt>
    <dgm:pt modelId="{E60BFB03-1BE3-2A4E-ADEC-715FA1297E95}" type="sibTrans" cxnId="{903F17FB-24AC-A843-B241-A6DB5EC91D19}">
      <dgm:prSet/>
      <dgm:spPr/>
      <dgm:t>
        <a:bodyPr/>
        <a:lstStyle/>
        <a:p>
          <a:endParaRPr lang="en-US"/>
        </a:p>
      </dgm:t>
    </dgm:pt>
    <dgm:pt modelId="{2AD7E92C-B6A4-2E4B-AB2F-B8934ACDC532}">
      <dgm:prSet phldrT="[Text]"/>
      <dgm:spPr/>
      <dgm:t>
        <a:bodyPr/>
        <a:lstStyle/>
        <a:p>
          <a:r>
            <a:rPr lang="en-US" dirty="0"/>
            <a:t>Kanban</a:t>
          </a:r>
        </a:p>
      </dgm:t>
    </dgm:pt>
    <dgm:pt modelId="{289A1ADD-AAAA-EE43-BEFC-EF1AA1A8DC3C}" type="parTrans" cxnId="{B0000116-1DD7-1F49-975C-C9B3B57F9902}">
      <dgm:prSet/>
      <dgm:spPr/>
      <dgm:t>
        <a:bodyPr/>
        <a:lstStyle/>
        <a:p>
          <a:endParaRPr lang="en-US"/>
        </a:p>
      </dgm:t>
    </dgm:pt>
    <dgm:pt modelId="{560574F5-84F3-CC47-B662-61343BEE6D98}" type="sibTrans" cxnId="{B0000116-1DD7-1F49-975C-C9B3B57F9902}">
      <dgm:prSet/>
      <dgm:spPr/>
      <dgm:t>
        <a:bodyPr/>
        <a:lstStyle/>
        <a:p>
          <a:endParaRPr lang="en-US"/>
        </a:p>
      </dgm:t>
    </dgm:pt>
    <dgm:pt modelId="{72219B96-21D1-FA4F-B816-14B40C1EDD2D}">
      <dgm:prSet phldrT="[Text]"/>
      <dgm:spPr/>
      <dgm:t>
        <a:bodyPr/>
        <a:lstStyle/>
        <a:p>
          <a:r>
            <a:rPr lang="en-US" dirty="0"/>
            <a:t>Creation tasks, bugs, stories</a:t>
          </a:r>
        </a:p>
      </dgm:t>
    </dgm:pt>
    <dgm:pt modelId="{996AEE5F-8093-9E4D-89FF-A36F755DE7BC}" type="parTrans" cxnId="{9C4EE2C5-9F0D-2545-908C-BF00116D8495}">
      <dgm:prSet/>
      <dgm:spPr/>
      <dgm:t>
        <a:bodyPr/>
        <a:lstStyle/>
        <a:p>
          <a:endParaRPr lang="en-US"/>
        </a:p>
      </dgm:t>
    </dgm:pt>
    <dgm:pt modelId="{B7D5ABE1-F9D2-8D41-9829-41508E8EDF07}" type="sibTrans" cxnId="{9C4EE2C5-9F0D-2545-908C-BF00116D8495}">
      <dgm:prSet/>
      <dgm:spPr/>
      <dgm:t>
        <a:bodyPr/>
        <a:lstStyle/>
        <a:p>
          <a:endParaRPr lang="en-US"/>
        </a:p>
      </dgm:t>
    </dgm:pt>
    <dgm:pt modelId="{4E13C6B7-612B-6F4C-8AC2-89EE9EDB4F0E}">
      <dgm:prSet phldrT="[Text]"/>
      <dgm:spPr/>
      <dgm:t>
        <a:bodyPr/>
        <a:lstStyle/>
        <a:p>
          <a:r>
            <a:rPr lang="en-US" dirty="0"/>
            <a:t>Agile</a:t>
          </a:r>
        </a:p>
      </dgm:t>
    </dgm:pt>
    <dgm:pt modelId="{B1997197-43EE-5344-8D87-5123C3AA90C9}" type="parTrans" cxnId="{463301D7-3F83-EB4C-94B7-2707AD638C6A}">
      <dgm:prSet/>
      <dgm:spPr/>
      <dgm:t>
        <a:bodyPr/>
        <a:lstStyle/>
        <a:p>
          <a:endParaRPr lang="en-US"/>
        </a:p>
      </dgm:t>
    </dgm:pt>
    <dgm:pt modelId="{F88DE004-9F70-D044-9505-6CF08ABC964B}" type="sibTrans" cxnId="{463301D7-3F83-EB4C-94B7-2707AD638C6A}">
      <dgm:prSet/>
      <dgm:spPr/>
      <dgm:t>
        <a:bodyPr/>
        <a:lstStyle/>
        <a:p>
          <a:endParaRPr lang="en-US"/>
        </a:p>
      </dgm:t>
    </dgm:pt>
    <dgm:pt modelId="{AED6ADAA-D5C7-8A42-B9C1-1F7620EDB313}">
      <dgm:prSet phldrT="[Text]"/>
      <dgm:spPr/>
      <dgm:t>
        <a:bodyPr/>
        <a:lstStyle/>
        <a:p>
          <a:r>
            <a:rPr lang="en-US" dirty="0"/>
            <a:t>Broke down into 4 small sprints</a:t>
          </a:r>
        </a:p>
      </dgm:t>
    </dgm:pt>
    <dgm:pt modelId="{CD3A08CA-0A9C-6E4F-90FC-9135173C7E89}" type="parTrans" cxnId="{689BD1F2-096A-9D49-A7AE-CB8C818A16A2}">
      <dgm:prSet/>
      <dgm:spPr/>
      <dgm:t>
        <a:bodyPr/>
        <a:lstStyle/>
        <a:p>
          <a:endParaRPr lang="en-US"/>
        </a:p>
      </dgm:t>
    </dgm:pt>
    <dgm:pt modelId="{B5607408-3C79-E74F-9765-56B9AE10EA97}" type="sibTrans" cxnId="{689BD1F2-096A-9D49-A7AE-CB8C818A16A2}">
      <dgm:prSet/>
      <dgm:spPr/>
      <dgm:t>
        <a:bodyPr/>
        <a:lstStyle/>
        <a:p>
          <a:endParaRPr lang="en-US"/>
        </a:p>
      </dgm:t>
    </dgm:pt>
    <dgm:pt modelId="{284BB58F-558A-644F-AB89-0BDF07E3F18C}">
      <dgm:prSet phldrT="[Text]"/>
      <dgm:spPr/>
      <dgm:t>
        <a:bodyPr/>
        <a:lstStyle/>
        <a:p>
          <a:r>
            <a:rPr lang="en-US" dirty="0"/>
            <a:t>Waterfall</a:t>
          </a:r>
        </a:p>
      </dgm:t>
    </dgm:pt>
    <dgm:pt modelId="{A08161C9-91F7-B347-BC83-138336D7E21E}" type="parTrans" cxnId="{C4541D0A-360E-224B-AB58-ED843E94D150}">
      <dgm:prSet/>
      <dgm:spPr/>
      <dgm:t>
        <a:bodyPr/>
        <a:lstStyle/>
        <a:p>
          <a:endParaRPr lang="en-US"/>
        </a:p>
      </dgm:t>
    </dgm:pt>
    <dgm:pt modelId="{7D42F8DC-2348-494E-B80E-D09516B0BCF2}" type="sibTrans" cxnId="{C4541D0A-360E-224B-AB58-ED843E94D150}">
      <dgm:prSet/>
      <dgm:spPr/>
      <dgm:t>
        <a:bodyPr/>
        <a:lstStyle/>
        <a:p>
          <a:endParaRPr lang="en-US"/>
        </a:p>
      </dgm:t>
    </dgm:pt>
    <dgm:pt modelId="{91286026-1D98-8A4A-BB78-73E754695A13}">
      <dgm:prSet phldrT="[Text]"/>
      <dgm:spPr/>
      <dgm:t>
        <a:bodyPr/>
        <a:lstStyle/>
        <a:p>
          <a:r>
            <a:rPr lang="en-US" dirty="0"/>
            <a:t>Had definitive start and and end goals</a:t>
          </a:r>
        </a:p>
      </dgm:t>
    </dgm:pt>
    <dgm:pt modelId="{90C3B884-F392-0445-9572-ED22469D8413}" type="parTrans" cxnId="{637E1FF5-7189-0A41-8E15-AA52C407CD69}">
      <dgm:prSet/>
      <dgm:spPr/>
      <dgm:t>
        <a:bodyPr/>
        <a:lstStyle/>
        <a:p>
          <a:endParaRPr lang="en-US"/>
        </a:p>
      </dgm:t>
    </dgm:pt>
    <dgm:pt modelId="{2FFACB7C-9009-D843-AC39-2CD9764A8D1D}" type="sibTrans" cxnId="{637E1FF5-7189-0A41-8E15-AA52C407CD69}">
      <dgm:prSet/>
      <dgm:spPr/>
      <dgm:t>
        <a:bodyPr/>
        <a:lstStyle/>
        <a:p>
          <a:endParaRPr lang="en-US"/>
        </a:p>
      </dgm:t>
    </dgm:pt>
    <dgm:pt modelId="{4A9800CD-F6A0-694F-8D91-A23F4019B3D2}">
      <dgm:prSet phldrT="[Text]"/>
      <dgm:spPr/>
      <dgm:t>
        <a:bodyPr/>
        <a:lstStyle/>
        <a:p>
          <a:r>
            <a:rPr lang="en-US" dirty="0"/>
            <a:t>Trail &amp; Error</a:t>
          </a:r>
        </a:p>
      </dgm:t>
    </dgm:pt>
    <dgm:pt modelId="{E398549D-E2C4-9743-BAF7-8861C0E34E2E}" type="parTrans" cxnId="{12DDF5FC-3CA0-E346-BE17-D67D8AD94F9D}">
      <dgm:prSet/>
      <dgm:spPr/>
      <dgm:t>
        <a:bodyPr/>
        <a:lstStyle/>
        <a:p>
          <a:endParaRPr lang="en-US"/>
        </a:p>
      </dgm:t>
    </dgm:pt>
    <dgm:pt modelId="{D4745B8B-153C-3247-B45F-23F98632B5E4}" type="sibTrans" cxnId="{12DDF5FC-3CA0-E346-BE17-D67D8AD94F9D}">
      <dgm:prSet/>
      <dgm:spPr/>
      <dgm:t>
        <a:bodyPr/>
        <a:lstStyle/>
        <a:p>
          <a:endParaRPr lang="en-US"/>
        </a:p>
      </dgm:t>
    </dgm:pt>
    <dgm:pt modelId="{5043E30A-DA2B-3C44-9551-0334037E6C1C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0CCC13EF-F2FF-D942-B187-10A13F6E901D}" type="parTrans" cxnId="{3E755BAB-1F0A-EF41-B3D2-6ACB8B60E742}">
      <dgm:prSet/>
      <dgm:spPr/>
      <dgm:t>
        <a:bodyPr/>
        <a:lstStyle/>
        <a:p>
          <a:endParaRPr lang="en-US"/>
        </a:p>
      </dgm:t>
    </dgm:pt>
    <dgm:pt modelId="{1E4D18E7-0EAF-A342-AA04-6481E0996237}" type="sibTrans" cxnId="{3E755BAB-1F0A-EF41-B3D2-6ACB8B60E742}">
      <dgm:prSet/>
      <dgm:spPr/>
      <dgm:t>
        <a:bodyPr/>
        <a:lstStyle/>
        <a:p>
          <a:endParaRPr lang="en-US"/>
        </a:p>
      </dgm:t>
    </dgm:pt>
    <dgm:pt modelId="{E4B6A35F-DC14-8940-953E-F0772F4716CD}">
      <dgm:prSet phldrT="[Text]"/>
      <dgm:spPr/>
      <dgm:t>
        <a:bodyPr/>
        <a:lstStyle/>
        <a:p>
          <a:r>
            <a:rPr lang="en-US" dirty="0"/>
            <a:t>Assignment of work</a:t>
          </a:r>
        </a:p>
      </dgm:t>
    </dgm:pt>
    <dgm:pt modelId="{B216FC90-57A8-3949-82A3-1529DA015AE8}" type="parTrans" cxnId="{0179B510-7CAE-7046-BFDC-CFF14A39B2B2}">
      <dgm:prSet/>
      <dgm:spPr/>
      <dgm:t>
        <a:bodyPr/>
        <a:lstStyle/>
        <a:p>
          <a:endParaRPr lang="en-US"/>
        </a:p>
      </dgm:t>
    </dgm:pt>
    <dgm:pt modelId="{E980A2FC-256C-7449-90DE-C5338BD86422}" type="sibTrans" cxnId="{0179B510-7CAE-7046-BFDC-CFF14A39B2B2}">
      <dgm:prSet/>
      <dgm:spPr/>
      <dgm:t>
        <a:bodyPr/>
        <a:lstStyle/>
        <a:p>
          <a:endParaRPr lang="en-US"/>
        </a:p>
      </dgm:t>
    </dgm:pt>
    <dgm:pt modelId="{5360F640-398B-BD42-9170-2865182F53A2}">
      <dgm:prSet phldrT="[Text]"/>
      <dgm:spPr/>
      <dgm:t>
        <a:bodyPr/>
        <a:lstStyle/>
        <a:p>
          <a:r>
            <a:rPr lang="en-US" dirty="0"/>
            <a:t>Four Major Version Pushes</a:t>
          </a:r>
        </a:p>
      </dgm:t>
    </dgm:pt>
    <dgm:pt modelId="{EDE9D267-C28A-DE42-A310-ECFFB9DA056B}" type="parTrans" cxnId="{06B94CB2-CF34-824F-99B9-727A23579447}">
      <dgm:prSet/>
      <dgm:spPr/>
      <dgm:t>
        <a:bodyPr/>
        <a:lstStyle/>
        <a:p>
          <a:endParaRPr lang="en-US"/>
        </a:p>
      </dgm:t>
    </dgm:pt>
    <dgm:pt modelId="{A8B9A1D5-2ED5-0B47-88FD-A170DDF8A6B4}" type="sibTrans" cxnId="{06B94CB2-CF34-824F-99B9-727A23579447}">
      <dgm:prSet/>
      <dgm:spPr/>
      <dgm:t>
        <a:bodyPr/>
        <a:lstStyle/>
        <a:p>
          <a:endParaRPr lang="en-US"/>
        </a:p>
      </dgm:t>
    </dgm:pt>
    <dgm:pt modelId="{668BD4B0-0435-EA4F-970B-886D46681FE2}">
      <dgm:prSet phldrT="[Text]"/>
      <dgm:spPr/>
      <dgm:t>
        <a:bodyPr/>
        <a:lstStyle/>
        <a:p>
          <a:r>
            <a:rPr lang="en-US" dirty="0"/>
            <a:t>lots of minor version pushes</a:t>
          </a:r>
        </a:p>
      </dgm:t>
    </dgm:pt>
    <dgm:pt modelId="{BC533FE1-EBC3-764D-BC6A-C537186943FE}" type="parTrans" cxnId="{EB787C9F-A1CC-8C4C-904A-B493241D54A4}">
      <dgm:prSet/>
      <dgm:spPr/>
      <dgm:t>
        <a:bodyPr/>
        <a:lstStyle/>
        <a:p>
          <a:endParaRPr lang="en-US"/>
        </a:p>
      </dgm:t>
    </dgm:pt>
    <dgm:pt modelId="{E52E38EC-B344-F845-BBF0-661A7837FE54}" type="sibTrans" cxnId="{EB787C9F-A1CC-8C4C-904A-B493241D54A4}">
      <dgm:prSet/>
      <dgm:spPr/>
      <dgm:t>
        <a:bodyPr/>
        <a:lstStyle/>
        <a:p>
          <a:endParaRPr lang="en-US"/>
        </a:p>
      </dgm:t>
    </dgm:pt>
    <dgm:pt modelId="{94ADD245-F3DC-C844-AC59-CEF34FA809A1}">
      <dgm:prSet phldrT="[Text]"/>
      <dgm:spPr/>
      <dgm:t>
        <a:bodyPr/>
        <a:lstStyle/>
        <a:p>
          <a:r>
            <a:rPr lang="en-US" dirty="0"/>
            <a:t>Had some iterate development and design work in a sprint and across sprints</a:t>
          </a:r>
        </a:p>
      </dgm:t>
    </dgm:pt>
    <dgm:pt modelId="{860E9079-BFFD-E743-BDED-4167725FD33D}" type="parTrans" cxnId="{A97E46BB-E800-134B-9D32-8456A718AF3D}">
      <dgm:prSet/>
      <dgm:spPr/>
      <dgm:t>
        <a:bodyPr/>
        <a:lstStyle/>
        <a:p>
          <a:endParaRPr lang="en-US"/>
        </a:p>
      </dgm:t>
    </dgm:pt>
    <dgm:pt modelId="{99B0F424-0549-A64E-8359-42FD8B6C583B}" type="sibTrans" cxnId="{A97E46BB-E800-134B-9D32-8456A718AF3D}">
      <dgm:prSet/>
      <dgm:spPr/>
      <dgm:t>
        <a:bodyPr/>
        <a:lstStyle/>
        <a:p>
          <a:endParaRPr lang="en-US"/>
        </a:p>
      </dgm:t>
    </dgm:pt>
    <dgm:pt modelId="{A131E97F-5C17-1B4C-9107-B361F6D29750}">
      <dgm:prSet phldrT="[Text]"/>
      <dgm:spPr/>
      <dgm:t>
        <a:bodyPr/>
        <a:lstStyle/>
        <a:p>
          <a:r>
            <a:rPr lang="en-US" dirty="0"/>
            <a:t>Had definite roles</a:t>
          </a:r>
        </a:p>
      </dgm:t>
    </dgm:pt>
    <dgm:pt modelId="{F135AD04-BCAF-454A-90B3-440928C4C025}" type="parTrans" cxnId="{5E84D298-7033-1A4F-8256-9B3514A81518}">
      <dgm:prSet/>
      <dgm:spPr/>
      <dgm:t>
        <a:bodyPr/>
        <a:lstStyle/>
        <a:p>
          <a:endParaRPr lang="en-US"/>
        </a:p>
      </dgm:t>
    </dgm:pt>
    <dgm:pt modelId="{7BA7066C-832A-A64D-A10D-18C7540B8C66}" type="sibTrans" cxnId="{5E84D298-7033-1A4F-8256-9B3514A81518}">
      <dgm:prSet/>
      <dgm:spPr/>
      <dgm:t>
        <a:bodyPr/>
        <a:lstStyle/>
        <a:p>
          <a:endParaRPr lang="en-US"/>
        </a:p>
      </dgm:t>
    </dgm:pt>
    <dgm:pt modelId="{3DF97C88-C0FB-E641-84A2-43716ED9672F}">
      <dgm:prSet phldrT="[Text]"/>
      <dgm:spPr/>
      <dgm:t>
        <a:bodyPr/>
        <a:lstStyle/>
        <a:p>
          <a:r>
            <a:rPr lang="en-US" dirty="0"/>
            <a:t>MVP</a:t>
          </a:r>
        </a:p>
      </dgm:t>
    </dgm:pt>
    <dgm:pt modelId="{EB52546C-96E4-1647-9ABF-0D4743103340}" type="parTrans" cxnId="{8D515FAD-DAE3-6B4D-9CEE-CEBE6716075E}">
      <dgm:prSet/>
      <dgm:spPr/>
    </dgm:pt>
    <dgm:pt modelId="{2E47B39A-820F-334B-BFF3-6826B3AEDD4B}" type="sibTrans" cxnId="{8D515FAD-DAE3-6B4D-9CEE-CEBE6716075E}">
      <dgm:prSet/>
      <dgm:spPr/>
    </dgm:pt>
    <dgm:pt modelId="{A1DA26A8-2649-9944-88D1-82DB57C8DCD6}">
      <dgm:prSet phldrT="[Text]"/>
      <dgm:spPr/>
      <dgm:t>
        <a:bodyPr/>
        <a:lstStyle/>
        <a:p>
          <a:r>
            <a:rPr lang="en-US" dirty="0"/>
            <a:t>Clearly identify the MVP and focus on DELIVERING IT!</a:t>
          </a:r>
        </a:p>
      </dgm:t>
    </dgm:pt>
    <dgm:pt modelId="{A4E3F37A-9C4E-CB44-94CC-70F351F0AE11}" type="parTrans" cxnId="{48C82EB4-D77C-1547-BC89-9B5C8F9B67A3}">
      <dgm:prSet/>
      <dgm:spPr/>
    </dgm:pt>
    <dgm:pt modelId="{39371807-1B26-9145-B61B-83B949EA3EA1}" type="sibTrans" cxnId="{48C82EB4-D77C-1547-BC89-9B5C8F9B67A3}">
      <dgm:prSet/>
      <dgm:spPr/>
    </dgm:pt>
    <dgm:pt modelId="{9F14015A-49D4-1848-AD32-D472AA6FBDF1}">
      <dgm:prSet phldrT="[Text]"/>
      <dgm:spPr/>
      <dgm:t>
        <a:bodyPr/>
        <a:lstStyle/>
        <a:p>
          <a:r>
            <a:rPr lang="en-US" dirty="0"/>
            <a:t>Create the product backlog</a:t>
          </a:r>
        </a:p>
      </dgm:t>
    </dgm:pt>
    <dgm:pt modelId="{2234D506-E88E-A143-8DA5-E066F9BB3E79}" type="parTrans" cxnId="{4641F455-F850-794D-B5D8-FE3F84189A13}">
      <dgm:prSet/>
      <dgm:spPr/>
    </dgm:pt>
    <dgm:pt modelId="{A917EBD0-4285-5F43-ABA2-FEF7DCE2699D}" type="sibTrans" cxnId="{4641F455-F850-794D-B5D8-FE3F84189A13}">
      <dgm:prSet/>
      <dgm:spPr/>
    </dgm:pt>
    <dgm:pt modelId="{10BE4E0E-6CA8-1440-AD79-E5A529BA2658}" type="pres">
      <dgm:prSet presAssocID="{9DD48386-0EC1-3244-876D-9F0D7F88F388}" presName="Name0" presStyleCnt="0">
        <dgm:presLayoutVars>
          <dgm:chMax/>
          <dgm:chPref/>
          <dgm:dir/>
        </dgm:presLayoutVars>
      </dgm:prSet>
      <dgm:spPr/>
    </dgm:pt>
    <dgm:pt modelId="{7C644BEC-9E19-594D-AB5C-6E1F06ED67F9}" type="pres">
      <dgm:prSet presAssocID="{D972930D-6DA2-8A49-88C3-C865A654D6A5}" presName="parenttextcomposite" presStyleCnt="0"/>
      <dgm:spPr/>
    </dgm:pt>
    <dgm:pt modelId="{9C5B3A45-F67C-5140-8057-6FA934FE856B}" type="pres">
      <dgm:prSet presAssocID="{D972930D-6DA2-8A49-88C3-C865A654D6A5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702E9FA-48B3-9542-BFCD-EC5E906F7A64}" type="pres">
      <dgm:prSet presAssocID="{D972930D-6DA2-8A49-88C3-C865A654D6A5}" presName="composite" presStyleCnt="0"/>
      <dgm:spPr/>
    </dgm:pt>
    <dgm:pt modelId="{085E4EE9-8666-4A4E-AF17-4457BB6E85E5}" type="pres">
      <dgm:prSet presAssocID="{D972930D-6DA2-8A49-88C3-C865A654D6A5}" presName="chevron1" presStyleLbl="alignNode1" presStyleIdx="0" presStyleCnt="35"/>
      <dgm:spPr/>
    </dgm:pt>
    <dgm:pt modelId="{A6C7E45D-A8A1-5540-A669-C88F9ACBCF67}" type="pres">
      <dgm:prSet presAssocID="{D972930D-6DA2-8A49-88C3-C865A654D6A5}" presName="chevron2" presStyleLbl="alignNode1" presStyleIdx="1" presStyleCnt="35"/>
      <dgm:spPr/>
    </dgm:pt>
    <dgm:pt modelId="{17606701-2EB7-504C-A386-129FBE4E63F1}" type="pres">
      <dgm:prSet presAssocID="{D972930D-6DA2-8A49-88C3-C865A654D6A5}" presName="chevron3" presStyleLbl="alignNode1" presStyleIdx="2" presStyleCnt="35"/>
      <dgm:spPr/>
    </dgm:pt>
    <dgm:pt modelId="{51573625-890D-254C-A942-8A813B6CDB7C}" type="pres">
      <dgm:prSet presAssocID="{D972930D-6DA2-8A49-88C3-C865A654D6A5}" presName="chevron4" presStyleLbl="alignNode1" presStyleIdx="3" presStyleCnt="35"/>
      <dgm:spPr/>
    </dgm:pt>
    <dgm:pt modelId="{0ECC5B29-35A6-8C44-94E6-1F7294002D83}" type="pres">
      <dgm:prSet presAssocID="{D972930D-6DA2-8A49-88C3-C865A654D6A5}" presName="chevron5" presStyleLbl="alignNode1" presStyleIdx="4" presStyleCnt="35"/>
      <dgm:spPr/>
    </dgm:pt>
    <dgm:pt modelId="{675A64E0-541B-1244-A120-4ECEB7BF7312}" type="pres">
      <dgm:prSet presAssocID="{D972930D-6DA2-8A49-88C3-C865A654D6A5}" presName="chevron6" presStyleLbl="alignNode1" presStyleIdx="5" presStyleCnt="35"/>
      <dgm:spPr/>
    </dgm:pt>
    <dgm:pt modelId="{6A3D13E0-ABDA-2546-A35E-A426EF2EE690}" type="pres">
      <dgm:prSet presAssocID="{D972930D-6DA2-8A49-88C3-C865A654D6A5}" presName="chevron7" presStyleLbl="alignNode1" presStyleIdx="6" presStyleCnt="35"/>
      <dgm:spPr/>
    </dgm:pt>
    <dgm:pt modelId="{4F42AE51-292E-4448-903A-DB0ABEC35535}" type="pres">
      <dgm:prSet presAssocID="{D972930D-6DA2-8A49-88C3-C865A654D6A5}" presName="childtext" presStyleLbl="solidFgAcc1" presStyleIdx="0" presStyleCnt="5">
        <dgm:presLayoutVars>
          <dgm:chMax/>
          <dgm:chPref val="0"/>
          <dgm:bulletEnabled val="1"/>
        </dgm:presLayoutVars>
      </dgm:prSet>
      <dgm:spPr/>
    </dgm:pt>
    <dgm:pt modelId="{8C6C49D9-981B-1A4D-A6F1-7B370637FCDA}" type="pres">
      <dgm:prSet presAssocID="{787ACFA4-C777-5143-9569-A225228AAD1E}" presName="sibTrans" presStyleCnt="0"/>
      <dgm:spPr/>
    </dgm:pt>
    <dgm:pt modelId="{DE7A69DF-3674-7A41-A44C-59EEA766E450}" type="pres">
      <dgm:prSet presAssocID="{2AD7E92C-B6A4-2E4B-AB2F-B8934ACDC532}" presName="parenttextcomposite" presStyleCnt="0"/>
      <dgm:spPr/>
    </dgm:pt>
    <dgm:pt modelId="{7277804E-D7F4-AD42-AD3C-9CFB1A2AED81}" type="pres">
      <dgm:prSet presAssocID="{2AD7E92C-B6A4-2E4B-AB2F-B8934ACDC532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7D16DA23-341C-1A4F-A7C0-1A6522F24E4F}" type="pres">
      <dgm:prSet presAssocID="{2AD7E92C-B6A4-2E4B-AB2F-B8934ACDC532}" presName="composite" presStyleCnt="0"/>
      <dgm:spPr/>
    </dgm:pt>
    <dgm:pt modelId="{79C43F19-B9E6-6341-BCD8-43E0B541D988}" type="pres">
      <dgm:prSet presAssocID="{2AD7E92C-B6A4-2E4B-AB2F-B8934ACDC532}" presName="chevron1" presStyleLbl="alignNode1" presStyleIdx="7" presStyleCnt="35"/>
      <dgm:spPr/>
    </dgm:pt>
    <dgm:pt modelId="{D7528BB0-C01D-434F-A69D-E86D171D90A6}" type="pres">
      <dgm:prSet presAssocID="{2AD7E92C-B6A4-2E4B-AB2F-B8934ACDC532}" presName="chevron2" presStyleLbl="alignNode1" presStyleIdx="8" presStyleCnt="35"/>
      <dgm:spPr/>
    </dgm:pt>
    <dgm:pt modelId="{CD6C3E51-B3AB-074C-95E0-79C1EAB18E19}" type="pres">
      <dgm:prSet presAssocID="{2AD7E92C-B6A4-2E4B-AB2F-B8934ACDC532}" presName="chevron3" presStyleLbl="alignNode1" presStyleIdx="9" presStyleCnt="35"/>
      <dgm:spPr/>
    </dgm:pt>
    <dgm:pt modelId="{0D2BF042-C4F9-184E-A988-12FC6BB50326}" type="pres">
      <dgm:prSet presAssocID="{2AD7E92C-B6A4-2E4B-AB2F-B8934ACDC532}" presName="chevron4" presStyleLbl="alignNode1" presStyleIdx="10" presStyleCnt="35"/>
      <dgm:spPr/>
    </dgm:pt>
    <dgm:pt modelId="{2634818B-47F8-2843-9484-A1222049DB07}" type="pres">
      <dgm:prSet presAssocID="{2AD7E92C-B6A4-2E4B-AB2F-B8934ACDC532}" presName="chevron5" presStyleLbl="alignNode1" presStyleIdx="11" presStyleCnt="35"/>
      <dgm:spPr/>
    </dgm:pt>
    <dgm:pt modelId="{8CCE80F1-353B-5347-AB6F-6DFCDB0E68B9}" type="pres">
      <dgm:prSet presAssocID="{2AD7E92C-B6A4-2E4B-AB2F-B8934ACDC532}" presName="chevron6" presStyleLbl="alignNode1" presStyleIdx="12" presStyleCnt="35"/>
      <dgm:spPr/>
    </dgm:pt>
    <dgm:pt modelId="{3F8B02DD-DD29-984F-9B91-C8C67D57EA66}" type="pres">
      <dgm:prSet presAssocID="{2AD7E92C-B6A4-2E4B-AB2F-B8934ACDC532}" presName="chevron7" presStyleLbl="alignNode1" presStyleIdx="13" presStyleCnt="35"/>
      <dgm:spPr/>
    </dgm:pt>
    <dgm:pt modelId="{B98615D8-9CA9-8F4D-BF5A-EAEF52D55E97}" type="pres">
      <dgm:prSet presAssocID="{2AD7E92C-B6A4-2E4B-AB2F-B8934ACDC532}" presName="childtext" presStyleLbl="solidFgAcc1" presStyleIdx="1" presStyleCnt="5">
        <dgm:presLayoutVars>
          <dgm:chMax/>
          <dgm:chPref val="0"/>
          <dgm:bulletEnabled val="1"/>
        </dgm:presLayoutVars>
      </dgm:prSet>
      <dgm:spPr/>
    </dgm:pt>
    <dgm:pt modelId="{7FEA6DC6-A059-4D42-A02B-68DFE141AF9A}" type="pres">
      <dgm:prSet presAssocID="{560574F5-84F3-CC47-B662-61343BEE6D98}" presName="sibTrans" presStyleCnt="0"/>
      <dgm:spPr/>
    </dgm:pt>
    <dgm:pt modelId="{83C2374E-375E-9743-AA42-A1B9F4E5E3A2}" type="pres">
      <dgm:prSet presAssocID="{4E13C6B7-612B-6F4C-8AC2-89EE9EDB4F0E}" presName="parenttextcomposite" presStyleCnt="0"/>
      <dgm:spPr/>
    </dgm:pt>
    <dgm:pt modelId="{42961E32-0E94-E34C-B56A-CA4D00AC212F}" type="pres">
      <dgm:prSet presAssocID="{4E13C6B7-612B-6F4C-8AC2-89EE9EDB4F0E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E580757-B235-FA41-971D-6DA20AD7D567}" type="pres">
      <dgm:prSet presAssocID="{4E13C6B7-612B-6F4C-8AC2-89EE9EDB4F0E}" presName="composite" presStyleCnt="0"/>
      <dgm:spPr/>
    </dgm:pt>
    <dgm:pt modelId="{23C889F2-05A2-DB4B-AA50-7AB39B0B7127}" type="pres">
      <dgm:prSet presAssocID="{4E13C6B7-612B-6F4C-8AC2-89EE9EDB4F0E}" presName="chevron1" presStyleLbl="alignNode1" presStyleIdx="14" presStyleCnt="35"/>
      <dgm:spPr/>
    </dgm:pt>
    <dgm:pt modelId="{B51AEA4C-F979-9841-87AB-ED51E3F6368F}" type="pres">
      <dgm:prSet presAssocID="{4E13C6B7-612B-6F4C-8AC2-89EE9EDB4F0E}" presName="chevron2" presStyleLbl="alignNode1" presStyleIdx="15" presStyleCnt="35"/>
      <dgm:spPr/>
    </dgm:pt>
    <dgm:pt modelId="{2E82AC9C-4D58-AC4D-B0B4-6EAA2CCA2073}" type="pres">
      <dgm:prSet presAssocID="{4E13C6B7-612B-6F4C-8AC2-89EE9EDB4F0E}" presName="chevron3" presStyleLbl="alignNode1" presStyleIdx="16" presStyleCnt="35"/>
      <dgm:spPr/>
    </dgm:pt>
    <dgm:pt modelId="{29F59A0E-F811-6C49-9679-EB6193E52EAF}" type="pres">
      <dgm:prSet presAssocID="{4E13C6B7-612B-6F4C-8AC2-89EE9EDB4F0E}" presName="chevron4" presStyleLbl="alignNode1" presStyleIdx="17" presStyleCnt="35"/>
      <dgm:spPr/>
    </dgm:pt>
    <dgm:pt modelId="{8BC7EB75-7BE0-3E47-B3E4-891C9CECE755}" type="pres">
      <dgm:prSet presAssocID="{4E13C6B7-612B-6F4C-8AC2-89EE9EDB4F0E}" presName="chevron5" presStyleLbl="alignNode1" presStyleIdx="18" presStyleCnt="35"/>
      <dgm:spPr/>
    </dgm:pt>
    <dgm:pt modelId="{E8D59E4E-19E4-1549-9068-4BC71448A967}" type="pres">
      <dgm:prSet presAssocID="{4E13C6B7-612B-6F4C-8AC2-89EE9EDB4F0E}" presName="chevron6" presStyleLbl="alignNode1" presStyleIdx="19" presStyleCnt="35"/>
      <dgm:spPr/>
    </dgm:pt>
    <dgm:pt modelId="{0A2FEAAB-9B39-2A47-BF64-F1F9C8A1CEB8}" type="pres">
      <dgm:prSet presAssocID="{4E13C6B7-612B-6F4C-8AC2-89EE9EDB4F0E}" presName="chevron7" presStyleLbl="alignNode1" presStyleIdx="20" presStyleCnt="35"/>
      <dgm:spPr/>
    </dgm:pt>
    <dgm:pt modelId="{247C2857-7865-1C42-ADA4-6C7397F62721}" type="pres">
      <dgm:prSet presAssocID="{4E13C6B7-612B-6F4C-8AC2-89EE9EDB4F0E}" presName="childtext" presStyleLbl="solidFgAcc1" presStyleIdx="2" presStyleCnt="5">
        <dgm:presLayoutVars>
          <dgm:chMax/>
          <dgm:chPref val="0"/>
          <dgm:bulletEnabled val="1"/>
        </dgm:presLayoutVars>
      </dgm:prSet>
      <dgm:spPr/>
    </dgm:pt>
    <dgm:pt modelId="{8D028298-87E7-0D49-A2DF-62EB6D0060B2}" type="pres">
      <dgm:prSet presAssocID="{F88DE004-9F70-D044-9505-6CF08ABC964B}" presName="sibTrans" presStyleCnt="0"/>
      <dgm:spPr/>
    </dgm:pt>
    <dgm:pt modelId="{33DFEC4F-8E7D-6645-ACD5-35F5D7495ADB}" type="pres">
      <dgm:prSet presAssocID="{284BB58F-558A-644F-AB89-0BDF07E3F18C}" presName="parenttextcomposite" presStyleCnt="0"/>
      <dgm:spPr/>
    </dgm:pt>
    <dgm:pt modelId="{7F1D6076-05D1-1849-A023-4C58D2CAE739}" type="pres">
      <dgm:prSet presAssocID="{284BB58F-558A-644F-AB89-0BDF07E3F18C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7A4FFD63-D25D-EF4B-9844-3188A5DE9416}" type="pres">
      <dgm:prSet presAssocID="{284BB58F-558A-644F-AB89-0BDF07E3F18C}" presName="composite" presStyleCnt="0"/>
      <dgm:spPr/>
    </dgm:pt>
    <dgm:pt modelId="{3D6F48CA-CBDA-4441-A158-9D72458CAF4E}" type="pres">
      <dgm:prSet presAssocID="{284BB58F-558A-644F-AB89-0BDF07E3F18C}" presName="chevron1" presStyleLbl="alignNode1" presStyleIdx="21" presStyleCnt="35"/>
      <dgm:spPr/>
    </dgm:pt>
    <dgm:pt modelId="{D82D9304-5765-9C4D-8B3A-95269C9220E6}" type="pres">
      <dgm:prSet presAssocID="{284BB58F-558A-644F-AB89-0BDF07E3F18C}" presName="chevron2" presStyleLbl="alignNode1" presStyleIdx="22" presStyleCnt="35"/>
      <dgm:spPr/>
    </dgm:pt>
    <dgm:pt modelId="{DF589BA0-EC50-DF4A-A6B3-0D184211307B}" type="pres">
      <dgm:prSet presAssocID="{284BB58F-558A-644F-AB89-0BDF07E3F18C}" presName="chevron3" presStyleLbl="alignNode1" presStyleIdx="23" presStyleCnt="35"/>
      <dgm:spPr/>
    </dgm:pt>
    <dgm:pt modelId="{4438D354-3C4A-194E-B92B-399742E26A0A}" type="pres">
      <dgm:prSet presAssocID="{284BB58F-558A-644F-AB89-0BDF07E3F18C}" presName="chevron4" presStyleLbl="alignNode1" presStyleIdx="24" presStyleCnt="35"/>
      <dgm:spPr/>
    </dgm:pt>
    <dgm:pt modelId="{DEB4AC1C-21FD-DF41-9228-23221B858649}" type="pres">
      <dgm:prSet presAssocID="{284BB58F-558A-644F-AB89-0BDF07E3F18C}" presName="chevron5" presStyleLbl="alignNode1" presStyleIdx="25" presStyleCnt="35"/>
      <dgm:spPr/>
    </dgm:pt>
    <dgm:pt modelId="{99367DA6-02A3-6749-B0E1-1F0C02BDCCE7}" type="pres">
      <dgm:prSet presAssocID="{284BB58F-558A-644F-AB89-0BDF07E3F18C}" presName="chevron6" presStyleLbl="alignNode1" presStyleIdx="26" presStyleCnt="35"/>
      <dgm:spPr/>
    </dgm:pt>
    <dgm:pt modelId="{11D9A518-1E63-3644-B4F8-5F335ED0F919}" type="pres">
      <dgm:prSet presAssocID="{284BB58F-558A-644F-AB89-0BDF07E3F18C}" presName="chevron7" presStyleLbl="alignNode1" presStyleIdx="27" presStyleCnt="35"/>
      <dgm:spPr/>
    </dgm:pt>
    <dgm:pt modelId="{46621F89-3933-DB41-B249-681D537D0F85}" type="pres">
      <dgm:prSet presAssocID="{284BB58F-558A-644F-AB89-0BDF07E3F18C}" presName="childtext" presStyleLbl="solidFgAcc1" presStyleIdx="3" presStyleCnt="5">
        <dgm:presLayoutVars>
          <dgm:chMax/>
          <dgm:chPref val="0"/>
          <dgm:bulletEnabled val="1"/>
        </dgm:presLayoutVars>
      </dgm:prSet>
      <dgm:spPr/>
    </dgm:pt>
    <dgm:pt modelId="{82B30059-8B6A-1F4B-9AEC-8918C8DC0DE5}" type="pres">
      <dgm:prSet presAssocID="{7D42F8DC-2348-494E-B80E-D09516B0BCF2}" presName="sibTrans" presStyleCnt="0"/>
      <dgm:spPr/>
    </dgm:pt>
    <dgm:pt modelId="{871AB546-D353-FC42-AC76-5307BCCFA5EB}" type="pres">
      <dgm:prSet presAssocID="{3DF97C88-C0FB-E641-84A2-43716ED9672F}" presName="parenttextcomposite" presStyleCnt="0"/>
      <dgm:spPr/>
    </dgm:pt>
    <dgm:pt modelId="{88905463-CE47-5941-9110-D434C6AEA693}" type="pres">
      <dgm:prSet presAssocID="{3DF97C88-C0FB-E641-84A2-43716ED9672F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F5A61FEF-E200-DE45-8B63-90D3A6FB6404}" type="pres">
      <dgm:prSet presAssocID="{3DF97C88-C0FB-E641-84A2-43716ED9672F}" presName="composite" presStyleCnt="0"/>
      <dgm:spPr/>
    </dgm:pt>
    <dgm:pt modelId="{FACE71D2-B3B3-E248-8809-4A724452A90B}" type="pres">
      <dgm:prSet presAssocID="{3DF97C88-C0FB-E641-84A2-43716ED9672F}" presName="chevron1" presStyleLbl="alignNode1" presStyleIdx="28" presStyleCnt="35"/>
      <dgm:spPr/>
    </dgm:pt>
    <dgm:pt modelId="{93E1D7CD-C3CA-6D45-93B2-F05FDCCD2E5D}" type="pres">
      <dgm:prSet presAssocID="{3DF97C88-C0FB-E641-84A2-43716ED9672F}" presName="chevron2" presStyleLbl="alignNode1" presStyleIdx="29" presStyleCnt="35"/>
      <dgm:spPr/>
    </dgm:pt>
    <dgm:pt modelId="{D1EE9C05-9F5D-FE49-A465-A4EC3103A613}" type="pres">
      <dgm:prSet presAssocID="{3DF97C88-C0FB-E641-84A2-43716ED9672F}" presName="chevron3" presStyleLbl="alignNode1" presStyleIdx="30" presStyleCnt="35"/>
      <dgm:spPr/>
    </dgm:pt>
    <dgm:pt modelId="{5B383BE7-A2B9-C54B-A33D-D38F04836D36}" type="pres">
      <dgm:prSet presAssocID="{3DF97C88-C0FB-E641-84A2-43716ED9672F}" presName="chevron4" presStyleLbl="alignNode1" presStyleIdx="31" presStyleCnt="35"/>
      <dgm:spPr/>
    </dgm:pt>
    <dgm:pt modelId="{30E9CE9F-2D23-1A41-810D-5A79ED3E82A7}" type="pres">
      <dgm:prSet presAssocID="{3DF97C88-C0FB-E641-84A2-43716ED9672F}" presName="chevron5" presStyleLbl="alignNode1" presStyleIdx="32" presStyleCnt="35"/>
      <dgm:spPr/>
    </dgm:pt>
    <dgm:pt modelId="{28D8CAC6-45E1-C848-9C4F-7B839F24A812}" type="pres">
      <dgm:prSet presAssocID="{3DF97C88-C0FB-E641-84A2-43716ED9672F}" presName="chevron6" presStyleLbl="alignNode1" presStyleIdx="33" presStyleCnt="35"/>
      <dgm:spPr/>
    </dgm:pt>
    <dgm:pt modelId="{69E6CF04-63E1-3F47-A431-86F2C740A519}" type="pres">
      <dgm:prSet presAssocID="{3DF97C88-C0FB-E641-84A2-43716ED9672F}" presName="chevron7" presStyleLbl="alignNode1" presStyleIdx="34" presStyleCnt="35"/>
      <dgm:spPr/>
    </dgm:pt>
    <dgm:pt modelId="{268C524F-2902-8841-895D-E0A2B1F6D996}" type="pres">
      <dgm:prSet presAssocID="{3DF97C88-C0FB-E641-84A2-43716ED9672F}" presName="childtext" presStyleLbl="solidFgAcc1" presStyleIdx="4" presStyleCnt="5">
        <dgm:presLayoutVars>
          <dgm:chMax/>
          <dgm:chPref val="0"/>
          <dgm:bulletEnabled val="1"/>
        </dgm:presLayoutVars>
      </dgm:prSet>
      <dgm:spPr/>
    </dgm:pt>
  </dgm:ptLst>
  <dgm:cxnLst>
    <dgm:cxn modelId="{C4541D0A-360E-224B-AB58-ED843E94D150}" srcId="{9DD48386-0EC1-3244-876D-9F0D7F88F388}" destId="{284BB58F-558A-644F-AB89-0BDF07E3F18C}" srcOrd="3" destOrd="0" parTransId="{A08161C9-91F7-B347-BC83-138336D7E21E}" sibTransId="{7D42F8DC-2348-494E-B80E-D09516B0BCF2}"/>
    <dgm:cxn modelId="{0179B510-7CAE-7046-BFDC-CFF14A39B2B2}" srcId="{2AD7E92C-B6A4-2E4B-AB2F-B8934ACDC532}" destId="{E4B6A35F-DC14-8940-953E-F0772F4716CD}" srcOrd="1" destOrd="0" parTransId="{B216FC90-57A8-3949-82A3-1529DA015AE8}" sibTransId="{E980A2FC-256C-7449-90DE-C5338BD86422}"/>
    <dgm:cxn modelId="{B0000116-1DD7-1F49-975C-C9B3B57F9902}" srcId="{9DD48386-0EC1-3244-876D-9F0D7F88F388}" destId="{2AD7E92C-B6A4-2E4B-AB2F-B8934ACDC532}" srcOrd="1" destOrd="0" parTransId="{289A1ADD-AAAA-EE43-BEFC-EF1AA1A8DC3C}" sibTransId="{560574F5-84F3-CC47-B662-61343BEE6D98}"/>
    <dgm:cxn modelId="{CAA8C520-0450-3742-AA5D-E03FF00ABFB8}" type="presOf" srcId="{5043E30A-DA2B-3C44-9551-0334037E6C1C}" destId="{4F42AE51-292E-4448-903A-DB0ABEC35535}" srcOrd="0" destOrd="2" presId="urn:microsoft.com/office/officeart/2008/layout/VerticalAccentList"/>
    <dgm:cxn modelId="{10D14037-C4B0-B546-94E1-40CC8C1E9024}" type="presOf" srcId="{E4B6A35F-DC14-8940-953E-F0772F4716CD}" destId="{B98615D8-9CA9-8F4D-BF5A-EAEF52D55E97}" srcOrd="0" destOrd="1" presId="urn:microsoft.com/office/officeart/2008/layout/VerticalAccentList"/>
    <dgm:cxn modelId="{BD198150-50C4-6443-B264-53A5523D4C8F}" type="presOf" srcId="{4A9800CD-F6A0-694F-8D91-A23F4019B3D2}" destId="{4F42AE51-292E-4448-903A-DB0ABEC35535}" srcOrd="0" destOrd="1" presId="urn:microsoft.com/office/officeart/2008/layout/VerticalAccentList"/>
    <dgm:cxn modelId="{4641F455-F850-794D-B5D8-FE3F84189A13}" srcId="{3DF97C88-C0FB-E641-84A2-43716ED9672F}" destId="{9F14015A-49D4-1848-AD32-D472AA6FBDF1}" srcOrd="1" destOrd="0" parTransId="{2234D506-E88E-A143-8DA5-E066F9BB3E79}" sibTransId="{A917EBD0-4285-5F43-ABA2-FEF7DCE2699D}"/>
    <dgm:cxn modelId="{96A5A858-B26A-2E45-8A79-C34FE8DEBF03}" type="presOf" srcId="{94ADD245-F3DC-C844-AC59-CEF34FA809A1}" destId="{247C2857-7865-1C42-ADA4-6C7397F62721}" srcOrd="0" destOrd="3" presId="urn:microsoft.com/office/officeart/2008/layout/VerticalAccentList"/>
    <dgm:cxn modelId="{99CE2C5F-8D5E-044A-A048-12364F66C084}" type="presOf" srcId="{A131E97F-5C17-1B4C-9107-B361F6D29750}" destId="{46621F89-3933-DB41-B249-681D537D0F85}" srcOrd="0" destOrd="1" presId="urn:microsoft.com/office/officeart/2008/layout/VerticalAccentList"/>
    <dgm:cxn modelId="{CBB1C065-47A0-1C4B-A339-13A542044F00}" type="presOf" srcId="{9DD48386-0EC1-3244-876D-9F0D7F88F388}" destId="{10BE4E0E-6CA8-1440-AD79-E5A529BA2658}" srcOrd="0" destOrd="0" presId="urn:microsoft.com/office/officeart/2008/layout/VerticalAccentList"/>
    <dgm:cxn modelId="{AD615F6A-2265-E843-BEEA-91BD20CFED39}" type="presOf" srcId="{A1DA26A8-2649-9944-88D1-82DB57C8DCD6}" destId="{268C524F-2902-8841-895D-E0A2B1F6D996}" srcOrd="0" destOrd="0" presId="urn:microsoft.com/office/officeart/2008/layout/VerticalAccentList"/>
    <dgm:cxn modelId="{FC537789-2E60-5248-93DC-E5CD10B930E2}" type="presOf" srcId="{2AD7E92C-B6A4-2E4B-AB2F-B8934ACDC532}" destId="{7277804E-D7F4-AD42-AD3C-9CFB1A2AED81}" srcOrd="0" destOrd="0" presId="urn:microsoft.com/office/officeart/2008/layout/VerticalAccentList"/>
    <dgm:cxn modelId="{19E8F197-B879-B248-BDA9-6EB218FDEBD0}" type="presOf" srcId="{9F14015A-49D4-1848-AD32-D472AA6FBDF1}" destId="{268C524F-2902-8841-895D-E0A2B1F6D996}" srcOrd="0" destOrd="1" presId="urn:microsoft.com/office/officeart/2008/layout/VerticalAccentList"/>
    <dgm:cxn modelId="{5E84D298-7033-1A4F-8256-9B3514A81518}" srcId="{284BB58F-558A-644F-AB89-0BDF07E3F18C}" destId="{A131E97F-5C17-1B4C-9107-B361F6D29750}" srcOrd="1" destOrd="0" parTransId="{F135AD04-BCAF-454A-90B3-440928C4C025}" sibTransId="{7BA7066C-832A-A64D-A10D-18C7540B8C66}"/>
    <dgm:cxn modelId="{EE3EDD98-427E-9848-98B7-250AAE8CE8CA}" type="presOf" srcId="{95B6EE6B-58F5-ED4B-8A48-AEDC8675B740}" destId="{4F42AE51-292E-4448-903A-DB0ABEC35535}" srcOrd="0" destOrd="0" presId="urn:microsoft.com/office/officeart/2008/layout/VerticalAccentList"/>
    <dgm:cxn modelId="{EB787C9F-A1CC-8C4C-904A-B493241D54A4}" srcId="{5360F640-398B-BD42-9170-2865182F53A2}" destId="{668BD4B0-0435-EA4F-970B-886D46681FE2}" srcOrd="0" destOrd="0" parTransId="{BC533FE1-EBC3-764D-BC6A-C537186943FE}" sibTransId="{E52E38EC-B344-F845-BBF0-661A7837FE54}"/>
    <dgm:cxn modelId="{3E755BAB-1F0A-EF41-B3D2-6ACB8B60E742}" srcId="{D972930D-6DA2-8A49-88C3-C865A654D6A5}" destId="{5043E30A-DA2B-3C44-9551-0334037E6C1C}" srcOrd="2" destOrd="0" parTransId="{0CCC13EF-F2FF-D942-B187-10A13F6E901D}" sibTransId="{1E4D18E7-0EAF-A342-AA04-6481E0996237}"/>
    <dgm:cxn modelId="{8D515FAD-DAE3-6B4D-9CEE-CEBE6716075E}" srcId="{9DD48386-0EC1-3244-876D-9F0D7F88F388}" destId="{3DF97C88-C0FB-E641-84A2-43716ED9672F}" srcOrd="4" destOrd="0" parTransId="{EB52546C-96E4-1647-9ABF-0D4743103340}" sibTransId="{2E47B39A-820F-334B-BFF3-6826B3AEDD4B}"/>
    <dgm:cxn modelId="{943F2AAE-4AA3-2442-87B1-006F4E17E436}" type="presOf" srcId="{72219B96-21D1-FA4F-B816-14B40C1EDD2D}" destId="{B98615D8-9CA9-8F4D-BF5A-EAEF52D55E97}" srcOrd="0" destOrd="0" presId="urn:microsoft.com/office/officeart/2008/layout/VerticalAccentList"/>
    <dgm:cxn modelId="{1BAAE0AF-46AC-F047-9AE1-C1F0CA40C3A7}" type="presOf" srcId="{3DF97C88-C0FB-E641-84A2-43716ED9672F}" destId="{88905463-CE47-5941-9110-D434C6AEA693}" srcOrd="0" destOrd="0" presId="urn:microsoft.com/office/officeart/2008/layout/VerticalAccentList"/>
    <dgm:cxn modelId="{06B94CB2-CF34-824F-99B9-727A23579447}" srcId="{4E13C6B7-612B-6F4C-8AC2-89EE9EDB4F0E}" destId="{5360F640-398B-BD42-9170-2865182F53A2}" srcOrd="1" destOrd="0" parTransId="{EDE9D267-C28A-DE42-A310-ECFFB9DA056B}" sibTransId="{A8B9A1D5-2ED5-0B47-88FD-A170DDF8A6B4}"/>
    <dgm:cxn modelId="{57DFDDB3-3768-1F46-81DD-03F27A3FEBB8}" type="presOf" srcId="{284BB58F-558A-644F-AB89-0BDF07E3F18C}" destId="{7F1D6076-05D1-1849-A023-4C58D2CAE739}" srcOrd="0" destOrd="0" presId="urn:microsoft.com/office/officeart/2008/layout/VerticalAccentList"/>
    <dgm:cxn modelId="{48C82EB4-D77C-1547-BC89-9B5C8F9B67A3}" srcId="{3DF97C88-C0FB-E641-84A2-43716ED9672F}" destId="{A1DA26A8-2649-9944-88D1-82DB57C8DCD6}" srcOrd="0" destOrd="0" parTransId="{A4E3F37A-9C4E-CB44-94CC-70F351F0AE11}" sibTransId="{39371807-1B26-9145-B61B-83B949EA3EA1}"/>
    <dgm:cxn modelId="{EA1545BA-2931-E545-94D1-179E4574AB27}" type="presOf" srcId="{668BD4B0-0435-EA4F-970B-886D46681FE2}" destId="{247C2857-7865-1C42-ADA4-6C7397F62721}" srcOrd="0" destOrd="2" presId="urn:microsoft.com/office/officeart/2008/layout/VerticalAccentList"/>
    <dgm:cxn modelId="{1BFE12BB-4FFC-0541-8C14-B08C11672679}" type="presOf" srcId="{AED6ADAA-D5C7-8A42-B9C1-1F7620EDB313}" destId="{247C2857-7865-1C42-ADA4-6C7397F62721}" srcOrd="0" destOrd="0" presId="urn:microsoft.com/office/officeart/2008/layout/VerticalAccentList"/>
    <dgm:cxn modelId="{A97E46BB-E800-134B-9D32-8456A718AF3D}" srcId="{4E13C6B7-612B-6F4C-8AC2-89EE9EDB4F0E}" destId="{94ADD245-F3DC-C844-AC59-CEF34FA809A1}" srcOrd="2" destOrd="0" parTransId="{860E9079-BFFD-E743-BDED-4167725FD33D}" sibTransId="{99B0F424-0549-A64E-8359-42FD8B6C583B}"/>
    <dgm:cxn modelId="{CC4154C3-538D-FD40-8A90-EB1F5004B8C0}" type="presOf" srcId="{D972930D-6DA2-8A49-88C3-C865A654D6A5}" destId="{9C5B3A45-F67C-5140-8057-6FA934FE856B}" srcOrd="0" destOrd="0" presId="urn:microsoft.com/office/officeart/2008/layout/VerticalAccentList"/>
    <dgm:cxn modelId="{9C4EE2C5-9F0D-2545-908C-BF00116D8495}" srcId="{2AD7E92C-B6A4-2E4B-AB2F-B8934ACDC532}" destId="{72219B96-21D1-FA4F-B816-14B40C1EDD2D}" srcOrd="0" destOrd="0" parTransId="{996AEE5F-8093-9E4D-89FF-A36F755DE7BC}" sibTransId="{B7D5ABE1-F9D2-8D41-9829-41508E8EDF07}"/>
    <dgm:cxn modelId="{463301D7-3F83-EB4C-94B7-2707AD638C6A}" srcId="{9DD48386-0EC1-3244-876D-9F0D7F88F388}" destId="{4E13C6B7-612B-6F4C-8AC2-89EE9EDB4F0E}" srcOrd="2" destOrd="0" parTransId="{B1997197-43EE-5344-8D87-5123C3AA90C9}" sibTransId="{F88DE004-9F70-D044-9505-6CF08ABC964B}"/>
    <dgm:cxn modelId="{F1D93BE8-7301-BA4B-8E6E-AB6A0CE3FF32}" srcId="{9DD48386-0EC1-3244-876D-9F0D7F88F388}" destId="{D972930D-6DA2-8A49-88C3-C865A654D6A5}" srcOrd="0" destOrd="0" parTransId="{EDF61234-8BA2-6D43-BCB8-483E930DCCFD}" sibTransId="{787ACFA4-C777-5143-9569-A225228AAD1E}"/>
    <dgm:cxn modelId="{257F04F1-0092-C14F-8945-932FBB96A874}" type="presOf" srcId="{5360F640-398B-BD42-9170-2865182F53A2}" destId="{247C2857-7865-1C42-ADA4-6C7397F62721}" srcOrd="0" destOrd="1" presId="urn:microsoft.com/office/officeart/2008/layout/VerticalAccentList"/>
    <dgm:cxn modelId="{689BD1F2-096A-9D49-A7AE-CB8C818A16A2}" srcId="{4E13C6B7-612B-6F4C-8AC2-89EE9EDB4F0E}" destId="{AED6ADAA-D5C7-8A42-B9C1-1F7620EDB313}" srcOrd="0" destOrd="0" parTransId="{CD3A08CA-0A9C-6E4F-90FC-9135173C7E89}" sibTransId="{B5607408-3C79-E74F-9765-56B9AE10EA97}"/>
    <dgm:cxn modelId="{637E1FF5-7189-0A41-8E15-AA52C407CD69}" srcId="{284BB58F-558A-644F-AB89-0BDF07E3F18C}" destId="{91286026-1D98-8A4A-BB78-73E754695A13}" srcOrd="0" destOrd="0" parTransId="{90C3B884-F392-0445-9572-ED22469D8413}" sibTransId="{2FFACB7C-9009-D843-AC39-2CD9764A8D1D}"/>
    <dgm:cxn modelId="{C64856F8-B73A-BD44-BC8A-1B9348090EB6}" type="presOf" srcId="{4E13C6B7-612B-6F4C-8AC2-89EE9EDB4F0E}" destId="{42961E32-0E94-E34C-B56A-CA4D00AC212F}" srcOrd="0" destOrd="0" presId="urn:microsoft.com/office/officeart/2008/layout/VerticalAccentList"/>
    <dgm:cxn modelId="{903F17FB-24AC-A843-B241-A6DB5EC91D19}" srcId="{D972930D-6DA2-8A49-88C3-C865A654D6A5}" destId="{95B6EE6B-58F5-ED4B-8A48-AEDC8675B740}" srcOrd="0" destOrd="0" parTransId="{50904D4B-F67A-FD46-8313-9B51C848F2AB}" sibTransId="{E60BFB03-1BE3-2A4E-ADEC-715FA1297E95}"/>
    <dgm:cxn modelId="{12DDF5FC-3CA0-E346-BE17-D67D8AD94F9D}" srcId="{D972930D-6DA2-8A49-88C3-C865A654D6A5}" destId="{4A9800CD-F6A0-694F-8D91-A23F4019B3D2}" srcOrd="1" destOrd="0" parTransId="{E398549D-E2C4-9743-BAF7-8861C0E34E2E}" sibTransId="{D4745B8B-153C-3247-B45F-23F98632B5E4}"/>
    <dgm:cxn modelId="{E029C4FD-C4D8-6B43-8134-8AF81190F33A}" type="presOf" srcId="{91286026-1D98-8A4A-BB78-73E754695A13}" destId="{46621F89-3933-DB41-B249-681D537D0F85}" srcOrd="0" destOrd="0" presId="urn:microsoft.com/office/officeart/2008/layout/VerticalAccentList"/>
    <dgm:cxn modelId="{7A96F1F0-D6AE-D14A-80C9-752EF02FFF92}" type="presParOf" srcId="{10BE4E0E-6CA8-1440-AD79-E5A529BA2658}" destId="{7C644BEC-9E19-594D-AB5C-6E1F06ED67F9}" srcOrd="0" destOrd="0" presId="urn:microsoft.com/office/officeart/2008/layout/VerticalAccentList"/>
    <dgm:cxn modelId="{1831AB95-F16F-C449-8099-BB0C8FAFF969}" type="presParOf" srcId="{7C644BEC-9E19-594D-AB5C-6E1F06ED67F9}" destId="{9C5B3A45-F67C-5140-8057-6FA934FE856B}" srcOrd="0" destOrd="0" presId="urn:microsoft.com/office/officeart/2008/layout/VerticalAccentList"/>
    <dgm:cxn modelId="{E6C1A910-72E2-7241-8217-47C32598638F}" type="presParOf" srcId="{10BE4E0E-6CA8-1440-AD79-E5A529BA2658}" destId="{2702E9FA-48B3-9542-BFCD-EC5E906F7A64}" srcOrd="1" destOrd="0" presId="urn:microsoft.com/office/officeart/2008/layout/VerticalAccentList"/>
    <dgm:cxn modelId="{4CBE2E61-8EC3-394A-964B-0B9431E5D628}" type="presParOf" srcId="{2702E9FA-48B3-9542-BFCD-EC5E906F7A64}" destId="{085E4EE9-8666-4A4E-AF17-4457BB6E85E5}" srcOrd="0" destOrd="0" presId="urn:microsoft.com/office/officeart/2008/layout/VerticalAccentList"/>
    <dgm:cxn modelId="{B34CDAEC-93A4-E44B-8355-D92067A47348}" type="presParOf" srcId="{2702E9FA-48B3-9542-BFCD-EC5E906F7A64}" destId="{A6C7E45D-A8A1-5540-A669-C88F9ACBCF67}" srcOrd="1" destOrd="0" presId="urn:microsoft.com/office/officeart/2008/layout/VerticalAccentList"/>
    <dgm:cxn modelId="{D75DFD9D-49AF-D344-B6F5-23718A70EA6C}" type="presParOf" srcId="{2702E9FA-48B3-9542-BFCD-EC5E906F7A64}" destId="{17606701-2EB7-504C-A386-129FBE4E63F1}" srcOrd="2" destOrd="0" presId="urn:microsoft.com/office/officeart/2008/layout/VerticalAccentList"/>
    <dgm:cxn modelId="{B6D242ED-4306-044C-8C93-FE8928CD79CC}" type="presParOf" srcId="{2702E9FA-48B3-9542-BFCD-EC5E906F7A64}" destId="{51573625-890D-254C-A942-8A813B6CDB7C}" srcOrd="3" destOrd="0" presId="urn:microsoft.com/office/officeart/2008/layout/VerticalAccentList"/>
    <dgm:cxn modelId="{3A028CDF-47CF-A648-AF69-E20462741756}" type="presParOf" srcId="{2702E9FA-48B3-9542-BFCD-EC5E906F7A64}" destId="{0ECC5B29-35A6-8C44-94E6-1F7294002D83}" srcOrd="4" destOrd="0" presId="urn:microsoft.com/office/officeart/2008/layout/VerticalAccentList"/>
    <dgm:cxn modelId="{5156299D-D808-5143-A4CB-624F67C10744}" type="presParOf" srcId="{2702E9FA-48B3-9542-BFCD-EC5E906F7A64}" destId="{675A64E0-541B-1244-A120-4ECEB7BF7312}" srcOrd="5" destOrd="0" presId="urn:microsoft.com/office/officeart/2008/layout/VerticalAccentList"/>
    <dgm:cxn modelId="{FDEECA28-480A-A249-BF20-7180086B2A8A}" type="presParOf" srcId="{2702E9FA-48B3-9542-BFCD-EC5E906F7A64}" destId="{6A3D13E0-ABDA-2546-A35E-A426EF2EE690}" srcOrd="6" destOrd="0" presId="urn:microsoft.com/office/officeart/2008/layout/VerticalAccentList"/>
    <dgm:cxn modelId="{4762651F-6CAF-1B4F-91C4-C8390FF57404}" type="presParOf" srcId="{2702E9FA-48B3-9542-BFCD-EC5E906F7A64}" destId="{4F42AE51-292E-4448-903A-DB0ABEC35535}" srcOrd="7" destOrd="0" presId="urn:microsoft.com/office/officeart/2008/layout/VerticalAccentList"/>
    <dgm:cxn modelId="{7253DD13-5744-704E-A458-8B11944357A1}" type="presParOf" srcId="{10BE4E0E-6CA8-1440-AD79-E5A529BA2658}" destId="{8C6C49D9-981B-1A4D-A6F1-7B370637FCDA}" srcOrd="2" destOrd="0" presId="urn:microsoft.com/office/officeart/2008/layout/VerticalAccentList"/>
    <dgm:cxn modelId="{66BAD42F-8631-8A4C-B27C-4C7CEB33FC37}" type="presParOf" srcId="{10BE4E0E-6CA8-1440-AD79-E5A529BA2658}" destId="{DE7A69DF-3674-7A41-A44C-59EEA766E450}" srcOrd="3" destOrd="0" presId="urn:microsoft.com/office/officeart/2008/layout/VerticalAccentList"/>
    <dgm:cxn modelId="{610048B9-195F-DB44-8A1D-6CFCBA5F30A4}" type="presParOf" srcId="{DE7A69DF-3674-7A41-A44C-59EEA766E450}" destId="{7277804E-D7F4-AD42-AD3C-9CFB1A2AED81}" srcOrd="0" destOrd="0" presId="urn:microsoft.com/office/officeart/2008/layout/VerticalAccentList"/>
    <dgm:cxn modelId="{799D5DAA-C0FA-AB4A-9423-642DB0D9FBC7}" type="presParOf" srcId="{10BE4E0E-6CA8-1440-AD79-E5A529BA2658}" destId="{7D16DA23-341C-1A4F-A7C0-1A6522F24E4F}" srcOrd="4" destOrd="0" presId="urn:microsoft.com/office/officeart/2008/layout/VerticalAccentList"/>
    <dgm:cxn modelId="{3C00804F-F953-4248-9DFF-BE51C291363F}" type="presParOf" srcId="{7D16DA23-341C-1A4F-A7C0-1A6522F24E4F}" destId="{79C43F19-B9E6-6341-BCD8-43E0B541D988}" srcOrd="0" destOrd="0" presId="urn:microsoft.com/office/officeart/2008/layout/VerticalAccentList"/>
    <dgm:cxn modelId="{9D0CD1EB-70C9-F344-8F6B-6CC40EBA73FA}" type="presParOf" srcId="{7D16DA23-341C-1A4F-A7C0-1A6522F24E4F}" destId="{D7528BB0-C01D-434F-A69D-E86D171D90A6}" srcOrd="1" destOrd="0" presId="urn:microsoft.com/office/officeart/2008/layout/VerticalAccentList"/>
    <dgm:cxn modelId="{6962615A-F4B3-BE48-A704-5F1C1B7615A7}" type="presParOf" srcId="{7D16DA23-341C-1A4F-A7C0-1A6522F24E4F}" destId="{CD6C3E51-B3AB-074C-95E0-79C1EAB18E19}" srcOrd="2" destOrd="0" presId="urn:microsoft.com/office/officeart/2008/layout/VerticalAccentList"/>
    <dgm:cxn modelId="{7ACBF261-4341-EC47-AA6C-C95E21A05543}" type="presParOf" srcId="{7D16DA23-341C-1A4F-A7C0-1A6522F24E4F}" destId="{0D2BF042-C4F9-184E-A988-12FC6BB50326}" srcOrd="3" destOrd="0" presId="urn:microsoft.com/office/officeart/2008/layout/VerticalAccentList"/>
    <dgm:cxn modelId="{D5DE4770-559D-5D44-A247-147CFB3C27F6}" type="presParOf" srcId="{7D16DA23-341C-1A4F-A7C0-1A6522F24E4F}" destId="{2634818B-47F8-2843-9484-A1222049DB07}" srcOrd="4" destOrd="0" presId="urn:microsoft.com/office/officeart/2008/layout/VerticalAccentList"/>
    <dgm:cxn modelId="{A27600A0-315A-7240-9933-9C26EAF3F159}" type="presParOf" srcId="{7D16DA23-341C-1A4F-A7C0-1A6522F24E4F}" destId="{8CCE80F1-353B-5347-AB6F-6DFCDB0E68B9}" srcOrd="5" destOrd="0" presId="urn:microsoft.com/office/officeart/2008/layout/VerticalAccentList"/>
    <dgm:cxn modelId="{89628E91-0E9A-ED4F-8039-94BFF8315214}" type="presParOf" srcId="{7D16DA23-341C-1A4F-A7C0-1A6522F24E4F}" destId="{3F8B02DD-DD29-984F-9B91-C8C67D57EA66}" srcOrd="6" destOrd="0" presId="urn:microsoft.com/office/officeart/2008/layout/VerticalAccentList"/>
    <dgm:cxn modelId="{BC0C5D5A-CA6B-964F-A281-17D4EFF61970}" type="presParOf" srcId="{7D16DA23-341C-1A4F-A7C0-1A6522F24E4F}" destId="{B98615D8-9CA9-8F4D-BF5A-EAEF52D55E97}" srcOrd="7" destOrd="0" presId="urn:microsoft.com/office/officeart/2008/layout/VerticalAccentList"/>
    <dgm:cxn modelId="{571A0502-8ED2-F147-A95C-12BC05CC044E}" type="presParOf" srcId="{10BE4E0E-6CA8-1440-AD79-E5A529BA2658}" destId="{7FEA6DC6-A059-4D42-A02B-68DFE141AF9A}" srcOrd="5" destOrd="0" presId="urn:microsoft.com/office/officeart/2008/layout/VerticalAccentList"/>
    <dgm:cxn modelId="{917E2460-D482-AC4C-92A1-649259BE5275}" type="presParOf" srcId="{10BE4E0E-6CA8-1440-AD79-E5A529BA2658}" destId="{83C2374E-375E-9743-AA42-A1B9F4E5E3A2}" srcOrd="6" destOrd="0" presId="urn:microsoft.com/office/officeart/2008/layout/VerticalAccentList"/>
    <dgm:cxn modelId="{39D5E1D5-0D76-3F49-98E9-864DCC8B0E29}" type="presParOf" srcId="{83C2374E-375E-9743-AA42-A1B9F4E5E3A2}" destId="{42961E32-0E94-E34C-B56A-CA4D00AC212F}" srcOrd="0" destOrd="0" presId="urn:microsoft.com/office/officeart/2008/layout/VerticalAccentList"/>
    <dgm:cxn modelId="{7A38F3E8-2A3C-4B4E-ACD1-4F258138E9D6}" type="presParOf" srcId="{10BE4E0E-6CA8-1440-AD79-E5A529BA2658}" destId="{CE580757-B235-FA41-971D-6DA20AD7D567}" srcOrd="7" destOrd="0" presId="urn:microsoft.com/office/officeart/2008/layout/VerticalAccentList"/>
    <dgm:cxn modelId="{F0271093-6E14-C740-A1D1-80843F7FF25B}" type="presParOf" srcId="{CE580757-B235-FA41-971D-6DA20AD7D567}" destId="{23C889F2-05A2-DB4B-AA50-7AB39B0B7127}" srcOrd="0" destOrd="0" presId="urn:microsoft.com/office/officeart/2008/layout/VerticalAccentList"/>
    <dgm:cxn modelId="{DC4B7D02-5A98-4F4E-B23C-269566052F4C}" type="presParOf" srcId="{CE580757-B235-FA41-971D-6DA20AD7D567}" destId="{B51AEA4C-F979-9841-87AB-ED51E3F6368F}" srcOrd="1" destOrd="0" presId="urn:microsoft.com/office/officeart/2008/layout/VerticalAccentList"/>
    <dgm:cxn modelId="{24CD85BE-1AAE-9141-B7B5-1914330719DD}" type="presParOf" srcId="{CE580757-B235-FA41-971D-6DA20AD7D567}" destId="{2E82AC9C-4D58-AC4D-B0B4-6EAA2CCA2073}" srcOrd="2" destOrd="0" presId="urn:microsoft.com/office/officeart/2008/layout/VerticalAccentList"/>
    <dgm:cxn modelId="{E19B55BF-E004-FC4C-82AE-396EDA658977}" type="presParOf" srcId="{CE580757-B235-FA41-971D-6DA20AD7D567}" destId="{29F59A0E-F811-6C49-9679-EB6193E52EAF}" srcOrd="3" destOrd="0" presId="urn:microsoft.com/office/officeart/2008/layout/VerticalAccentList"/>
    <dgm:cxn modelId="{84F7317A-DF85-DC47-BDB4-B5D211F2B40C}" type="presParOf" srcId="{CE580757-B235-FA41-971D-6DA20AD7D567}" destId="{8BC7EB75-7BE0-3E47-B3E4-891C9CECE755}" srcOrd="4" destOrd="0" presId="urn:microsoft.com/office/officeart/2008/layout/VerticalAccentList"/>
    <dgm:cxn modelId="{F4ABC420-E527-5E40-B08C-D658F30EFD09}" type="presParOf" srcId="{CE580757-B235-FA41-971D-6DA20AD7D567}" destId="{E8D59E4E-19E4-1549-9068-4BC71448A967}" srcOrd="5" destOrd="0" presId="urn:microsoft.com/office/officeart/2008/layout/VerticalAccentList"/>
    <dgm:cxn modelId="{5E0FE5F5-4032-5A43-B1C4-55C6DD49E106}" type="presParOf" srcId="{CE580757-B235-FA41-971D-6DA20AD7D567}" destId="{0A2FEAAB-9B39-2A47-BF64-F1F9C8A1CEB8}" srcOrd="6" destOrd="0" presId="urn:microsoft.com/office/officeart/2008/layout/VerticalAccentList"/>
    <dgm:cxn modelId="{FF032EF1-7866-8545-97CB-52A4B99D4C1A}" type="presParOf" srcId="{CE580757-B235-FA41-971D-6DA20AD7D567}" destId="{247C2857-7865-1C42-ADA4-6C7397F62721}" srcOrd="7" destOrd="0" presId="urn:microsoft.com/office/officeart/2008/layout/VerticalAccentList"/>
    <dgm:cxn modelId="{4C74326F-1A12-FE45-8F65-DA0D4F103E90}" type="presParOf" srcId="{10BE4E0E-6CA8-1440-AD79-E5A529BA2658}" destId="{8D028298-87E7-0D49-A2DF-62EB6D0060B2}" srcOrd="8" destOrd="0" presId="urn:microsoft.com/office/officeart/2008/layout/VerticalAccentList"/>
    <dgm:cxn modelId="{FC4DF6CA-665A-2C49-BF66-C4015178658E}" type="presParOf" srcId="{10BE4E0E-6CA8-1440-AD79-E5A529BA2658}" destId="{33DFEC4F-8E7D-6645-ACD5-35F5D7495ADB}" srcOrd="9" destOrd="0" presId="urn:microsoft.com/office/officeart/2008/layout/VerticalAccentList"/>
    <dgm:cxn modelId="{B8066A18-E605-E048-ACEF-824719F7812B}" type="presParOf" srcId="{33DFEC4F-8E7D-6645-ACD5-35F5D7495ADB}" destId="{7F1D6076-05D1-1849-A023-4C58D2CAE739}" srcOrd="0" destOrd="0" presId="urn:microsoft.com/office/officeart/2008/layout/VerticalAccentList"/>
    <dgm:cxn modelId="{605BBA41-5FC0-7946-89D9-B7A71AFFDF55}" type="presParOf" srcId="{10BE4E0E-6CA8-1440-AD79-E5A529BA2658}" destId="{7A4FFD63-D25D-EF4B-9844-3188A5DE9416}" srcOrd="10" destOrd="0" presId="urn:microsoft.com/office/officeart/2008/layout/VerticalAccentList"/>
    <dgm:cxn modelId="{DF608BC7-03FB-D24D-AD67-CBE027A5EBC3}" type="presParOf" srcId="{7A4FFD63-D25D-EF4B-9844-3188A5DE9416}" destId="{3D6F48CA-CBDA-4441-A158-9D72458CAF4E}" srcOrd="0" destOrd="0" presId="urn:microsoft.com/office/officeart/2008/layout/VerticalAccentList"/>
    <dgm:cxn modelId="{49BE1D65-F65F-0E40-B4B2-A991D009B640}" type="presParOf" srcId="{7A4FFD63-D25D-EF4B-9844-3188A5DE9416}" destId="{D82D9304-5765-9C4D-8B3A-95269C9220E6}" srcOrd="1" destOrd="0" presId="urn:microsoft.com/office/officeart/2008/layout/VerticalAccentList"/>
    <dgm:cxn modelId="{4ADBDB1B-7759-7046-A483-760DA9746C52}" type="presParOf" srcId="{7A4FFD63-D25D-EF4B-9844-3188A5DE9416}" destId="{DF589BA0-EC50-DF4A-A6B3-0D184211307B}" srcOrd="2" destOrd="0" presId="urn:microsoft.com/office/officeart/2008/layout/VerticalAccentList"/>
    <dgm:cxn modelId="{E6748DF7-E8C8-FD4C-B35D-223B3EB13B83}" type="presParOf" srcId="{7A4FFD63-D25D-EF4B-9844-3188A5DE9416}" destId="{4438D354-3C4A-194E-B92B-399742E26A0A}" srcOrd="3" destOrd="0" presId="urn:microsoft.com/office/officeart/2008/layout/VerticalAccentList"/>
    <dgm:cxn modelId="{E06D6960-BD2B-E14E-8DEF-4D5E90D09A29}" type="presParOf" srcId="{7A4FFD63-D25D-EF4B-9844-3188A5DE9416}" destId="{DEB4AC1C-21FD-DF41-9228-23221B858649}" srcOrd="4" destOrd="0" presId="urn:microsoft.com/office/officeart/2008/layout/VerticalAccentList"/>
    <dgm:cxn modelId="{F7228229-60A7-A745-B17B-819A0CE047E7}" type="presParOf" srcId="{7A4FFD63-D25D-EF4B-9844-3188A5DE9416}" destId="{99367DA6-02A3-6749-B0E1-1F0C02BDCCE7}" srcOrd="5" destOrd="0" presId="urn:microsoft.com/office/officeart/2008/layout/VerticalAccentList"/>
    <dgm:cxn modelId="{E25591E8-3CA9-3C4C-8DE8-12506B9A9C24}" type="presParOf" srcId="{7A4FFD63-D25D-EF4B-9844-3188A5DE9416}" destId="{11D9A518-1E63-3644-B4F8-5F335ED0F919}" srcOrd="6" destOrd="0" presId="urn:microsoft.com/office/officeart/2008/layout/VerticalAccentList"/>
    <dgm:cxn modelId="{2D32D742-86BC-8F41-9E19-C288FA77FA3E}" type="presParOf" srcId="{7A4FFD63-D25D-EF4B-9844-3188A5DE9416}" destId="{46621F89-3933-DB41-B249-681D537D0F85}" srcOrd="7" destOrd="0" presId="urn:microsoft.com/office/officeart/2008/layout/VerticalAccentList"/>
    <dgm:cxn modelId="{890622C9-273D-CE47-8178-D9EAA73F2376}" type="presParOf" srcId="{10BE4E0E-6CA8-1440-AD79-E5A529BA2658}" destId="{82B30059-8B6A-1F4B-9AEC-8918C8DC0DE5}" srcOrd="11" destOrd="0" presId="urn:microsoft.com/office/officeart/2008/layout/VerticalAccentList"/>
    <dgm:cxn modelId="{703A7350-6E7C-254F-AF5B-C93CD9E72941}" type="presParOf" srcId="{10BE4E0E-6CA8-1440-AD79-E5A529BA2658}" destId="{871AB546-D353-FC42-AC76-5307BCCFA5EB}" srcOrd="12" destOrd="0" presId="urn:microsoft.com/office/officeart/2008/layout/VerticalAccentList"/>
    <dgm:cxn modelId="{AAD64272-FD58-1848-A0FD-C61D258C22A1}" type="presParOf" srcId="{871AB546-D353-FC42-AC76-5307BCCFA5EB}" destId="{88905463-CE47-5941-9110-D434C6AEA693}" srcOrd="0" destOrd="0" presId="urn:microsoft.com/office/officeart/2008/layout/VerticalAccentList"/>
    <dgm:cxn modelId="{9ED1CC7B-2A04-2C43-B420-D410169A229A}" type="presParOf" srcId="{10BE4E0E-6CA8-1440-AD79-E5A529BA2658}" destId="{F5A61FEF-E200-DE45-8B63-90D3A6FB6404}" srcOrd="13" destOrd="0" presId="urn:microsoft.com/office/officeart/2008/layout/VerticalAccentList"/>
    <dgm:cxn modelId="{A6893865-75F2-5548-ADA4-65A60F59D7B1}" type="presParOf" srcId="{F5A61FEF-E200-DE45-8B63-90D3A6FB6404}" destId="{FACE71D2-B3B3-E248-8809-4A724452A90B}" srcOrd="0" destOrd="0" presId="urn:microsoft.com/office/officeart/2008/layout/VerticalAccentList"/>
    <dgm:cxn modelId="{74111A51-BAC7-6B40-90E9-905DF007BC5F}" type="presParOf" srcId="{F5A61FEF-E200-DE45-8B63-90D3A6FB6404}" destId="{93E1D7CD-C3CA-6D45-93B2-F05FDCCD2E5D}" srcOrd="1" destOrd="0" presId="urn:microsoft.com/office/officeart/2008/layout/VerticalAccentList"/>
    <dgm:cxn modelId="{5964F84D-564F-104E-9F61-8F2ECB667DBC}" type="presParOf" srcId="{F5A61FEF-E200-DE45-8B63-90D3A6FB6404}" destId="{D1EE9C05-9F5D-FE49-A465-A4EC3103A613}" srcOrd="2" destOrd="0" presId="urn:microsoft.com/office/officeart/2008/layout/VerticalAccentList"/>
    <dgm:cxn modelId="{5D0338A0-4C5E-1B4E-BE16-7EC59BCFA7FC}" type="presParOf" srcId="{F5A61FEF-E200-DE45-8B63-90D3A6FB6404}" destId="{5B383BE7-A2B9-C54B-A33D-D38F04836D36}" srcOrd="3" destOrd="0" presId="urn:microsoft.com/office/officeart/2008/layout/VerticalAccentList"/>
    <dgm:cxn modelId="{5CBC0B76-A1B0-9042-BAD0-0F96230CCBCB}" type="presParOf" srcId="{F5A61FEF-E200-DE45-8B63-90D3A6FB6404}" destId="{30E9CE9F-2D23-1A41-810D-5A79ED3E82A7}" srcOrd="4" destOrd="0" presId="urn:microsoft.com/office/officeart/2008/layout/VerticalAccentList"/>
    <dgm:cxn modelId="{93200AC0-187E-5243-A47E-CA1AEB1FA22F}" type="presParOf" srcId="{F5A61FEF-E200-DE45-8B63-90D3A6FB6404}" destId="{28D8CAC6-45E1-C848-9C4F-7B839F24A812}" srcOrd="5" destOrd="0" presId="urn:microsoft.com/office/officeart/2008/layout/VerticalAccentList"/>
    <dgm:cxn modelId="{1CE8A148-31E7-0643-B3A1-7074F08E674F}" type="presParOf" srcId="{F5A61FEF-E200-DE45-8B63-90D3A6FB6404}" destId="{69E6CF04-63E1-3F47-A431-86F2C740A519}" srcOrd="6" destOrd="0" presId="urn:microsoft.com/office/officeart/2008/layout/VerticalAccentList"/>
    <dgm:cxn modelId="{C65468BB-7537-B048-9891-009243507FCE}" type="presParOf" srcId="{F5A61FEF-E200-DE45-8B63-90D3A6FB6404}" destId="{268C524F-2902-8841-895D-E0A2B1F6D996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22851E-0760-8A46-A5CA-152B556B7FC6}" type="doc">
      <dgm:prSet loTypeId="urn:microsoft.com/office/officeart/2008/layout/SquareAccent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E9DF4E4-1AA1-114F-9E43-7A6B7E41C242}">
      <dgm:prSet phldrT="[Text]"/>
      <dgm:spPr/>
      <dgm:t>
        <a:bodyPr/>
        <a:lstStyle/>
        <a:p>
          <a:r>
            <a:rPr lang="en-US" dirty="0"/>
            <a:t>Branching &amp; Merging</a:t>
          </a:r>
        </a:p>
      </dgm:t>
    </dgm:pt>
    <dgm:pt modelId="{59467B9F-125A-8E4E-9D84-543366DB1357}" type="parTrans" cxnId="{D0856549-55AD-534E-9B81-3EC8FED8A650}">
      <dgm:prSet/>
      <dgm:spPr/>
      <dgm:t>
        <a:bodyPr/>
        <a:lstStyle/>
        <a:p>
          <a:endParaRPr lang="en-US"/>
        </a:p>
      </dgm:t>
    </dgm:pt>
    <dgm:pt modelId="{0BFCC183-2C50-1649-BDC4-F6D96A5B2A02}" type="sibTrans" cxnId="{D0856549-55AD-534E-9B81-3EC8FED8A650}">
      <dgm:prSet/>
      <dgm:spPr/>
      <dgm:t>
        <a:bodyPr/>
        <a:lstStyle/>
        <a:p>
          <a:endParaRPr lang="en-US"/>
        </a:p>
      </dgm:t>
    </dgm:pt>
    <dgm:pt modelId="{AA403AF1-F09B-4F49-927B-41791F8E7B73}">
      <dgm:prSet phldrT="[Text]"/>
      <dgm:spPr/>
      <dgm:t>
        <a:bodyPr/>
        <a:lstStyle/>
        <a:p>
          <a:r>
            <a:rPr lang="en-US" dirty="0"/>
            <a:t>work with TA</a:t>
          </a:r>
        </a:p>
      </dgm:t>
    </dgm:pt>
    <dgm:pt modelId="{A48D7D15-9E13-A941-B029-2277A2602B62}" type="parTrans" cxnId="{31407796-E630-5840-A9E8-FBF1574CB7C5}">
      <dgm:prSet/>
      <dgm:spPr/>
      <dgm:t>
        <a:bodyPr/>
        <a:lstStyle/>
        <a:p>
          <a:endParaRPr lang="en-US"/>
        </a:p>
      </dgm:t>
    </dgm:pt>
    <dgm:pt modelId="{B7F0C052-E82E-4045-A9BE-3831A2D1E54A}" type="sibTrans" cxnId="{31407796-E630-5840-A9E8-FBF1574CB7C5}">
      <dgm:prSet/>
      <dgm:spPr/>
      <dgm:t>
        <a:bodyPr/>
        <a:lstStyle/>
        <a:p>
          <a:endParaRPr lang="en-US"/>
        </a:p>
      </dgm:t>
    </dgm:pt>
    <dgm:pt modelId="{306B221A-5FDC-4045-93BD-C12F0F377AFD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6034E753-B68F-8E49-8B64-67E623BA0958}" type="parTrans" cxnId="{79929E3A-ED46-9943-9A33-1044C97EEFDA}">
      <dgm:prSet/>
      <dgm:spPr/>
      <dgm:t>
        <a:bodyPr/>
        <a:lstStyle/>
        <a:p>
          <a:endParaRPr lang="en-US"/>
        </a:p>
      </dgm:t>
    </dgm:pt>
    <dgm:pt modelId="{5D382553-D3A4-6048-B0C3-AA4CC2D258EC}" type="sibTrans" cxnId="{79929E3A-ED46-9943-9A33-1044C97EEFDA}">
      <dgm:prSet/>
      <dgm:spPr/>
      <dgm:t>
        <a:bodyPr/>
        <a:lstStyle/>
        <a:p>
          <a:endParaRPr lang="en-US"/>
        </a:p>
      </dgm:t>
    </dgm:pt>
    <dgm:pt modelId="{E39A00A6-88C2-BE40-9E55-EA6097B5CFCF}">
      <dgm:prSet phldrT="[Text]"/>
      <dgm:spPr/>
      <dgm:t>
        <a:bodyPr/>
        <a:lstStyle/>
        <a:p>
          <a:r>
            <a:rPr lang="en-US" dirty="0"/>
            <a:t>A single Page format</a:t>
          </a:r>
        </a:p>
      </dgm:t>
    </dgm:pt>
    <dgm:pt modelId="{CDCDCE4E-3AAF-DE4A-A214-DAAD6BFFF506}" type="parTrans" cxnId="{09D4FAD5-3125-4D45-B6DD-420F7241B476}">
      <dgm:prSet/>
      <dgm:spPr/>
      <dgm:t>
        <a:bodyPr/>
        <a:lstStyle/>
        <a:p>
          <a:endParaRPr lang="en-US"/>
        </a:p>
      </dgm:t>
    </dgm:pt>
    <dgm:pt modelId="{153D66A0-8E4A-7C42-8C13-E591A2E5A9ED}" type="sibTrans" cxnId="{09D4FAD5-3125-4D45-B6DD-420F7241B476}">
      <dgm:prSet/>
      <dgm:spPr/>
      <dgm:t>
        <a:bodyPr/>
        <a:lstStyle/>
        <a:p>
          <a:endParaRPr lang="en-US"/>
        </a:p>
      </dgm:t>
    </dgm:pt>
    <dgm:pt modelId="{2C5020E9-1B4D-1547-A9A4-581272E89773}">
      <dgm:prSet phldrT="[Text]"/>
      <dgm:spPr/>
      <dgm:t>
        <a:bodyPr/>
        <a:lstStyle/>
        <a:p>
          <a:r>
            <a:rPr lang="en-US" dirty="0"/>
            <a:t>testing, testing, testing</a:t>
          </a:r>
        </a:p>
      </dgm:t>
    </dgm:pt>
    <dgm:pt modelId="{9C98C543-8892-A84B-98A9-62C0A7519DDE}" type="parTrans" cxnId="{FD16F844-1A1B-3245-844B-36EB595E3A06}">
      <dgm:prSet/>
      <dgm:spPr/>
      <dgm:t>
        <a:bodyPr/>
        <a:lstStyle/>
        <a:p>
          <a:endParaRPr lang="en-US"/>
        </a:p>
      </dgm:t>
    </dgm:pt>
    <dgm:pt modelId="{471DFD07-23C1-3B4B-AB69-618509CFE188}" type="sibTrans" cxnId="{FD16F844-1A1B-3245-844B-36EB595E3A06}">
      <dgm:prSet/>
      <dgm:spPr/>
      <dgm:t>
        <a:bodyPr/>
        <a:lstStyle/>
        <a:p>
          <a:endParaRPr lang="en-US"/>
        </a:p>
      </dgm:t>
    </dgm:pt>
    <dgm:pt modelId="{71C0204A-0219-D64F-84FE-6458A60B7050}">
      <dgm:prSet phldrT="[Text]"/>
      <dgm:spPr/>
      <dgm:t>
        <a:bodyPr/>
        <a:lstStyle/>
        <a:p>
          <a:r>
            <a:rPr lang="en-US" dirty="0"/>
            <a:t>clearly documenting the experience</a:t>
          </a:r>
        </a:p>
      </dgm:t>
    </dgm:pt>
    <dgm:pt modelId="{BB17F16D-D6F7-6C40-94E9-7B28D4079460}" type="parTrans" cxnId="{C39D6B1C-7B40-9441-A61C-5C20AF819DE7}">
      <dgm:prSet/>
      <dgm:spPr/>
      <dgm:t>
        <a:bodyPr/>
        <a:lstStyle/>
        <a:p>
          <a:endParaRPr lang="en-US"/>
        </a:p>
      </dgm:t>
    </dgm:pt>
    <dgm:pt modelId="{E88ACD91-943A-6844-B53C-286C05A7C8C4}" type="sibTrans" cxnId="{C39D6B1C-7B40-9441-A61C-5C20AF819DE7}">
      <dgm:prSet/>
      <dgm:spPr/>
      <dgm:t>
        <a:bodyPr/>
        <a:lstStyle/>
        <a:p>
          <a:endParaRPr lang="en-US"/>
        </a:p>
      </dgm:t>
    </dgm:pt>
    <dgm:pt modelId="{B3F10500-D78B-AE48-ACBE-BCDDB28175EF}">
      <dgm:prSet phldrT="[Text]"/>
      <dgm:spPr/>
      <dgm:t>
        <a:bodyPr/>
        <a:lstStyle/>
        <a:p>
          <a:r>
            <a:rPr lang="en-US" dirty="0"/>
            <a:t>trial and error</a:t>
          </a:r>
        </a:p>
      </dgm:t>
    </dgm:pt>
    <dgm:pt modelId="{589CBB57-0B5B-ED43-9923-58A87F2CBC79}" type="parTrans" cxnId="{7128119A-50DF-B34E-A6DA-F59BFA2EB591}">
      <dgm:prSet/>
      <dgm:spPr/>
      <dgm:t>
        <a:bodyPr/>
        <a:lstStyle/>
        <a:p>
          <a:endParaRPr lang="en-US"/>
        </a:p>
      </dgm:t>
    </dgm:pt>
    <dgm:pt modelId="{BE9332F4-2A3C-7B4C-AD34-37E2495F1DE3}" type="sibTrans" cxnId="{7128119A-50DF-B34E-A6DA-F59BFA2EB591}">
      <dgm:prSet/>
      <dgm:spPr/>
      <dgm:t>
        <a:bodyPr/>
        <a:lstStyle/>
        <a:p>
          <a:endParaRPr lang="en-US"/>
        </a:p>
      </dgm:t>
    </dgm:pt>
    <dgm:pt modelId="{653FB41B-B309-B347-9C0E-58AE44FC8DCA}">
      <dgm:prSet phldrT="[Text]"/>
      <dgm:spPr/>
      <dgm:t>
        <a:bodyPr/>
        <a:lstStyle/>
        <a:p>
          <a:r>
            <a:rPr lang="en-US" dirty="0"/>
            <a:t>Creative Differences</a:t>
          </a:r>
        </a:p>
      </dgm:t>
    </dgm:pt>
    <dgm:pt modelId="{0F49DE03-A48C-2B42-99A1-1E9CDEA2C47F}" type="parTrans" cxnId="{5222D8DC-46C0-1649-8ADD-4FDDDF7F7EC1}">
      <dgm:prSet/>
      <dgm:spPr/>
      <dgm:t>
        <a:bodyPr/>
        <a:lstStyle/>
        <a:p>
          <a:endParaRPr lang="en-US"/>
        </a:p>
      </dgm:t>
    </dgm:pt>
    <dgm:pt modelId="{441B42F2-6F3F-9443-A13E-7A5D6F18C359}" type="sibTrans" cxnId="{5222D8DC-46C0-1649-8ADD-4FDDDF7F7EC1}">
      <dgm:prSet/>
      <dgm:spPr/>
      <dgm:t>
        <a:bodyPr/>
        <a:lstStyle/>
        <a:p>
          <a:endParaRPr lang="en-US"/>
        </a:p>
      </dgm:t>
    </dgm:pt>
    <dgm:pt modelId="{AE3FE55D-CE2B-E341-8162-1CEE9EA1C719}">
      <dgm:prSet phldrT="[Text]"/>
      <dgm:spPr/>
      <dgm:t>
        <a:bodyPr/>
        <a:lstStyle/>
        <a:p>
          <a:r>
            <a:rPr lang="en-US" dirty="0"/>
            <a:t>Discuss</a:t>
          </a:r>
        </a:p>
      </dgm:t>
    </dgm:pt>
    <dgm:pt modelId="{194164FE-1DC2-B94C-AD6C-D4D570E65513}" type="parTrans" cxnId="{48D67948-44C7-E943-B972-7FAD3FFDC57E}">
      <dgm:prSet/>
      <dgm:spPr/>
      <dgm:t>
        <a:bodyPr/>
        <a:lstStyle/>
        <a:p>
          <a:endParaRPr lang="en-US"/>
        </a:p>
      </dgm:t>
    </dgm:pt>
    <dgm:pt modelId="{4EEEDCE1-EB96-9D41-91C9-D40F91931E90}" type="sibTrans" cxnId="{48D67948-44C7-E943-B972-7FAD3FFDC57E}">
      <dgm:prSet/>
      <dgm:spPr/>
      <dgm:t>
        <a:bodyPr/>
        <a:lstStyle/>
        <a:p>
          <a:endParaRPr lang="en-US"/>
        </a:p>
      </dgm:t>
    </dgm:pt>
    <dgm:pt modelId="{A0C34E4B-CC4A-D147-A779-F41DEBE7E2B2}">
      <dgm:prSet phldrT="[Text]"/>
      <dgm:spPr/>
      <dgm:t>
        <a:bodyPr/>
        <a:lstStyle/>
        <a:p>
          <a:r>
            <a:rPr lang="en-US" dirty="0"/>
            <a:t>COMPROMISE</a:t>
          </a:r>
        </a:p>
      </dgm:t>
    </dgm:pt>
    <dgm:pt modelId="{281311D8-9F3B-ED48-9E36-84897A21E89C}" type="parTrans" cxnId="{D6BC1290-60AB-604C-9A0C-0B03420F83DA}">
      <dgm:prSet/>
      <dgm:spPr/>
      <dgm:t>
        <a:bodyPr/>
        <a:lstStyle/>
        <a:p>
          <a:endParaRPr lang="en-US"/>
        </a:p>
      </dgm:t>
    </dgm:pt>
    <dgm:pt modelId="{66D01B5E-06DD-6647-B713-FBE7ACFEB166}" type="sibTrans" cxnId="{D6BC1290-60AB-604C-9A0C-0B03420F83DA}">
      <dgm:prSet/>
      <dgm:spPr/>
      <dgm:t>
        <a:bodyPr/>
        <a:lstStyle/>
        <a:p>
          <a:endParaRPr lang="en-US"/>
        </a:p>
      </dgm:t>
    </dgm:pt>
    <dgm:pt modelId="{C3491632-B6F7-8A4B-BA23-83936F0C8E37}" type="pres">
      <dgm:prSet presAssocID="{6922851E-0760-8A46-A5CA-152B556B7FC6}" presName="layout" presStyleCnt="0">
        <dgm:presLayoutVars>
          <dgm:chMax/>
          <dgm:chPref/>
          <dgm:dir/>
          <dgm:resizeHandles/>
        </dgm:presLayoutVars>
      </dgm:prSet>
      <dgm:spPr/>
    </dgm:pt>
    <dgm:pt modelId="{FE075990-0A92-164B-ABF6-B7DCFDAAADE4}" type="pres">
      <dgm:prSet presAssocID="{DE9DF4E4-1AA1-114F-9E43-7A6B7E41C242}" presName="root" presStyleCnt="0">
        <dgm:presLayoutVars>
          <dgm:chMax/>
          <dgm:chPref/>
        </dgm:presLayoutVars>
      </dgm:prSet>
      <dgm:spPr/>
    </dgm:pt>
    <dgm:pt modelId="{AF436189-2FCA-4749-B3D4-16A0E6AF0191}" type="pres">
      <dgm:prSet presAssocID="{DE9DF4E4-1AA1-114F-9E43-7A6B7E41C242}" presName="rootComposite" presStyleCnt="0">
        <dgm:presLayoutVars/>
      </dgm:prSet>
      <dgm:spPr/>
    </dgm:pt>
    <dgm:pt modelId="{05E98BE4-224D-4C44-9B01-5CE499DCD52E}" type="pres">
      <dgm:prSet presAssocID="{DE9DF4E4-1AA1-114F-9E43-7A6B7E41C242}" presName="ParentAccent" presStyleLbl="alignNode1" presStyleIdx="0" presStyleCnt="3"/>
      <dgm:spPr/>
    </dgm:pt>
    <dgm:pt modelId="{CC82BBA1-1D1C-C14C-BE6C-83EC817EA02A}" type="pres">
      <dgm:prSet presAssocID="{DE9DF4E4-1AA1-114F-9E43-7A6B7E41C242}" presName="ParentSmallAccent" presStyleLbl="fgAcc1" presStyleIdx="0" presStyleCnt="3"/>
      <dgm:spPr/>
    </dgm:pt>
    <dgm:pt modelId="{1563779A-6DA2-D843-92A9-1515341C49BD}" type="pres">
      <dgm:prSet presAssocID="{DE9DF4E4-1AA1-114F-9E43-7A6B7E41C242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E11C3920-63BD-FB4E-9F34-62782F7C5293}" type="pres">
      <dgm:prSet presAssocID="{DE9DF4E4-1AA1-114F-9E43-7A6B7E41C242}" presName="childShape" presStyleCnt="0">
        <dgm:presLayoutVars>
          <dgm:chMax val="0"/>
          <dgm:chPref val="0"/>
        </dgm:presLayoutVars>
      </dgm:prSet>
      <dgm:spPr/>
    </dgm:pt>
    <dgm:pt modelId="{1EF4C6E8-95E9-834B-A535-79784D346DF8}" type="pres">
      <dgm:prSet presAssocID="{AA403AF1-F09B-4F49-927B-41791F8E7B73}" presName="childComposite" presStyleCnt="0">
        <dgm:presLayoutVars>
          <dgm:chMax val="0"/>
          <dgm:chPref val="0"/>
        </dgm:presLayoutVars>
      </dgm:prSet>
      <dgm:spPr/>
    </dgm:pt>
    <dgm:pt modelId="{70941A90-48F0-F448-AE01-1936895CC6BE}" type="pres">
      <dgm:prSet presAssocID="{AA403AF1-F09B-4F49-927B-41791F8E7B73}" presName="ChildAccent" presStyleLbl="solidFgAcc1" presStyleIdx="0" presStyleCnt="7"/>
      <dgm:spPr/>
    </dgm:pt>
    <dgm:pt modelId="{0DD41D7E-3FF0-5744-A2E6-EA202DBAE52D}" type="pres">
      <dgm:prSet presAssocID="{AA403AF1-F09B-4F49-927B-41791F8E7B73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A0E53108-FF9D-004A-AE7C-2076E7226136}" type="pres">
      <dgm:prSet presAssocID="{B3F10500-D78B-AE48-ACBE-BCDDB28175EF}" presName="childComposite" presStyleCnt="0">
        <dgm:presLayoutVars>
          <dgm:chMax val="0"/>
          <dgm:chPref val="0"/>
        </dgm:presLayoutVars>
      </dgm:prSet>
      <dgm:spPr/>
    </dgm:pt>
    <dgm:pt modelId="{3B820680-B2CE-AA49-ACCD-4BB7A651D140}" type="pres">
      <dgm:prSet presAssocID="{B3F10500-D78B-AE48-ACBE-BCDDB28175EF}" presName="ChildAccent" presStyleLbl="solidFgAcc1" presStyleIdx="1" presStyleCnt="7"/>
      <dgm:spPr/>
    </dgm:pt>
    <dgm:pt modelId="{AEFCB686-8BD0-1446-AC7D-0AC7243DF039}" type="pres">
      <dgm:prSet presAssocID="{B3F10500-D78B-AE48-ACBE-BCDDB28175EF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BF5DA544-068E-4449-BBE2-C3E283396952}" type="pres">
      <dgm:prSet presAssocID="{306B221A-5FDC-4045-93BD-C12F0F377AFD}" presName="childComposite" presStyleCnt="0">
        <dgm:presLayoutVars>
          <dgm:chMax val="0"/>
          <dgm:chPref val="0"/>
        </dgm:presLayoutVars>
      </dgm:prSet>
      <dgm:spPr/>
    </dgm:pt>
    <dgm:pt modelId="{2E973357-270B-C445-89FD-6DADA318CC37}" type="pres">
      <dgm:prSet presAssocID="{306B221A-5FDC-4045-93BD-C12F0F377AFD}" presName="ChildAccent" presStyleLbl="solidFgAcc1" presStyleIdx="2" presStyleCnt="7"/>
      <dgm:spPr/>
    </dgm:pt>
    <dgm:pt modelId="{1E6F88B1-F86B-C34A-9622-0BE306CE291A}" type="pres">
      <dgm:prSet presAssocID="{306B221A-5FDC-4045-93BD-C12F0F377AFD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290950C3-6398-174B-9F3E-949F9CDDB441}" type="pres">
      <dgm:prSet presAssocID="{E39A00A6-88C2-BE40-9E55-EA6097B5CFCF}" presName="root" presStyleCnt="0">
        <dgm:presLayoutVars>
          <dgm:chMax/>
          <dgm:chPref/>
        </dgm:presLayoutVars>
      </dgm:prSet>
      <dgm:spPr/>
    </dgm:pt>
    <dgm:pt modelId="{7257D141-975E-AE46-A331-09F28F36CDEA}" type="pres">
      <dgm:prSet presAssocID="{E39A00A6-88C2-BE40-9E55-EA6097B5CFCF}" presName="rootComposite" presStyleCnt="0">
        <dgm:presLayoutVars/>
      </dgm:prSet>
      <dgm:spPr/>
    </dgm:pt>
    <dgm:pt modelId="{AB79C98E-EB47-814D-B3E5-E5B146A4E723}" type="pres">
      <dgm:prSet presAssocID="{E39A00A6-88C2-BE40-9E55-EA6097B5CFCF}" presName="ParentAccent" presStyleLbl="alignNode1" presStyleIdx="1" presStyleCnt="3"/>
      <dgm:spPr/>
    </dgm:pt>
    <dgm:pt modelId="{F93E245C-4D2C-9D4F-B863-EA50888F8098}" type="pres">
      <dgm:prSet presAssocID="{E39A00A6-88C2-BE40-9E55-EA6097B5CFCF}" presName="ParentSmallAccent" presStyleLbl="fgAcc1" presStyleIdx="1" presStyleCnt="3"/>
      <dgm:spPr/>
    </dgm:pt>
    <dgm:pt modelId="{47C08F43-757C-C94A-84D8-7C01B556FB1C}" type="pres">
      <dgm:prSet presAssocID="{E39A00A6-88C2-BE40-9E55-EA6097B5CFCF}" presName="Parent" presStyleLbl="revTx" presStyleIdx="4" presStyleCnt="10">
        <dgm:presLayoutVars>
          <dgm:chMax/>
          <dgm:chPref val="4"/>
          <dgm:bulletEnabled val="1"/>
        </dgm:presLayoutVars>
      </dgm:prSet>
      <dgm:spPr/>
    </dgm:pt>
    <dgm:pt modelId="{92E9D2D1-BD79-EA4C-B4AE-86D66F04E3EE}" type="pres">
      <dgm:prSet presAssocID="{E39A00A6-88C2-BE40-9E55-EA6097B5CFCF}" presName="childShape" presStyleCnt="0">
        <dgm:presLayoutVars>
          <dgm:chMax val="0"/>
          <dgm:chPref val="0"/>
        </dgm:presLayoutVars>
      </dgm:prSet>
      <dgm:spPr/>
    </dgm:pt>
    <dgm:pt modelId="{F7FE65D4-ED01-1D4C-BA65-6A626600ED26}" type="pres">
      <dgm:prSet presAssocID="{71C0204A-0219-D64F-84FE-6458A60B7050}" presName="childComposite" presStyleCnt="0">
        <dgm:presLayoutVars>
          <dgm:chMax val="0"/>
          <dgm:chPref val="0"/>
        </dgm:presLayoutVars>
      </dgm:prSet>
      <dgm:spPr/>
    </dgm:pt>
    <dgm:pt modelId="{CC7794B0-1D01-6843-8D9F-40277089242D}" type="pres">
      <dgm:prSet presAssocID="{71C0204A-0219-D64F-84FE-6458A60B7050}" presName="ChildAccent" presStyleLbl="solidFgAcc1" presStyleIdx="3" presStyleCnt="7"/>
      <dgm:spPr/>
    </dgm:pt>
    <dgm:pt modelId="{7DF19098-9F75-8D46-A456-0685189AB044}" type="pres">
      <dgm:prSet presAssocID="{71C0204A-0219-D64F-84FE-6458A60B7050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C2E28288-5E27-914A-9F6E-1EF05A0036D0}" type="pres">
      <dgm:prSet presAssocID="{2C5020E9-1B4D-1547-A9A4-581272E89773}" presName="childComposite" presStyleCnt="0">
        <dgm:presLayoutVars>
          <dgm:chMax val="0"/>
          <dgm:chPref val="0"/>
        </dgm:presLayoutVars>
      </dgm:prSet>
      <dgm:spPr/>
    </dgm:pt>
    <dgm:pt modelId="{F11D360C-AFFD-B042-8144-EFA82A7A83FD}" type="pres">
      <dgm:prSet presAssocID="{2C5020E9-1B4D-1547-A9A4-581272E89773}" presName="ChildAccent" presStyleLbl="solidFgAcc1" presStyleIdx="4" presStyleCnt="7"/>
      <dgm:spPr/>
    </dgm:pt>
    <dgm:pt modelId="{7C829A98-11C4-C14D-AF8C-96A7412FB182}" type="pres">
      <dgm:prSet presAssocID="{2C5020E9-1B4D-1547-A9A4-581272E89773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36CA5C3D-4F23-B049-AE29-9F8DAC605EFA}" type="pres">
      <dgm:prSet presAssocID="{653FB41B-B309-B347-9C0E-58AE44FC8DCA}" presName="root" presStyleCnt="0">
        <dgm:presLayoutVars>
          <dgm:chMax/>
          <dgm:chPref/>
        </dgm:presLayoutVars>
      </dgm:prSet>
      <dgm:spPr/>
    </dgm:pt>
    <dgm:pt modelId="{E050EEBF-01EC-B44C-9E22-E2F654A15E5D}" type="pres">
      <dgm:prSet presAssocID="{653FB41B-B309-B347-9C0E-58AE44FC8DCA}" presName="rootComposite" presStyleCnt="0">
        <dgm:presLayoutVars/>
      </dgm:prSet>
      <dgm:spPr/>
    </dgm:pt>
    <dgm:pt modelId="{23CAAEE1-A938-E840-BD02-224B3735485D}" type="pres">
      <dgm:prSet presAssocID="{653FB41B-B309-B347-9C0E-58AE44FC8DCA}" presName="ParentAccent" presStyleLbl="alignNode1" presStyleIdx="2" presStyleCnt="3"/>
      <dgm:spPr/>
    </dgm:pt>
    <dgm:pt modelId="{F02DB156-2D05-6541-B9F0-DF7AB2D4A76B}" type="pres">
      <dgm:prSet presAssocID="{653FB41B-B309-B347-9C0E-58AE44FC8DCA}" presName="ParentSmallAccent" presStyleLbl="fgAcc1" presStyleIdx="2" presStyleCnt="3"/>
      <dgm:spPr/>
    </dgm:pt>
    <dgm:pt modelId="{AC33036E-71E3-604F-98D7-FB4647335DDE}" type="pres">
      <dgm:prSet presAssocID="{653FB41B-B309-B347-9C0E-58AE44FC8DCA}" presName="Parent" presStyleLbl="revTx" presStyleIdx="7" presStyleCnt="10">
        <dgm:presLayoutVars>
          <dgm:chMax/>
          <dgm:chPref val="4"/>
          <dgm:bulletEnabled val="1"/>
        </dgm:presLayoutVars>
      </dgm:prSet>
      <dgm:spPr/>
    </dgm:pt>
    <dgm:pt modelId="{81101DA7-45FE-8A44-88C1-FF602D485070}" type="pres">
      <dgm:prSet presAssocID="{653FB41B-B309-B347-9C0E-58AE44FC8DCA}" presName="childShape" presStyleCnt="0">
        <dgm:presLayoutVars>
          <dgm:chMax val="0"/>
          <dgm:chPref val="0"/>
        </dgm:presLayoutVars>
      </dgm:prSet>
      <dgm:spPr/>
    </dgm:pt>
    <dgm:pt modelId="{85C1EBE9-B0D2-B042-B063-3C0B8EE9AE1C}" type="pres">
      <dgm:prSet presAssocID="{AE3FE55D-CE2B-E341-8162-1CEE9EA1C719}" presName="childComposite" presStyleCnt="0">
        <dgm:presLayoutVars>
          <dgm:chMax val="0"/>
          <dgm:chPref val="0"/>
        </dgm:presLayoutVars>
      </dgm:prSet>
      <dgm:spPr/>
    </dgm:pt>
    <dgm:pt modelId="{DDB5092C-7082-1A41-887C-906EF6D71D62}" type="pres">
      <dgm:prSet presAssocID="{AE3FE55D-CE2B-E341-8162-1CEE9EA1C719}" presName="ChildAccent" presStyleLbl="solidFgAcc1" presStyleIdx="5" presStyleCnt="7"/>
      <dgm:spPr/>
    </dgm:pt>
    <dgm:pt modelId="{1017BE5D-54A3-BD42-BEC1-844117A72E49}" type="pres">
      <dgm:prSet presAssocID="{AE3FE55D-CE2B-E341-8162-1CEE9EA1C719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9FEE0B46-C767-E547-B92A-BD037D91CF7B}" type="pres">
      <dgm:prSet presAssocID="{A0C34E4B-CC4A-D147-A779-F41DEBE7E2B2}" presName="childComposite" presStyleCnt="0">
        <dgm:presLayoutVars>
          <dgm:chMax val="0"/>
          <dgm:chPref val="0"/>
        </dgm:presLayoutVars>
      </dgm:prSet>
      <dgm:spPr/>
    </dgm:pt>
    <dgm:pt modelId="{5B13BF8D-3795-124A-940C-477EE8BD561F}" type="pres">
      <dgm:prSet presAssocID="{A0C34E4B-CC4A-D147-A779-F41DEBE7E2B2}" presName="ChildAccent" presStyleLbl="solidFgAcc1" presStyleIdx="6" presStyleCnt="7"/>
      <dgm:spPr/>
    </dgm:pt>
    <dgm:pt modelId="{F97C5D6D-EB84-D441-A898-1364857F4D28}" type="pres">
      <dgm:prSet presAssocID="{A0C34E4B-CC4A-D147-A779-F41DEBE7E2B2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DA7CC700-315B-8B45-88AF-0399714D8A00}" type="presOf" srcId="{B3F10500-D78B-AE48-ACBE-BCDDB28175EF}" destId="{AEFCB686-8BD0-1446-AC7D-0AC7243DF039}" srcOrd="0" destOrd="0" presId="urn:microsoft.com/office/officeart/2008/layout/SquareAccentList"/>
    <dgm:cxn modelId="{C39D6B1C-7B40-9441-A61C-5C20AF819DE7}" srcId="{E39A00A6-88C2-BE40-9E55-EA6097B5CFCF}" destId="{71C0204A-0219-D64F-84FE-6458A60B7050}" srcOrd="0" destOrd="0" parTransId="{BB17F16D-D6F7-6C40-94E9-7B28D4079460}" sibTransId="{E88ACD91-943A-6844-B53C-286C05A7C8C4}"/>
    <dgm:cxn modelId="{F3FBCE38-1BA6-E442-83A7-0830948928EF}" type="presOf" srcId="{E39A00A6-88C2-BE40-9E55-EA6097B5CFCF}" destId="{47C08F43-757C-C94A-84D8-7C01B556FB1C}" srcOrd="0" destOrd="0" presId="urn:microsoft.com/office/officeart/2008/layout/SquareAccentList"/>
    <dgm:cxn modelId="{79929E3A-ED46-9943-9A33-1044C97EEFDA}" srcId="{DE9DF4E4-1AA1-114F-9E43-7A6B7E41C242}" destId="{306B221A-5FDC-4045-93BD-C12F0F377AFD}" srcOrd="2" destOrd="0" parTransId="{6034E753-B68F-8E49-8B64-67E623BA0958}" sibTransId="{5D382553-D3A4-6048-B0C3-AA4CC2D258EC}"/>
    <dgm:cxn modelId="{FD16F844-1A1B-3245-844B-36EB595E3A06}" srcId="{E39A00A6-88C2-BE40-9E55-EA6097B5CFCF}" destId="{2C5020E9-1B4D-1547-A9A4-581272E89773}" srcOrd="1" destOrd="0" parTransId="{9C98C543-8892-A84B-98A9-62C0A7519DDE}" sibTransId="{471DFD07-23C1-3B4B-AB69-618509CFE188}"/>
    <dgm:cxn modelId="{B154AE45-5E00-5246-84BA-3A028C8EDA5A}" type="presOf" srcId="{71C0204A-0219-D64F-84FE-6458A60B7050}" destId="{7DF19098-9F75-8D46-A456-0685189AB044}" srcOrd="0" destOrd="0" presId="urn:microsoft.com/office/officeart/2008/layout/SquareAccentList"/>
    <dgm:cxn modelId="{48D67948-44C7-E943-B972-7FAD3FFDC57E}" srcId="{653FB41B-B309-B347-9C0E-58AE44FC8DCA}" destId="{AE3FE55D-CE2B-E341-8162-1CEE9EA1C719}" srcOrd="0" destOrd="0" parTransId="{194164FE-1DC2-B94C-AD6C-D4D570E65513}" sibTransId="{4EEEDCE1-EB96-9D41-91C9-D40F91931E90}"/>
    <dgm:cxn modelId="{D0856549-55AD-534E-9B81-3EC8FED8A650}" srcId="{6922851E-0760-8A46-A5CA-152B556B7FC6}" destId="{DE9DF4E4-1AA1-114F-9E43-7A6B7E41C242}" srcOrd="0" destOrd="0" parTransId="{59467B9F-125A-8E4E-9D84-543366DB1357}" sibTransId="{0BFCC183-2C50-1649-BDC4-F6D96A5B2A02}"/>
    <dgm:cxn modelId="{70B43D56-A628-3C47-A8D7-A2B087492083}" type="presOf" srcId="{6922851E-0760-8A46-A5CA-152B556B7FC6}" destId="{C3491632-B6F7-8A4B-BA23-83936F0C8E37}" srcOrd="0" destOrd="0" presId="urn:microsoft.com/office/officeart/2008/layout/SquareAccentList"/>
    <dgm:cxn modelId="{15EF9D64-EEF2-7946-8C8A-5D5EFCFC57A4}" type="presOf" srcId="{AA403AF1-F09B-4F49-927B-41791F8E7B73}" destId="{0DD41D7E-3FF0-5744-A2E6-EA202DBAE52D}" srcOrd="0" destOrd="0" presId="urn:microsoft.com/office/officeart/2008/layout/SquareAccentList"/>
    <dgm:cxn modelId="{5073CE7B-1347-2E43-AAF6-DE6705EBEA5D}" type="presOf" srcId="{AE3FE55D-CE2B-E341-8162-1CEE9EA1C719}" destId="{1017BE5D-54A3-BD42-BEC1-844117A72E49}" srcOrd="0" destOrd="0" presId="urn:microsoft.com/office/officeart/2008/layout/SquareAccentList"/>
    <dgm:cxn modelId="{8D82F483-7896-9244-9FA1-5D964602421C}" type="presOf" srcId="{653FB41B-B309-B347-9C0E-58AE44FC8DCA}" destId="{AC33036E-71E3-604F-98D7-FB4647335DDE}" srcOrd="0" destOrd="0" presId="urn:microsoft.com/office/officeart/2008/layout/SquareAccentList"/>
    <dgm:cxn modelId="{D6BC1290-60AB-604C-9A0C-0B03420F83DA}" srcId="{653FB41B-B309-B347-9C0E-58AE44FC8DCA}" destId="{A0C34E4B-CC4A-D147-A779-F41DEBE7E2B2}" srcOrd="1" destOrd="0" parTransId="{281311D8-9F3B-ED48-9E36-84897A21E89C}" sibTransId="{66D01B5E-06DD-6647-B713-FBE7ACFEB166}"/>
    <dgm:cxn modelId="{31407796-E630-5840-A9E8-FBF1574CB7C5}" srcId="{DE9DF4E4-1AA1-114F-9E43-7A6B7E41C242}" destId="{AA403AF1-F09B-4F49-927B-41791F8E7B73}" srcOrd="0" destOrd="0" parTransId="{A48D7D15-9E13-A941-B029-2277A2602B62}" sibTransId="{B7F0C052-E82E-4045-A9BE-3831A2D1E54A}"/>
    <dgm:cxn modelId="{7128119A-50DF-B34E-A6DA-F59BFA2EB591}" srcId="{DE9DF4E4-1AA1-114F-9E43-7A6B7E41C242}" destId="{B3F10500-D78B-AE48-ACBE-BCDDB28175EF}" srcOrd="1" destOrd="0" parTransId="{589CBB57-0B5B-ED43-9923-58A87F2CBC79}" sibTransId="{BE9332F4-2A3C-7B4C-AD34-37E2495F1DE3}"/>
    <dgm:cxn modelId="{44E3B7AA-6E9C-6B4B-A6E9-B1CD2AFFB5F7}" type="presOf" srcId="{A0C34E4B-CC4A-D147-A779-F41DEBE7E2B2}" destId="{F97C5D6D-EB84-D441-A898-1364857F4D28}" srcOrd="0" destOrd="0" presId="urn:microsoft.com/office/officeart/2008/layout/SquareAccentList"/>
    <dgm:cxn modelId="{5169A3CC-578E-8441-AC06-54684EA8E86B}" type="presOf" srcId="{DE9DF4E4-1AA1-114F-9E43-7A6B7E41C242}" destId="{1563779A-6DA2-D843-92A9-1515341C49BD}" srcOrd="0" destOrd="0" presId="urn:microsoft.com/office/officeart/2008/layout/SquareAccentList"/>
    <dgm:cxn modelId="{14EAF6D4-98EF-3643-B4CC-ABC5519F5FB2}" type="presOf" srcId="{306B221A-5FDC-4045-93BD-C12F0F377AFD}" destId="{1E6F88B1-F86B-C34A-9622-0BE306CE291A}" srcOrd="0" destOrd="0" presId="urn:microsoft.com/office/officeart/2008/layout/SquareAccentList"/>
    <dgm:cxn modelId="{09D4FAD5-3125-4D45-B6DD-420F7241B476}" srcId="{6922851E-0760-8A46-A5CA-152B556B7FC6}" destId="{E39A00A6-88C2-BE40-9E55-EA6097B5CFCF}" srcOrd="1" destOrd="0" parTransId="{CDCDCE4E-3AAF-DE4A-A214-DAAD6BFFF506}" sibTransId="{153D66A0-8E4A-7C42-8C13-E591A2E5A9ED}"/>
    <dgm:cxn modelId="{5222D8DC-46C0-1649-8ADD-4FDDDF7F7EC1}" srcId="{6922851E-0760-8A46-A5CA-152B556B7FC6}" destId="{653FB41B-B309-B347-9C0E-58AE44FC8DCA}" srcOrd="2" destOrd="0" parTransId="{0F49DE03-A48C-2B42-99A1-1E9CDEA2C47F}" sibTransId="{441B42F2-6F3F-9443-A13E-7A5D6F18C359}"/>
    <dgm:cxn modelId="{B4ED04EA-8819-134F-99F5-923F00F869F0}" type="presOf" srcId="{2C5020E9-1B4D-1547-A9A4-581272E89773}" destId="{7C829A98-11C4-C14D-AF8C-96A7412FB182}" srcOrd="0" destOrd="0" presId="urn:microsoft.com/office/officeart/2008/layout/SquareAccentList"/>
    <dgm:cxn modelId="{CE00AB63-BD2C-064B-8CD5-26C3261DDEF3}" type="presParOf" srcId="{C3491632-B6F7-8A4B-BA23-83936F0C8E37}" destId="{FE075990-0A92-164B-ABF6-B7DCFDAAADE4}" srcOrd="0" destOrd="0" presId="urn:microsoft.com/office/officeart/2008/layout/SquareAccentList"/>
    <dgm:cxn modelId="{A9C6D042-5549-5A43-BB94-16D6CEF064CC}" type="presParOf" srcId="{FE075990-0A92-164B-ABF6-B7DCFDAAADE4}" destId="{AF436189-2FCA-4749-B3D4-16A0E6AF0191}" srcOrd="0" destOrd="0" presId="urn:microsoft.com/office/officeart/2008/layout/SquareAccentList"/>
    <dgm:cxn modelId="{66836CB1-CFEB-854C-8B12-B24E920ECF82}" type="presParOf" srcId="{AF436189-2FCA-4749-B3D4-16A0E6AF0191}" destId="{05E98BE4-224D-4C44-9B01-5CE499DCD52E}" srcOrd="0" destOrd="0" presId="urn:microsoft.com/office/officeart/2008/layout/SquareAccentList"/>
    <dgm:cxn modelId="{38B66DBD-2C08-094C-8D68-3A7783C7BB44}" type="presParOf" srcId="{AF436189-2FCA-4749-B3D4-16A0E6AF0191}" destId="{CC82BBA1-1D1C-C14C-BE6C-83EC817EA02A}" srcOrd="1" destOrd="0" presId="urn:microsoft.com/office/officeart/2008/layout/SquareAccentList"/>
    <dgm:cxn modelId="{D239C117-62F7-734A-9796-B460307CC907}" type="presParOf" srcId="{AF436189-2FCA-4749-B3D4-16A0E6AF0191}" destId="{1563779A-6DA2-D843-92A9-1515341C49BD}" srcOrd="2" destOrd="0" presId="urn:microsoft.com/office/officeart/2008/layout/SquareAccentList"/>
    <dgm:cxn modelId="{64837C3A-A1DF-A14B-BD63-9C1B5386FEC9}" type="presParOf" srcId="{FE075990-0A92-164B-ABF6-B7DCFDAAADE4}" destId="{E11C3920-63BD-FB4E-9F34-62782F7C5293}" srcOrd="1" destOrd="0" presId="urn:microsoft.com/office/officeart/2008/layout/SquareAccentList"/>
    <dgm:cxn modelId="{F1C9E17D-59CF-F642-8618-AA3D5FAF51B1}" type="presParOf" srcId="{E11C3920-63BD-FB4E-9F34-62782F7C5293}" destId="{1EF4C6E8-95E9-834B-A535-79784D346DF8}" srcOrd="0" destOrd="0" presId="urn:microsoft.com/office/officeart/2008/layout/SquareAccentList"/>
    <dgm:cxn modelId="{4C63AC9C-FCE3-8843-B9D7-F1396D8FE0E3}" type="presParOf" srcId="{1EF4C6E8-95E9-834B-A535-79784D346DF8}" destId="{70941A90-48F0-F448-AE01-1936895CC6BE}" srcOrd="0" destOrd="0" presId="urn:microsoft.com/office/officeart/2008/layout/SquareAccentList"/>
    <dgm:cxn modelId="{2E494714-E83D-A049-953E-354D536821F0}" type="presParOf" srcId="{1EF4C6E8-95E9-834B-A535-79784D346DF8}" destId="{0DD41D7E-3FF0-5744-A2E6-EA202DBAE52D}" srcOrd="1" destOrd="0" presId="urn:microsoft.com/office/officeart/2008/layout/SquareAccentList"/>
    <dgm:cxn modelId="{9ED699D1-3648-EE44-944F-EFBCA8580167}" type="presParOf" srcId="{E11C3920-63BD-FB4E-9F34-62782F7C5293}" destId="{A0E53108-FF9D-004A-AE7C-2076E7226136}" srcOrd="1" destOrd="0" presId="urn:microsoft.com/office/officeart/2008/layout/SquareAccentList"/>
    <dgm:cxn modelId="{D90D9492-CB1E-D445-B224-0F7B1320CDBD}" type="presParOf" srcId="{A0E53108-FF9D-004A-AE7C-2076E7226136}" destId="{3B820680-B2CE-AA49-ACCD-4BB7A651D140}" srcOrd="0" destOrd="0" presId="urn:microsoft.com/office/officeart/2008/layout/SquareAccentList"/>
    <dgm:cxn modelId="{D0BA0251-19D4-E946-B433-2EF151988D39}" type="presParOf" srcId="{A0E53108-FF9D-004A-AE7C-2076E7226136}" destId="{AEFCB686-8BD0-1446-AC7D-0AC7243DF039}" srcOrd="1" destOrd="0" presId="urn:microsoft.com/office/officeart/2008/layout/SquareAccentList"/>
    <dgm:cxn modelId="{2D253A0B-0D01-5B48-95D4-201CCFCFFCBB}" type="presParOf" srcId="{E11C3920-63BD-FB4E-9F34-62782F7C5293}" destId="{BF5DA544-068E-4449-BBE2-C3E283396952}" srcOrd="2" destOrd="0" presId="urn:microsoft.com/office/officeart/2008/layout/SquareAccentList"/>
    <dgm:cxn modelId="{97AB6F36-8EA0-044A-BE2F-3749253C46E0}" type="presParOf" srcId="{BF5DA544-068E-4449-BBE2-C3E283396952}" destId="{2E973357-270B-C445-89FD-6DADA318CC37}" srcOrd="0" destOrd="0" presId="urn:microsoft.com/office/officeart/2008/layout/SquareAccentList"/>
    <dgm:cxn modelId="{6C35BB80-0297-584F-A7B2-4E7A65A63BC5}" type="presParOf" srcId="{BF5DA544-068E-4449-BBE2-C3E283396952}" destId="{1E6F88B1-F86B-C34A-9622-0BE306CE291A}" srcOrd="1" destOrd="0" presId="urn:microsoft.com/office/officeart/2008/layout/SquareAccentList"/>
    <dgm:cxn modelId="{2F2B82A4-BD5D-E245-874A-3FBFB4B73CE5}" type="presParOf" srcId="{C3491632-B6F7-8A4B-BA23-83936F0C8E37}" destId="{290950C3-6398-174B-9F3E-949F9CDDB441}" srcOrd="1" destOrd="0" presId="urn:microsoft.com/office/officeart/2008/layout/SquareAccentList"/>
    <dgm:cxn modelId="{49A0F730-791E-2C4D-8902-81B7C4BB31E4}" type="presParOf" srcId="{290950C3-6398-174B-9F3E-949F9CDDB441}" destId="{7257D141-975E-AE46-A331-09F28F36CDEA}" srcOrd="0" destOrd="0" presId="urn:microsoft.com/office/officeart/2008/layout/SquareAccentList"/>
    <dgm:cxn modelId="{F50F252D-2458-3244-BFCC-503FC5DE5AAE}" type="presParOf" srcId="{7257D141-975E-AE46-A331-09F28F36CDEA}" destId="{AB79C98E-EB47-814D-B3E5-E5B146A4E723}" srcOrd="0" destOrd="0" presId="urn:microsoft.com/office/officeart/2008/layout/SquareAccentList"/>
    <dgm:cxn modelId="{3FA0AF03-9F50-474E-9CB1-A71EB9376837}" type="presParOf" srcId="{7257D141-975E-AE46-A331-09F28F36CDEA}" destId="{F93E245C-4D2C-9D4F-B863-EA50888F8098}" srcOrd="1" destOrd="0" presId="urn:microsoft.com/office/officeart/2008/layout/SquareAccentList"/>
    <dgm:cxn modelId="{7734BA9D-703F-3C40-9F7F-7AA726385B9D}" type="presParOf" srcId="{7257D141-975E-AE46-A331-09F28F36CDEA}" destId="{47C08F43-757C-C94A-84D8-7C01B556FB1C}" srcOrd="2" destOrd="0" presId="urn:microsoft.com/office/officeart/2008/layout/SquareAccentList"/>
    <dgm:cxn modelId="{D8BA857C-7D16-3440-AB19-1E5565AF53C9}" type="presParOf" srcId="{290950C3-6398-174B-9F3E-949F9CDDB441}" destId="{92E9D2D1-BD79-EA4C-B4AE-86D66F04E3EE}" srcOrd="1" destOrd="0" presId="urn:microsoft.com/office/officeart/2008/layout/SquareAccentList"/>
    <dgm:cxn modelId="{66ACFAEB-AD17-C343-AD76-12C0F271D706}" type="presParOf" srcId="{92E9D2D1-BD79-EA4C-B4AE-86D66F04E3EE}" destId="{F7FE65D4-ED01-1D4C-BA65-6A626600ED26}" srcOrd="0" destOrd="0" presId="urn:microsoft.com/office/officeart/2008/layout/SquareAccentList"/>
    <dgm:cxn modelId="{C60678A7-0581-D340-A6E7-0A1D6393EFEC}" type="presParOf" srcId="{F7FE65D4-ED01-1D4C-BA65-6A626600ED26}" destId="{CC7794B0-1D01-6843-8D9F-40277089242D}" srcOrd="0" destOrd="0" presId="urn:microsoft.com/office/officeart/2008/layout/SquareAccentList"/>
    <dgm:cxn modelId="{15EB2967-1444-AE45-9EA7-2382FA4B34AE}" type="presParOf" srcId="{F7FE65D4-ED01-1D4C-BA65-6A626600ED26}" destId="{7DF19098-9F75-8D46-A456-0685189AB044}" srcOrd="1" destOrd="0" presId="urn:microsoft.com/office/officeart/2008/layout/SquareAccentList"/>
    <dgm:cxn modelId="{119F6867-692E-FF4F-874D-1116F6037978}" type="presParOf" srcId="{92E9D2D1-BD79-EA4C-B4AE-86D66F04E3EE}" destId="{C2E28288-5E27-914A-9F6E-1EF05A0036D0}" srcOrd="1" destOrd="0" presId="urn:microsoft.com/office/officeart/2008/layout/SquareAccentList"/>
    <dgm:cxn modelId="{C6390E28-4FFE-B14E-B2EC-6840A4D96229}" type="presParOf" srcId="{C2E28288-5E27-914A-9F6E-1EF05A0036D0}" destId="{F11D360C-AFFD-B042-8144-EFA82A7A83FD}" srcOrd="0" destOrd="0" presId="urn:microsoft.com/office/officeart/2008/layout/SquareAccentList"/>
    <dgm:cxn modelId="{657FEFAF-1D60-BF42-B631-8FDBD9C48609}" type="presParOf" srcId="{C2E28288-5E27-914A-9F6E-1EF05A0036D0}" destId="{7C829A98-11C4-C14D-AF8C-96A7412FB182}" srcOrd="1" destOrd="0" presId="urn:microsoft.com/office/officeart/2008/layout/SquareAccentList"/>
    <dgm:cxn modelId="{8F60E76A-56D5-D249-A573-4F443ED14B10}" type="presParOf" srcId="{C3491632-B6F7-8A4B-BA23-83936F0C8E37}" destId="{36CA5C3D-4F23-B049-AE29-9F8DAC605EFA}" srcOrd="2" destOrd="0" presId="urn:microsoft.com/office/officeart/2008/layout/SquareAccentList"/>
    <dgm:cxn modelId="{C21C3AEF-8240-FE4C-BF01-545B8C056FD5}" type="presParOf" srcId="{36CA5C3D-4F23-B049-AE29-9F8DAC605EFA}" destId="{E050EEBF-01EC-B44C-9E22-E2F654A15E5D}" srcOrd="0" destOrd="0" presId="urn:microsoft.com/office/officeart/2008/layout/SquareAccentList"/>
    <dgm:cxn modelId="{7EAC7EF2-EA3B-1941-A91C-1FD17158F302}" type="presParOf" srcId="{E050EEBF-01EC-B44C-9E22-E2F654A15E5D}" destId="{23CAAEE1-A938-E840-BD02-224B3735485D}" srcOrd="0" destOrd="0" presId="urn:microsoft.com/office/officeart/2008/layout/SquareAccentList"/>
    <dgm:cxn modelId="{1628BEB8-4CA1-5947-B968-3AAF895E2948}" type="presParOf" srcId="{E050EEBF-01EC-B44C-9E22-E2F654A15E5D}" destId="{F02DB156-2D05-6541-B9F0-DF7AB2D4A76B}" srcOrd="1" destOrd="0" presId="urn:microsoft.com/office/officeart/2008/layout/SquareAccentList"/>
    <dgm:cxn modelId="{0A9A3843-0B8E-BC42-9ED1-7B2BF3ACC179}" type="presParOf" srcId="{E050EEBF-01EC-B44C-9E22-E2F654A15E5D}" destId="{AC33036E-71E3-604F-98D7-FB4647335DDE}" srcOrd="2" destOrd="0" presId="urn:microsoft.com/office/officeart/2008/layout/SquareAccentList"/>
    <dgm:cxn modelId="{696DA412-F955-1D4E-AC07-6FAB93C26D3F}" type="presParOf" srcId="{36CA5C3D-4F23-B049-AE29-9F8DAC605EFA}" destId="{81101DA7-45FE-8A44-88C1-FF602D485070}" srcOrd="1" destOrd="0" presId="urn:microsoft.com/office/officeart/2008/layout/SquareAccentList"/>
    <dgm:cxn modelId="{161DACEE-F9BD-B842-95B2-3A4FDDA654C7}" type="presParOf" srcId="{81101DA7-45FE-8A44-88C1-FF602D485070}" destId="{85C1EBE9-B0D2-B042-B063-3C0B8EE9AE1C}" srcOrd="0" destOrd="0" presId="urn:microsoft.com/office/officeart/2008/layout/SquareAccentList"/>
    <dgm:cxn modelId="{65810D25-F1DB-4645-9B77-5B34439293C9}" type="presParOf" srcId="{85C1EBE9-B0D2-B042-B063-3C0B8EE9AE1C}" destId="{DDB5092C-7082-1A41-887C-906EF6D71D62}" srcOrd="0" destOrd="0" presId="urn:microsoft.com/office/officeart/2008/layout/SquareAccentList"/>
    <dgm:cxn modelId="{EDF2E1CB-2B42-7A4E-B670-C62CE569C11C}" type="presParOf" srcId="{85C1EBE9-B0D2-B042-B063-3C0B8EE9AE1C}" destId="{1017BE5D-54A3-BD42-BEC1-844117A72E49}" srcOrd="1" destOrd="0" presId="urn:microsoft.com/office/officeart/2008/layout/SquareAccentList"/>
    <dgm:cxn modelId="{28295283-D87B-A34A-A1DC-3CA1D9A076F1}" type="presParOf" srcId="{81101DA7-45FE-8A44-88C1-FF602D485070}" destId="{9FEE0B46-C767-E547-B92A-BD037D91CF7B}" srcOrd="1" destOrd="0" presId="urn:microsoft.com/office/officeart/2008/layout/SquareAccentList"/>
    <dgm:cxn modelId="{8074A949-6DBA-DD4C-AF90-C6C545A40748}" type="presParOf" srcId="{9FEE0B46-C767-E547-B92A-BD037D91CF7B}" destId="{5B13BF8D-3795-124A-940C-477EE8BD561F}" srcOrd="0" destOrd="0" presId="urn:microsoft.com/office/officeart/2008/layout/SquareAccentList"/>
    <dgm:cxn modelId="{BE1CEC7B-060F-504F-B846-9AE528BC6DF5}" type="presParOf" srcId="{9FEE0B46-C767-E547-B92A-BD037D91CF7B}" destId="{F97C5D6D-EB84-D441-A898-1364857F4D2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D283CD-644D-FF4F-B13D-E7FAF928EFD8}" type="doc">
      <dgm:prSet loTypeId="urn:microsoft.com/office/officeart/2005/8/layout/bList2" loCatId="" qsTypeId="urn:microsoft.com/office/officeart/2005/8/quickstyle/simple1" qsCatId="simple" csTypeId="urn:microsoft.com/office/officeart/2005/8/colors/colorful4" csCatId="colorful" phldr="1"/>
      <dgm:spPr/>
    </dgm:pt>
    <dgm:pt modelId="{F12800BB-DAC7-5B45-B0B0-6BED4AF333F1}">
      <dgm:prSet phldrT="[Text]"/>
      <dgm:spPr/>
      <dgm:t>
        <a:bodyPr/>
        <a:lstStyle/>
        <a:p>
          <a:r>
            <a:rPr lang="en-US" dirty="0"/>
            <a:t>Mobility</a:t>
          </a:r>
        </a:p>
      </dgm:t>
    </dgm:pt>
    <dgm:pt modelId="{3734C5ED-A0B4-ED4A-98CA-B34753422ADE}" type="parTrans" cxnId="{C335A2CA-5FDF-364B-929C-D4D90520FA27}">
      <dgm:prSet/>
      <dgm:spPr/>
      <dgm:t>
        <a:bodyPr/>
        <a:lstStyle/>
        <a:p>
          <a:endParaRPr lang="en-US"/>
        </a:p>
      </dgm:t>
    </dgm:pt>
    <dgm:pt modelId="{A44EE900-A020-5747-BBD9-45DF709211E8}" type="sibTrans" cxnId="{C335A2CA-5FDF-364B-929C-D4D90520FA27}">
      <dgm:prSet/>
      <dgm:spPr/>
      <dgm:t>
        <a:bodyPr/>
        <a:lstStyle/>
        <a:p>
          <a:endParaRPr lang="en-US"/>
        </a:p>
      </dgm:t>
    </dgm:pt>
    <dgm:pt modelId="{44E09AF4-E066-F640-B0D3-4EB5D39E9C38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D70133FF-0BFE-C942-8E9E-B481607B9865}" type="parTrans" cxnId="{4B467742-D4A5-0F43-BFBE-CABA271D8AF2}">
      <dgm:prSet/>
      <dgm:spPr/>
      <dgm:t>
        <a:bodyPr/>
        <a:lstStyle/>
        <a:p>
          <a:endParaRPr lang="en-US"/>
        </a:p>
      </dgm:t>
    </dgm:pt>
    <dgm:pt modelId="{7EBB51BC-AE96-4646-B542-5D57E643B412}" type="sibTrans" cxnId="{4B467742-D4A5-0F43-BFBE-CABA271D8AF2}">
      <dgm:prSet/>
      <dgm:spPr/>
      <dgm:t>
        <a:bodyPr/>
        <a:lstStyle/>
        <a:p>
          <a:endParaRPr lang="en-US"/>
        </a:p>
      </dgm:t>
    </dgm:pt>
    <dgm:pt modelId="{2BB6C87F-2352-1E49-83B1-FEDBD115A45A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D7AB9CA6-FF30-474A-88B2-D4424624ECB0}" type="parTrans" cxnId="{804033BE-C9A1-324C-9C0B-DD5AEB623584}">
      <dgm:prSet/>
      <dgm:spPr/>
      <dgm:t>
        <a:bodyPr/>
        <a:lstStyle/>
        <a:p>
          <a:endParaRPr lang="en-US"/>
        </a:p>
      </dgm:t>
    </dgm:pt>
    <dgm:pt modelId="{D2253F03-27CC-0A49-89DE-4A9AC0F65B13}" type="sibTrans" cxnId="{804033BE-C9A1-324C-9C0B-DD5AEB623584}">
      <dgm:prSet/>
      <dgm:spPr/>
      <dgm:t>
        <a:bodyPr/>
        <a:lstStyle/>
        <a:p>
          <a:endParaRPr lang="en-US"/>
        </a:p>
      </dgm:t>
    </dgm:pt>
    <dgm:pt modelId="{6EEBDCF9-D10B-E94C-9DA9-17727FA55843}">
      <dgm:prSet phldrT="[Text]"/>
      <dgm:spPr/>
      <dgm:t>
        <a:bodyPr/>
        <a:lstStyle/>
        <a:p>
          <a:r>
            <a:rPr lang="en-US" dirty="0"/>
            <a:t>Team work</a:t>
          </a:r>
        </a:p>
      </dgm:t>
    </dgm:pt>
    <dgm:pt modelId="{F892068C-690D-0C41-9229-29FF24B30CE2}" type="parTrans" cxnId="{6BD0BEDC-41E9-5A4A-A87C-907A263665A7}">
      <dgm:prSet/>
      <dgm:spPr/>
    </dgm:pt>
    <dgm:pt modelId="{E42AAD51-BDAE-C84B-B1E3-83B6659A2A20}" type="sibTrans" cxnId="{6BD0BEDC-41E9-5A4A-A87C-907A263665A7}">
      <dgm:prSet/>
      <dgm:spPr/>
    </dgm:pt>
    <dgm:pt modelId="{AD6A78EE-A52E-D347-B7C2-79FB60ECDF95}">
      <dgm:prSet phldrT="[Text]"/>
      <dgm:spPr/>
      <dgm:t>
        <a:bodyPr/>
        <a:lstStyle/>
        <a:p>
          <a:r>
            <a:rPr lang="en-US" dirty="0"/>
            <a:t>Positive attitudes</a:t>
          </a:r>
        </a:p>
      </dgm:t>
    </dgm:pt>
    <dgm:pt modelId="{33B06C79-9412-0C43-B635-BB76E3D63CF4}" type="parTrans" cxnId="{6ADCD472-770F-3A4B-9019-01697CFA6A76}">
      <dgm:prSet/>
      <dgm:spPr/>
    </dgm:pt>
    <dgm:pt modelId="{76BFDB38-94A9-5B4A-885D-FDAB80EA17CE}" type="sibTrans" cxnId="{6ADCD472-770F-3A4B-9019-01697CFA6A76}">
      <dgm:prSet/>
      <dgm:spPr/>
    </dgm:pt>
    <dgm:pt modelId="{163CDD19-51C6-B648-A5F6-A7E82D5712A4}">
      <dgm:prSet phldrT="[Text]"/>
      <dgm:spPr/>
      <dgm:t>
        <a:bodyPr/>
        <a:lstStyle/>
        <a:p>
          <a:r>
            <a:rPr lang="en-US" dirty="0"/>
            <a:t>Willingness to listen</a:t>
          </a:r>
        </a:p>
      </dgm:t>
    </dgm:pt>
    <dgm:pt modelId="{E21A487B-7585-9644-A13D-317051AB2842}" type="parTrans" cxnId="{776B4469-A248-CC43-89FD-DCE457E5FE03}">
      <dgm:prSet/>
      <dgm:spPr/>
    </dgm:pt>
    <dgm:pt modelId="{2A4A3CC9-E3D8-CD45-8D34-8DD8DA7D067C}" type="sibTrans" cxnId="{776B4469-A248-CC43-89FD-DCE457E5FE03}">
      <dgm:prSet/>
      <dgm:spPr/>
    </dgm:pt>
    <dgm:pt modelId="{0F78C1A9-FFF3-214C-B527-FA6B9EE3696F}">
      <dgm:prSet phldrT="[Text]"/>
      <dgm:spPr/>
      <dgm:t>
        <a:bodyPr/>
        <a:lstStyle/>
        <a:p>
          <a:r>
            <a:rPr lang="en-US" dirty="0"/>
            <a:t>Adaptability</a:t>
          </a:r>
        </a:p>
      </dgm:t>
    </dgm:pt>
    <dgm:pt modelId="{2DF35A33-0EE6-B54F-9C97-2371E1553FDA}" type="parTrans" cxnId="{66BC4BE1-C0E2-ED44-A14D-A123B6E615C2}">
      <dgm:prSet/>
      <dgm:spPr/>
    </dgm:pt>
    <dgm:pt modelId="{0104AE6E-95B6-0242-B133-409B87938D88}" type="sibTrans" cxnId="{66BC4BE1-C0E2-ED44-A14D-A123B6E615C2}">
      <dgm:prSet/>
      <dgm:spPr/>
    </dgm:pt>
    <dgm:pt modelId="{00312AEF-1D3E-1A49-8D17-2842E6E2B7A6}">
      <dgm:prSet phldrT="[Text]"/>
      <dgm:spPr/>
      <dgm:t>
        <a:bodyPr/>
        <a:lstStyle/>
        <a:p>
          <a:r>
            <a:rPr lang="en-US" dirty="0"/>
            <a:t>Helpfulness</a:t>
          </a:r>
        </a:p>
      </dgm:t>
    </dgm:pt>
    <dgm:pt modelId="{32397D13-D035-6547-B414-247EFE036918}" type="parTrans" cxnId="{E4D35B50-AAC5-B449-B552-13AE6326E145}">
      <dgm:prSet/>
      <dgm:spPr/>
    </dgm:pt>
    <dgm:pt modelId="{77CDDC60-65ED-2D40-BC25-9CA3E8CCB8E0}" type="sibTrans" cxnId="{E4D35B50-AAC5-B449-B552-13AE6326E145}">
      <dgm:prSet/>
      <dgm:spPr/>
    </dgm:pt>
    <dgm:pt modelId="{8CCE2729-FBF0-724E-AC08-CE487447F7B4}">
      <dgm:prSet phldrT="[Text]"/>
      <dgm:spPr/>
      <dgm:t>
        <a:bodyPr/>
        <a:lstStyle/>
        <a:p>
          <a:r>
            <a:rPr lang="en-US" dirty="0"/>
            <a:t>Wanted a mobile solution; kept to the delivering a mobile friend solution</a:t>
          </a:r>
        </a:p>
      </dgm:t>
    </dgm:pt>
    <dgm:pt modelId="{DB2AB78F-FDE9-744A-A510-803AEC9DDDF6}" type="parTrans" cxnId="{D5FDE5E4-6B11-A049-BAC2-D4A8D88D2722}">
      <dgm:prSet/>
      <dgm:spPr/>
    </dgm:pt>
    <dgm:pt modelId="{E2CC2403-F7B7-744B-B955-709F729BF716}" type="sibTrans" cxnId="{D5FDE5E4-6B11-A049-BAC2-D4A8D88D2722}">
      <dgm:prSet/>
      <dgm:spPr/>
    </dgm:pt>
    <dgm:pt modelId="{46B3D1C3-5EB0-D949-9D1F-587BA9E1416F}">
      <dgm:prSet phldrT="[Text]"/>
      <dgm:spPr/>
      <dgm:t>
        <a:bodyPr/>
        <a:lstStyle/>
        <a:p>
          <a:r>
            <a:rPr lang="en-US" dirty="0"/>
            <a:t>2 API calls</a:t>
          </a:r>
        </a:p>
      </dgm:t>
    </dgm:pt>
    <dgm:pt modelId="{6BCA6C1A-BFC9-AC47-BDE4-1DE1BEF5930C}" type="parTrans" cxnId="{C2403643-CF78-5D4E-AAD3-35C38C5C65C9}">
      <dgm:prSet/>
      <dgm:spPr/>
    </dgm:pt>
    <dgm:pt modelId="{C83EF9C9-3A56-6E46-904F-B6ABFD54C5C0}" type="sibTrans" cxnId="{C2403643-CF78-5D4E-AAD3-35C38C5C65C9}">
      <dgm:prSet/>
      <dgm:spPr/>
    </dgm:pt>
    <dgm:pt modelId="{B5625918-712F-F341-8C08-F7DC0802DA8B}">
      <dgm:prSet phldrT="[Text]"/>
      <dgm:spPr/>
      <dgm:t>
        <a:bodyPr/>
        <a:lstStyle/>
        <a:p>
          <a:r>
            <a:rPr lang="en-US" dirty="0"/>
            <a:t>Firebase database</a:t>
          </a:r>
        </a:p>
      </dgm:t>
    </dgm:pt>
    <dgm:pt modelId="{FC654356-57DA-874C-B3D2-FC1A23D79B9D}" type="parTrans" cxnId="{523F29FB-1F82-0449-9C14-7899EEF22C68}">
      <dgm:prSet/>
      <dgm:spPr/>
    </dgm:pt>
    <dgm:pt modelId="{AF9A7048-0E53-224D-8E90-67921A0847C0}" type="sibTrans" cxnId="{523F29FB-1F82-0449-9C14-7899EEF22C68}">
      <dgm:prSet/>
      <dgm:spPr/>
    </dgm:pt>
    <dgm:pt modelId="{F079B50D-F0F1-D247-825A-0223BEC3B289}">
      <dgm:prSet phldrT="[Text]"/>
      <dgm:spPr/>
      <dgm:t>
        <a:bodyPr/>
        <a:lstStyle/>
        <a:p>
          <a:r>
            <a:rPr lang="en-US" dirty="0"/>
            <a:t>Clean</a:t>
          </a:r>
        </a:p>
      </dgm:t>
    </dgm:pt>
    <dgm:pt modelId="{3C240E7F-81B1-FF45-8E2B-322A9437C349}" type="parTrans" cxnId="{37CBF5B1-E2BC-1740-B764-A11826779B11}">
      <dgm:prSet/>
      <dgm:spPr/>
    </dgm:pt>
    <dgm:pt modelId="{96C6104A-5A61-C240-A314-E7A8CCAA9E26}" type="sibTrans" cxnId="{37CBF5B1-E2BC-1740-B764-A11826779B11}">
      <dgm:prSet/>
      <dgm:spPr/>
    </dgm:pt>
    <dgm:pt modelId="{F0AB2B1A-1801-724B-84E9-A26301C42E9A}">
      <dgm:prSet phldrT="[Text]"/>
      <dgm:spPr/>
      <dgm:t>
        <a:bodyPr/>
        <a:lstStyle/>
        <a:p>
          <a:r>
            <a:rPr lang="en-US" dirty="0"/>
            <a:t>Crisp</a:t>
          </a:r>
        </a:p>
      </dgm:t>
    </dgm:pt>
    <dgm:pt modelId="{C0A92B02-C056-6D4F-8878-091810BE476E}" type="parTrans" cxnId="{89FEB62A-6F2C-B84E-ADA5-6CDB5918ACE2}">
      <dgm:prSet/>
      <dgm:spPr/>
    </dgm:pt>
    <dgm:pt modelId="{E92D01E0-940B-724C-B67A-D06870BC926E}" type="sibTrans" cxnId="{89FEB62A-6F2C-B84E-ADA5-6CDB5918ACE2}">
      <dgm:prSet/>
      <dgm:spPr/>
    </dgm:pt>
    <dgm:pt modelId="{2A939D7C-197A-6540-8561-62CB044FA5E5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8578A483-D543-784C-A0CA-DEC3C3590E1C}" type="parTrans" cxnId="{756F80B3-3247-2542-A190-5554A121BE53}">
      <dgm:prSet/>
      <dgm:spPr/>
    </dgm:pt>
    <dgm:pt modelId="{60248F3E-0368-C440-83B1-133029ABC417}" type="sibTrans" cxnId="{756F80B3-3247-2542-A190-5554A121BE53}">
      <dgm:prSet/>
      <dgm:spPr/>
    </dgm:pt>
    <dgm:pt modelId="{E55E5B1B-6780-7A40-88BA-04CE47BDFD8C}" type="pres">
      <dgm:prSet presAssocID="{72D283CD-644D-FF4F-B13D-E7FAF928EFD8}" presName="diagram" presStyleCnt="0">
        <dgm:presLayoutVars>
          <dgm:dir/>
          <dgm:animLvl val="lvl"/>
          <dgm:resizeHandles val="exact"/>
        </dgm:presLayoutVars>
      </dgm:prSet>
      <dgm:spPr/>
    </dgm:pt>
    <dgm:pt modelId="{4C7615ED-AF63-594B-8F7E-EA761F8636AC}" type="pres">
      <dgm:prSet presAssocID="{6EEBDCF9-D10B-E94C-9DA9-17727FA55843}" presName="compNode" presStyleCnt="0"/>
      <dgm:spPr/>
    </dgm:pt>
    <dgm:pt modelId="{FD493FA9-19B4-D641-B223-D59C9BE6EB3B}" type="pres">
      <dgm:prSet presAssocID="{6EEBDCF9-D10B-E94C-9DA9-17727FA55843}" presName="childRect" presStyleLbl="bgAcc1" presStyleIdx="0" presStyleCnt="4">
        <dgm:presLayoutVars>
          <dgm:bulletEnabled val="1"/>
        </dgm:presLayoutVars>
      </dgm:prSet>
      <dgm:spPr/>
    </dgm:pt>
    <dgm:pt modelId="{F6899164-5A44-4A40-A018-D2F463ECA94F}" type="pres">
      <dgm:prSet presAssocID="{6EEBDCF9-D10B-E94C-9DA9-17727FA5584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FE68E13-387B-0244-A2BB-39E44F93A9BF}" type="pres">
      <dgm:prSet presAssocID="{6EEBDCF9-D10B-E94C-9DA9-17727FA55843}" presName="parentRect" presStyleLbl="alignNode1" presStyleIdx="0" presStyleCnt="4"/>
      <dgm:spPr/>
    </dgm:pt>
    <dgm:pt modelId="{17E6A71F-7313-384C-B74F-4CEF0597DCAB}" type="pres">
      <dgm:prSet presAssocID="{6EEBDCF9-D10B-E94C-9DA9-17727FA55843}" presName="adorn" presStyleLbl="fgAccFollowNode1" presStyleIdx="0" presStyleCnt="4"/>
      <dgm:spPr/>
    </dgm:pt>
    <dgm:pt modelId="{07C65EB9-AA52-6A43-BF8C-82230049464C}" type="pres">
      <dgm:prSet presAssocID="{E42AAD51-BDAE-C84B-B1E3-83B6659A2A20}" presName="sibTrans" presStyleLbl="sibTrans2D1" presStyleIdx="0" presStyleCnt="0"/>
      <dgm:spPr/>
    </dgm:pt>
    <dgm:pt modelId="{40440205-7840-A94B-9C29-78B3A62648B3}" type="pres">
      <dgm:prSet presAssocID="{F12800BB-DAC7-5B45-B0B0-6BED4AF333F1}" presName="compNode" presStyleCnt="0"/>
      <dgm:spPr/>
    </dgm:pt>
    <dgm:pt modelId="{05FDCAD9-6FAB-7B41-ACC0-EDFDA0BD7322}" type="pres">
      <dgm:prSet presAssocID="{F12800BB-DAC7-5B45-B0B0-6BED4AF333F1}" presName="childRect" presStyleLbl="bgAcc1" presStyleIdx="1" presStyleCnt="4">
        <dgm:presLayoutVars>
          <dgm:bulletEnabled val="1"/>
        </dgm:presLayoutVars>
      </dgm:prSet>
      <dgm:spPr/>
    </dgm:pt>
    <dgm:pt modelId="{871BEF8B-86DC-9C48-A92C-40B799239FEE}" type="pres">
      <dgm:prSet presAssocID="{F12800BB-DAC7-5B45-B0B0-6BED4AF333F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601C470-24E4-D74C-9EC5-2020A7E93264}" type="pres">
      <dgm:prSet presAssocID="{F12800BB-DAC7-5B45-B0B0-6BED4AF333F1}" presName="parentRect" presStyleLbl="alignNode1" presStyleIdx="1" presStyleCnt="4"/>
      <dgm:spPr/>
    </dgm:pt>
    <dgm:pt modelId="{9E72EEF9-3662-354E-8FC3-25A29077FF3E}" type="pres">
      <dgm:prSet presAssocID="{F12800BB-DAC7-5B45-B0B0-6BED4AF333F1}" presName="adorn" presStyleLbl="fgAccFollowNode1" presStyleIdx="1" presStyleCnt="4"/>
      <dgm:spPr/>
    </dgm:pt>
    <dgm:pt modelId="{1526C300-1E34-694D-A683-09B688C6F3DF}" type="pres">
      <dgm:prSet presAssocID="{A44EE900-A020-5747-BBD9-45DF709211E8}" presName="sibTrans" presStyleLbl="sibTrans2D1" presStyleIdx="0" presStyleCnt="0"/>
      <dgm:spPr/>
    </dgm:pt>
    <dgm:pt modelId="{6DA05D91-10A3-AC41-8637-F1B784995823}" type="pres">
      <dgm:prSet presAssocID="{44E09AF4-E066-F640-B0D3-4EB5D39E9C38}" presName="compNode" presStyleCnt="0"/>
      <dgm:spPr/>
    </dgm:pt>
    <dgm:pt modelId="{6474A1FD-2372-B54F-B8B1-E79684808600}" type="pres">
      <dgm:prSet presAssocID="{44E09AF4-E066-F640-B0D3-4EB5D39E9C38}" presName="childRect" presStyleLbl="bgAcc1" presStyleIdx="2" presStyleCnt="4">
        <dgm:presLayoutVars>
          <dgm:bulletEnabled val="1"/>
        </dgm:presLayoutVars>
      </dgm:prSet>
      <dgm:spPr/>
    </dgm:pt>
    <dgm:pt modelId="{A90D1FF6-A81F-894A-8A66-E88976CC27CE}" type="pres">
      <dgm:prSet presAssocID="{44E09AF4-E066-F640-B0D3-4EB5D39E9C3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AB434F2-29CA-374E-93A3-D4543D5F9F34}" type="pres">
      <dgm:prSet presAssocID="{44E09AF4-E066-F640-B0D3-4EB5D39E9C38}" presName="parentRect" presStyleLbl="alignNode1" presStyleIdx="2" presStyleCnt="4"/>
      <dgm:spPr/>
    </dgm:pt>
    <dgm:pt modelId="{B27C7BE3-77EF-094F-A4B4-EBA58E2BE8FE}" type="pres">
      <dgm:prSet presAssocID="{44E09AF4-E066-F640-B0D3-4EB5D39E9C38}" presName="adorn" presStyleLbl="fgAccFollowNode1" presStyleIdx="2" presStyleCnt="4"/>
      <dgm:spPr/>
    </dgm:pt>
    <dgm:pt modelId="{E351CFF0-C62E-DB47-91A7-0669F86F38F7}" type="pres">
      <dgm:prSet presAssocID="{7EBB51BC-AE96-4646-B542-5D57E643B412}" presName="sibTrans" presStyleLbl="sibTrans2D1" presStyleIdx="0" presStyleCnt="0"/>
      <dgm:spPr/>
    </dgm:pt>
    <dgm:pt modelId="{E19DF5B5-6619-6D4C-9F13-5997D4C01D67}" type="pres">
      <dgm:prSet presAssocID="{2BB6C87F-2352-1E49-83B1-FEDBD115A45A}" presName="compNode" presStyleCnt="0"/>
      <dgm:spPr/>
    </dgm:pt>
    <dgm:pt modelId="{5DF7061F-B230-504F-B400-53938C6A51F7}" type="pres">
      <dgm:prSet presAssocID="{2BB6C87F-2352-1E49-83B1-FEDBD115A45A}" presName="childRect" presStyleLbl="bgAcc1" presStyleIdx="3" presStyleCnt="4">
        <dgm:presLayoutVars>
          <dgm:bulletEnabled val="1"/>
        </dgm:presLayoutVars>
      </dgm:prSet>
      <dgm:spPr/>
    </dgm:pt>
    <dgm:pt modelId="{3591BD86-8E13-4649-9EE9-443A825A322B}" type="pres">
      <dgm:prSet presAssocID="{2BB6C87F-2352-1E49-83B1-FEDBD115A45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11DD236-2235-3447-847F-B10292F6A741}" type="pres">
      <dgm:prSet presAssocID="{2BB6C87F-2352-1E49-83B1-FEDBD115A45A}" presName="parentRect" presStyleLbl="alignNode1" presStyleIdx="3" presStyleCnt="4"/>
      <dgm:spPr/>
    </dgm:pt>
    <dgm:pt modelId="{E9B1399B-4097-7C45-9BC6-2028785B87E0}" type="pres">
      <dgm:prSet presAssocID="{2BB6C87F-2352-1E49-83B1-FEDBD115A45A}" presName="adorn" presStyleLbl="fgAccFollowNode1" presStyleIdx="3" presStyleCnt="4"/>
      <dgm:spPr/>
    </dgm:pt>
  </dgm:ptLst>
  <dgm:cxnLst>
    <dgm:cxn modelId="{D2BB9C11-4303-4544-B2F6-5C3A51AAC262}" type="presOf" srcId="{E42AAD51-BDAE-C84B-B1E3-83B6659A2A20}" destId="{07C65EB9-AA52-6A43-BF8C-82230049464C}" srcOrd="0" destOrd="0" presId="urn:microsoft.com/office/officeart/2005/8/layout/bList2"/>
    <dgm:cxn modelId="{9775FE1D-DFFF-3847-B305-2CCF2FB366FB}" type="presOf" srcId="{2BB6C87F-2352-1E49-83B1-FEDBD115A45A}" destId="{3591BD86-8E13-4649-9EE9-443A825A322B}" srcOrd="0" destOrd="0" presId="urn:microsoft.com/office/officeart/2005/8/layout/bList2"/>
    <dgm:cxn modelId="{A5EB7829-82BC-E64D-B20B-F1B13EB6E27E}" type="presOf" srcId="{AD6A78EE-A52E-D347-B7C2-79FB60ECDF95}" destId="{FD493FA9-19B4-D641-B223-D59C9BE6EB3B}" srcOrd="0" destOrd="0" presId="urn:microsoft.com/office/officeart/2005/8/layout/bList2"/>
    <dgm:cxn modelId="{41E4202A-F7A6-5343-AA70-6425B1D77403}" type="presOf" srcId="{7EBB51BC-AE96-4646-B542-5D57E643B412}" destId="{E351CFF0-C62E-DB47-91A7-0669F86F38F7}" srcOrd="0" destOrd="0" presId="urn:microsoft.com/office/officeart/2005/8/layout/bList2"/>
    <dgm:cxn modelId="{89FEB62A-6F2C-B84E-ADA5-6CDB5918ACE2}" srcId="{2BB6C87F-2352-1E49-83B1-FEDBD115A45A}" destId="{F0AB2B1A-1801-724B-84E9-A26301C42E9A}" srcOrd="1" destOrd="0" parTransId="{C0A92B02-C056-6D4F-8878-091810BE476E}" sibTransId="{E92D01E0-940B-724C-B67A-D06870BC926E}"/>
    <dgm:cxn modelId="{84DFFA2D-9733-CF43-8028-27F1C50F0925}" type="presOf" srcId="{72D283CD-644D-FF4F-B13D-E7FAF928EFD8}" destId="{E55E5B1B-6780-7A40-88BA-04CE47BDFD8C}" srcOrd="0" destOrd="0" presId="urn:microsoft.com/office/officeart/2005/8/layout/bList2"/>
    <dgm:cxn modelId="{21CE6630-37F1-0A40-9666-BB7842B8D30D}" type="presOf" srcId="{A44EE900-A020-5747-BBD9-45DF709211E8}" destId="{1526C300-1E34-694D-A683-09B688C6F3DF}" srcOrd="0" destOrd="0" presId="urn:microsoft.com/office/officeart/2005/8/layout/bList2"/>
    <dgm:cxn modelId="{C7C5CF3F-C204-604D-92D2-1BF98F134537}" type="presOf" srcId="{0F78C1A9-FFF3-214C-B527-FA6B9EE3696F}" destId="{FD493FA9-19B4-D641-B223-D59C9BE6EB3B}" srcOrd="0" destOrd="2" presId="urn:microsoft.com/office/officeart/2005/8/layout/bList2"/>
    <dgm:cxn modelId="{4B467742-D4A5-0F43-BFBE-CABA271D8AF2}" srcId="{72D283CD-644D-FF4F-B13D-E7FAF928EFD8}" destId="{44E09AF4-E066-F640-B0D3-4EB5D39E9C38}" srcOrd="2" destOrd="0" parTransId="{D70133FF-0BFE-C942-8E9E-B481607B9865}" sibTransId="{7EBB51BC-AE96-4646-B542-5D57E643B412}"/>
    <dgm:cxn modelId="{C2403643-CF78-5D4E-AAD3-35C38C5C65C9}" srcId="{44E09AF4-E066-F640-B0D3-4EB5D39E9C38}" destId="{46B3D1C3-5EB0-D949-9D1F-587BA9E1416F}" srcOrd="0" destOrd="0" parTransId="{6BCA6C1A-BFC9-AC47-BDE4-1DE1BEF5930C}" sibTransId="{C83EF9C9-3A56-6E46-904F-B6ABFD54C5C0}"/>
    <dgm:cxn modelId="{E4D35B50-AAC5-B449-B552-13AE6326E145}" srcId="{6EEBDCF9-D10B-E94C-9DA9-17727FA55843}" destId="{00312AEF-1D3E-1A49-8D17-2842E6E2B7A6}" srcOrd="3" destOrd="0" parTransId="{32397D13-D035-6547-B414-247EFE036918}" sibTransId="{77CDDC60-65ED-2D40-BC25-9CA3E8CCB8E0}"/>
    <dgm:cxn modelId="{70F02751-2B8C-C84B-A42B-05671F7A6CEC}" type="presOf" srcId="{2BB6C87F-2352-1E49-83B1-FEDBD115A45A}" destId="{D11DD236-2235-3447-847F-B10292F6A741}" srcOrd="1" destOrd="0" presId="urn:microsoft.com/office/officeart/2005/8/layout/bList2"/>
    <dgm:cxn modelId="{7B8F9D55-8289-4F4D-BD31-3FE7D8D360C8}" type="presOf" srcId="{F12800BB-DAC7-5B45-B0B0-6BED4AF333F1}" destId="{F601C470-24E4-D74C-9EC5-2020A7E93264}" srcOrd="1" destOrd="0" presId="urn:microsoft.com/office/officeart/2005/8/layout/bList2"/>
    <dgm:cxn modelId="{F1AF315A-C5AA-B943-BF34-82BE47586CCB}" type="presOf" srcId="{00312AEF-1D3E-1A49-8D17-2842E6E2B7A6}" destId="{FD493FA9-19B4-D641-B223-D59C9BE6EB3B}" srcOrd="0" destOrd="3" presId="urn:microsoft.com/office/officeart/2005/8/layout/bList2"/>
    <dgm:cxn modelId="{776B4469-A248-CC43-89FD-DCE457E5FE03}" srcId="{6EEBDCF9-D10B-E94C-9DA9-17727FA55843}" destId="{163CDD19-51C6-B648-A5F6-A7E82D5712A4}" srcOrd="1" destOrd="0" parTransId="{E21A487B-7585-9644-A13D-317051AB2842}" sibTransId="{2A4A3CC9-E3D8-CD45-8D34-8DD8DA7D067C}"/>
    <dgm:cxn modelId="{6ADCD472-770F-3A4B-9019-01697CFA6A76}" srcId="{6EEBDCF9-D10B-E94C-9DA9-17727FA55843}" destId="{AD6A78EE-A52E-D347-B7C2-79FB60ECDF95}" srcOrd="0" destOrd="0" parTransId="{33B06C79-9412-0C43-B635-BB76E3D63CF4}" sibTransId="{76BFDB38-94A9-5B4A-885D-FDAB80EA17CE}"/>
    <dgm:cxn modelId="{59992C7A-C3F5-034C-9F94-6596EC7BF06B}" type="presOf" srcId="{2A939D7C-197A-6540-8561-62CB044FA5E5}" destId="{5DF7061F-B230-504F-B400-53938C6A51F7}" srcOrd="0" destOrd="2" presId="urn:microsoft.com/office/officeart/2005/8/layout/bList2"/>
    <dgm:cxn modelId="{84470995-9DD3-ED44-93E4-66734610124A}" type="presOf" srcId="{44E09AF4-E066-F640-B0D3-4EB5D39E9C38}" destId="{3AB434F2-29CA-374E-93A3-D4543D5F9F34}" srcOrd="1" destOrd="0" presId="urn:microsoft.com/office/officeart/2005/8/layout/bList2"/>
    <dgm:cxn modelId="{2AA1AD9D-AA9A-0447-8A5B-C0F70C4431EB}" type="presOf" srcId="{46B3D1C3-5EB0-D949-9D1F-587BA9E1416F}" destId="{6474A1FD-2372-B54F-B8B1-E79684808600}" srcOrd="0" destOrd="0" presId="urn:microsoft.com/office/officeart/2005/8/layout/bList2"/>
    <dgm:cxn modelId="{37CBF5B1-E2BC-1740-B764-A11826779B11}" srcId="{2BB6C87F-2352-1E49-83B1-FEDBD115A45A}" destId="{F079B50D-F0F1-D247-825A-0223BEC3B289}" srcOrd="0" destOrd="0" parTransId="{3C240E7F-81B1-FF45-8E2B-322A9437C349}" sibTransId="{96C6104A-5A61-C240-A314-E7A8CCAA9E26}"/>
    <dgm:cxn modelId="{756F80B3-3247-2542-A190-5554A121BE53}" srcId="{2BB6C87F-2352-1E49-83B1-FEDBD115A45A}" destId="{2A939D7C-197A-6540-8561-62CB044FA5E5}" srcOrd="2" destOrd="0" parTransId="{8578A483-D543-784C-A0CA-DEC3C3590E1C}" sibTransId="{60248F3E-0368-C440-83B1-133029ABC417}"/>
    <dgm:cxn modelId="{03DF48BB-FDEF-BB46-B063-8ADCE87A268D}" type="presOf" srcId="{B5625918-712F-F341-8C08-F7DC0802DA8B}" destId="{6474A1FD-2372-B54F-B8B1-E79684808600}" srcOrd="0" destOrd="1" presId="urn:microsoft.com/office/officeart/2005/8/layout/bList2"/>
    <dgm:cxn modelId="{AE878BBC-3061-3A48-BBE8-ADF7B7FAC2FD}" type="presOf" srcId="{44E09AF4-E066-F640-B0D3-4EB5D39E9C38}" destId="{A90D1FF6-A81F-894A-8A66-E88976CC27CE}" srcOrd="0" destOrd="0" presId="urn:microsoft.com/office/officeart/2005/8/layout/bList2"/>
    <dgm:cxn modelId="{804033BE-C9A1-324C-9C0B-DD5AEB623584}" srcId="{72D283CD-644D-FF4F-B13D-E7FAF928EFD8}" destId="{2BB6C87F-2352-1E49-83B1-FEDBD115A45A}" srcOrd="3" destOrd="0" parTransId="{D7AB9CA6-FF30-474A-88B2-D4424624ECB0}" sibTransId="{D2253F03-27CC-0A49-89DE-4A9AC0F65B13}"/>
    <dgm:cxn modelId="{C335A2CA-5FDF-364B-929C-D4D90520FA27}" srcId="{72D283CD-644D-FF4F-B13D-E7FAF928EFD8}" destId="{F12800BB-DAC7-5B45-B0B0-6BED4AF333F1}" srcOrd="1" destOrd="0" parTransId="{3734C5ED-A0B4-ED4A-98CA-B34753422ADE}" sibTransId="{A44EE900-A020-5747-BBD9-45DF709211E8}"/>
    <dgm:cxn modelId="{8E7BD6CB-9C58-BB45-A174-B1B85A69EF46}" type="presOf" srcId="{163CDD19-51C6-B648-A5F6-A7E82D5712A4}" destId="{FD493FA9-19B4-D641-B223-D59C9BE6EB3B}" srcOrd="0" destOrd="1" presId="urn:microsoft.com/office/officeart/2005/8/layout/bList2"/>
    <dgm:cxn modelId="{20BF95D4-5636-EF48-84AF-97529EDB523C}" type="presOf" srcId="{F079B50D-F0F1-D247-825A-0223BEC3B289}" destId="{5DF7061F-B230-504F-B400-53938C6A51F7}" srcOrd="0" destOrd="0" presId="urn:microsoft.com/office/officeart/2005/8/layout/bList2"/>
    <dgm:cxn modelId="{587DE6D7-9AB0-6843-95A5-F7FC8236F3C4}" type="presOf" srcId="{6EEBDCF9-D10B-E94C-9DA9-17727FA55843}" destId="{F6899164-5A44-4A40-A018-D2F463ECA94F}" srcOrd="0" destOrd="0" presId="urn:microsoft.com/office/officeart/2005/8/layout/bList2"/>
    <dgm:cxn modelId="{6BD0BEDC-41E9-5A4A-A87C-907A263665A7}" srcId="{72D283CD-644D-FF4F-B13D-E7FAF928EFD8}" destId="{6EEBDCF9-D10B-E94C-9DA9-17727FA55843}" srcOrd="0" destOrd="0" parTransId="{F892068C-690D-0C41-9229-29FF24B30CE2}" sibTransId="{E42AAD51-BDAE-C84B-B1E3-83B6659A2A20}"/>
    <dgm:cxn modelId="{66BC4BE1-C0E2-ED44-A14D-A123B6E615C2}" srcId="{6EEBDCF9-D10B-E94C-9DA9-17727FA55843}" destId="{0F78C1A9-FFF3-214C-B527-FA6B9EE3696F}" srcOrd="2" destOrd="0" parTransId="{2DF35A33-0EE6-B54F-9C97-2371E1553FDA}" sibTransId="{0104AE6E-95B6-0242-B133-409B87938D88}"/>
    <dgm:cxn modelId="{673E7EE2-0117-634A-AB4D-75D5084A5B16}" type="presOf" srcId="{F0AB2B1A-1801-724B-84E9-A26301C42E9A}" destId="{5DF7061F-B230-504F-B400-53938C6A51F7}" srcOrd="0" destOrd="1" presId="urn:microsoft.com/office/officeart/2005/8/layout/bList2"/>
    <dgm:cxn modelId="{042DFCE2-F8C2-2F4E-AECE-FA902B589C70}" type="presOf" srcId="{F12800BB-DAC7-5B45-B0B0-6BED4AF333F1}" destId="{871BEF8B-86DC-9C48-A92C-40B799239FEE}" srcOrd="0" destOrd="0" presId="urn:microsoft.com/office/officeart/2005/8/layout/bList2"/>
    <dgm:cxn modelId="{4B05CAE3-E71E-E94B-9420-E67C86F48D0D}" type="presOf" srcId="{8CCE2729-FBF0-724E-AC08-CE487447F7B4}" destId="{05FDCAD9-6FAB-7B41-ACC0-EDFDA0BD7322}" srcOrd="0" destOrd="0" presId="urn:microsoft.com/office/officeart/2005/8/layout/bList2"/>
    <dgm:cxn modelId="{D5FDE5E4-6B11-A049-BAC2-D4A8D88D2722}" srcId="{F12800BB-DAC7-5B45-B0B0-6BED4AF333F1}" destId="{8CCE2729-FBF0-724E-AC08-CE487447F7B4}" srcOrd="0" destOrd="0" parTransId="{DB2AB78F-FDE9-744A-A510-803AEC9DDDF6}" sibTransId="{E2CC2403-F7B7-744B-B955-709F729BF716}"/>
    <dgm:cxn modelId="{744358F4-6F8B-914D-9E1F-8EF4F5E9E0F5}" type="presOf" srcId="{6EEBDCF9-D10B-E94C-9DA9-17727FA55843}" destId="{2FE68E13-387B-0244-A2BB-39E44F93A9BF}" srcOrd="1" destOrd="0" presId="urn:microsoft.com/office/officeart/2005/8/layout/bList2"/>
    <dgm:cxn modelId="{523F29FB-1F82-0449-9C14-7899EEF22C68}" srcId="{44E09AF4-E066-F640-B0D3-4EB5D39E9C38}" destId="{B5625918-712F-F341-8C08-F7DC0802DA8B}" srcOrd="1" destOrd="0" parTransId="{FC654356-57DA-874C-B3D2-FC1A23D79B9D}" sibTransId="{AF9A7048-0E53-224D-8E90-67921A0847C0}"/>
    <dgm:cxn modelId="{3D95617D-BEF9-884C-BC46-CDC32C85A346}" type="presParOf" srcId="{E55E5B1B-6780-7A40-88BA-04CE47BDFD8C}" destId="{4C7615ED-AF63-594B-8F7E-EA761F8636AC}" srcOrd="0" destOrd="0" presId="urn:microsoft.com/office/officeart/2005/8/layout/bList2"/>
    <dgm:cxn modelId="{53E66003-0507-0745-9AD8-6DFFAD77D425}" type="presParOf" srcId="{4C7615ED-AF63-594B-8F7E-EA761F8636AC}" destId="{FD493FA9-19B4-D641-B223-D59C9BE6EB3B}" srcOrd="0" destOrd="0" presId="urn:microsoft.com/office/officeart/2005/8/layout/bList2"/>
    <dgm:cxn modelId="{7950E7B1-AFDF-B846-B399-F249F8452DBA}" type="presParOf" srcId="{4C7615ED-AF63-594B-8F7E-EA761F8636AC}" destId="{F6899164-5A44-4A40-A018-D2F463ECA94F}" srcOrd="1" destOrd="0" presId="urn:microsoft.com/office/officeart/2005/8/layout/bList2"/>
    <dgm:cxn modelId="{9A1F42E5-9A88-424C-BD5D-0EAD6D6EFD93}" type="presParOf" srcId="{4C7615ED-AF63-594B-8F7E-EA761F8636AC}" destId="{2FE68E13-387B-0244-A2BB-39E44F93A9BF}" srcOrd="2" destOrd="0" presId="urn:microsoft.com/office/officeart/2005/8/layout/bList2"/>
    <dgm:cxn modelId="{7F9545BA-D600-A24B-9F05-100DC72C7BFD}" type="presParOf" srcId="{4C7615ED-AF63-594B-8F7E-EA761F8636AC}" destId="{17E6A71F-7313-384C-B74F-4CEF0597DCAB}" srcOrd="3" destOrd="0" presId="urn:microsoft.com/office/officeart/2005/8/layout/bList2"/>
    <dgm:cxn modelId="{FE1AC5F8-EB5F-3443-A54F-943552B42E9C}" type="presParOf" srcId="{E55E5B1B-6780-7A40-88BA-04CE47BDFD8C}" destId="{07C65EB9-AA52-6A43-BF8C-82230049464C}" srcOrd="1" destOrd="0" presId="urn:microsoft.com/office/officeart/2005/8/layout/bList2"/>
    <dgm:cxn modelId="{AD00D55A-3E82-1447-A1F5-D880E31E232E}" type="presParOf" srcId="{E55E5B1B-6780-7A40-88BA-04CE47BDFD8C}" destId="{40440205-7840-A94B-9C29-78B3A62648B3}" srcOrd="2" destOrd="0" presId="urn:microsoft.com/office/officeart/2005/8/layout/bList2"/>
    <dgm:cxn modelId="{10D986AE-BE60-134D-B1EE-13488BBA8B9F}" type="presParOf" srcId="{40440205-7840-A94B-9C29-78B3A62648B3}" destId="{05FDCAD9-6FAB-7B41-ACC0-EDFDA0BD7322}" srcOrd="0" destOrd="0" presId="urn:microsoft.com/office/officeart/2005/8/layout/bList2"/>
    <dgm:cxn modelId="{F04F1517-46CE-484A-BCB1-7B411FEDEA98}" type="presParOf" srcId="{40440205-7840-A94B-9C29-78B3A62648B3}" destId="{871BEF8B-86DC-9C48-A92C-40B799239FEE}" srcOrd="1" destOrd="0" presId="urn:microsoft.com/office/officeart/2005/8/layout/bList2"/>
    <dgm:cxn modelId="{B9A1C2EB-193A-1944-8E24-3BFDACD8FFF3}" type="presParOf" srcId="{40440205-7840-A94B-9C29-78B3A62648B3}" destId="{F601C470-24E4-D74C-9EC5-2020A7E93264}" srcOrd="2" destOrd="0" presId="urn:microsoft.com/office/officeart/2005/8/layout/bList2"/>
    <dgm:cxn modelId="{E83F1FE9-D499-174A-BE34-9980E2254813}" type="presParOf" srcId="{40440205-7840-A94B-9C29-78B3A62648B3}" destId="{9E72EEF9-3662-354E-8FC3-25A29077FF3E}" srcOrd="3" destOrd="0" presId="urn:microsoft.com/office/officeart/2005/8/layout/bList2"/>
    <dgm:cxn modelId="{3A7F8CA9-D88B-7F40-8439-9E7C9BD661BD}" type="presParOf" srcId="{E55E5B1B-6780-7A40-88BA-04CE47BDFD8C}" destId="{1526C300-1E34-694D-A683-09B688C6F3DF}" srcOrd="3" destOrd="0" presId="urn:microsoft.com/office/officeart/2005/8/layout/bList2"/>
    <dgm:cxn modelId="{D8182BF7-C48F-6C4F-8D8A-FD37BAAB5EC9}" type="presParOf" srcId="{E55E5B1B-6780-7A40-88BA-04CE47BDFD8C}" destId="{6DA05D91-10A3-AC41-8637-F1B784995823}" srcOrd="4" destOrd="0" presId="urn:microsoft.com/office/officeart/2005/8/layout/bList2"/>
    <dgm:cxn modelId="{61FB2B32-6535-1745-B9C6-D8CA08F0BD1F}" type="presParOf" srcId="{6DA05D91-10A3-AC41-8637-F1B784995823}" destId="{6474A1FD-2372-B54F-B8B1-E79684808600}" srcOrd="0" destOrd="0" presId="urn:microsoft.com/office/officeart/2005/8/layout/bList2"/>
    <dgm:cxn modelId="{CBC379C5-A62B-C547-B469-81E982F98425}" type="presParOf" srcId="{6DA05D91-10A3-AC41-8637-F1B784995823}" destId="{A90D1FF6-A81F-894A-8A66-E88976CC27CE}" srcOrd="1" destOrd="0" presId="urn:microsoft.com/office/officeart/2005/8/layout/bList2"/>
    <dgm:cxn modelId="{39E9A3E6-8AC9-CE4D-AA4E-5DF1C97426B4}" type="presParOf" srcId="{6DA05D91-10A3-AC41-8637-F1B784995823}" destId="{3AB434F2-29CA-374E-93A3-D4543D5F9F34}" srcOrd="2" destOrd="0" presId="urn:microsoft.com/office/officeart/2005/8/layout/bList2"/>
    <dgm:cxn modelId="{15AFCBB5-38FA-2A4C-9726-53D4B4AB8C0A}" type="presParOf" srcId="{6DA05D91-10A3-AC41-8637-F1B784995823}" destId="{B27C7BE3-77EF-094F-A4B4-EBA58E2BE8FE}" srcOrd="3" destOrd="0" presId="urn:microsoft.com/office/officeart/2005/8/layout/bList2"/>
    <dgm:cxn modelId="{95BB5AFA-F4CE-784C-8480-C9A8E50C0081}" type="presParOf" srcId="{E55E5B1B-6780-7A40-88BA-04CE47BDFD8C}" destId="{E351CFF0-C62E-DB47-91A7-0669F86F38F7}" srcOrd="5" destOrd="0" presId="urn:microsoft.com/office/officeart/2005/8/layout/bList2"/>
    <dgm:cxn modelId="{A2B7F93B-2723-D948-B689-6FB1CAB22737}" type="presParOf" srcId="{E55E5B1B-6780-7A40-88BA-04CE47BDFD8C}" destId="{E19DF5B5-6619-6D4C-9F13-5997D4C01D67}" srcOrd="6" destOrd="0" presId="urn:microsoft.com/office/officeart/2005/8/layout/bList2"/>
    <dgm:cxn modelId="{7E22B246-55B8-3E43-89FF-BA83F7704AEE}" type="presParOf" srcId="{E19DF5B5-6619-6D4C-9F13-5997D4C01D67}" destId="{5DF7061F-B230-504F-B400-53938C6A51F7}" srcOrd="0" destOrd="0" presId="urn:microsoft.com/office/officeart/2005/8/layout/bList2"/>
    <dgm:cxn modelId="{E111E28C-EF18-0E48-B84D-809E89D06D1C}" type="presParOf" srcId="{E19DF5B5-6619-6D4C-9F13-5997D4C01D67}" destId="{3591BD86-8E13-4649-9EE9-443A825A322B}" srcOrd="1" destOrd="0" presId="urn:microsoft.com/office/officeart/2005/8/layout/bList2"/>
    <dgm:cxn modelId="{C719BE86-2CFF-CA48-80B5-E381A111C574}" type="presParOf" srcId="{E19DF5B5-6619-6D4C-9F13-5997D4C01D67}" destId="{D11DD236-2235-3447-847F-B10292F6A741}" srcOrd="2" destOrd="0" presId="urn:microsoft.com/office/officeart/2005/8/layout/bList2"/>
    <dgm:cxn modelId="{819DBCFE-9366-9140-A0C1-201B474FCFBE}" type="presParOf" srcId="{E19DF5B5-6619-6D4C-9F13-5997D4C01D67}" destId="{E9B1399B-4097-7C45-9BC6-2028785B87E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5E88CA-28D9-EE49-90BC-ED808EBA77CB}" type="doc">
      <dgm:prSet loTypeId="urn:microsoft.com/office/officeart/2008/layout/PictureAccentBlock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69CEC-F478-5747-B115-57CB4E4991B5}">
      <dgm:prSet phldrT="[Text]" custT="1"/>
      <dgm:spPr/>
      <dgm:t>
        <a:bodyPr/>
        <a:lstStyle/>
        <a:p>
          <a:pPr algn="ctr"/>
          <a:r>
            <a:rPr lang="en-US" sz="1700" dirty="0"/>
            <a:t>Accept </a:t>
          </a:r>
          <a:r>
            <a:rPr lang="en-US" sz="1800" dirty="0"/>
            <a:t>CHANGE</a:t>
          </a:r>
          <a:r>
            <a:rPr lang="en-US" sz="1700" dirty="0"/>
            <a:t> in Course</a:t>
          </a:r>
        </a:p>
      </dgm:t>
    </dgm:pt>
    <dgm:pt modelId="{E9BB7718-24CF-4945-AD4B-04D1B5D621C3}" type="parTrans" cxnId="{9C25D999-88AF-6D4E-85A2-A786BA4335CA}">
      <dgm:prSet/>
      <dgm:spPr/>
      <dgm:t>
        <a:bodyPr/>
        <a:lstStyle/>
        <a:p>
          <a:endParaRPr lang="en-US"/>
        </a:p>
      </dgm:t>
    </dgm:pt>
    <dgm:pt modelId="{913738BB-503E-E742-84DE-9BC9A648204F}" type="sibTrans" cxnId="{9C25D999-88AF-6D4E-85A2-A786BA4335CA}">
      <dgm:prSet/>
      <dgm:spPr/>
      <dgm:t>
        <a:bodyPr/>
        <a:lstStyle/>
        <a:p>
          <a:endParaRPr lang="en-US"/>
        </a:p>
      </dgm:t>
    </dgm:pt>
    <dgm:pt modelId="{F8D15520-5A05-224D-8312-BD47167C2A81}">
      <dgm:prSet phldrT="[Text]"/>
      <dgm:spPr/>
      <dgm:t>
        <a:bodyPr/>
        <a:lstStyle/>
        <a:p>
          <a:pPr algn="ctr"/>
          <a:r>
            <a:rPr lang="en-US" dirty="0"/>
            <a:t>Test and then test again</a:t>
          </a:r>
        </a:p>
      </dgm:t>
    </dgm:pt>
    <dgm:pt modelId="{D6D3EECB-3171-A74B-8897-2663547EAC72}" type="parTrans" cxnId="{DEC18630-7820-6F43-8468-BD424B0443DA}">
      <dgm:prSet/>
      <dgm:spPr/>
      <dgm:t>
        <a:bodyPr/>
        <a:lstStyle/>
        <a:p>
          <a:endParaRPr lang="en-US"/>
        </a:p>
      </dgm:t>
    </dgm:pt>
    <dgm:pt modelId="{1FEBC062-56EE-3D4E-87D6-606D644BE82D}" type="sibTrans" cxnId="{DEC18630-7820-6F43-8468-BD424B0443DA}">
      <dgm:prSet/>
      <dgm:spPr/>
      <dgm:t>
        <a:bodyPr/>
        <a:lstStyle/>
        <a:p>
          <a:endParaRPr lang="en-US"/>
        </a:p>
      </dgm:t>
    </dgm:pt>
    <dgm:pt modelId="{E8FB7033-BA12-9441-848C-39A17C3A630D}">
      <dgm:prSet phldrT="[Text]" custT="1"/>
      <dgm:spPr/>
      <dgm:t>
        <a:bodyPr/>
        <a:lstStyle/>
        <a:p>
          <a:pPr algn="ctr"/>
          <a:r>
            <a:rPr lang="en-US" sz="1800" dirty="0"/>
            <a:t>Communicate, there is never enough talking</a:t>
          </a:r>
        </a:p>
      </dgm:t>
    </dgm:pt>
    <dgm:pt modelId="{4BAA6C26-2C7D-7647-B998-4EDFA8C9B79C}" type="parTrans" cxnId="{719AEBD9-39DF-FB48-8142-EB796DD6D789}">
      <dgm:prSet/>
      <dgm:spPr/>
      <dgm:t>
        <a:bodyPr/>
        <a:lstStyle/>
        <a:p>
          <a:endParaRPr lang="en-US"/>
        </a:p>
      </dgm:t>
    </dgm:pt>
    <dgm:pt modelId="{37A0D237-DB17-9640-91F3-B26C7D55B705}" type="sibTrans" cxnId="{719AEBD9-39DF-FB48-8142-EB796DD6D789}">
      <dgm:prSet/>
      <dgm:spPr/>
      <dgm:t>
        <a:bodyPr/>
        <a:lstStyle/>
        <a:p>
          <a:endParaRPr lang="en-US"/>
        </a:p>
      </dgm:t>
    </dgm:pt>
    <dgm:pt modelId="{7B833E4B-182D-974A-94E5-CFA8ECC3FDF7}">
      <dgm:prSet phldrT="[Text]" custT="1"/>
      <dgm:spPr/>
      <dgm:t>
        <a:bodyPr/>
        <a:lstStyle/>
        <a:p>
          <a:pPr algn="ctr"/>
          <a:r>
            <a:rPr lang="en-US" sz="1800" dirty="0"/>
            <a:t>Prioritize the deliverable</a:t>
          </a:r>
        </a:p>
      </dgm:t>
    </dgm:pt>
    <dgm:pt modelId="{B9BF441B-79D0-264A-988B-1F25C7F7CB1A}" type="parTrans" cxnId="{CF50F05A-B61B-FD4E-8191-547C47AC28FB}">
      <dgm:prSet/>
      <dgm:spPr/>
      <dgm:t>
        <a:bodyPr/>
        <a:lstStyle/>
        <a:p>
          <a:endParaRPr lang="en-US"/>
        </a:p>
      </dgm:t>
    </dgm:pt>
    <dgm:pt modelId="{86CCD617-F247-2346-B3F8-A8097DD52EBE}" type="sibTrans" cxnId="{CF50F05A-B61B-FD4E-8191-547C47AC28FB}">
      <dgm:prSet/>
      <dgm:spPr/>
      <dgm:t>
        <a:bodyPr/>
        <a:lstStyle/>
        <a:p>
          <a:endParaRPr lang="en-US"/>
        </a:p>
      </dgm:t>
    </dgm:pt>
    <dgm:pt modelId="{9DCC0062-184E-7B4B-AD88-4A8997DA116A}" type="pres">
      <dgm:prSet presAssocID="{875E88CA-28D9-EE49-90BC-ED808EBA77CB}" presName="Name0" presStyleCnt="0">
        <dgm:presLayoutVars>
          <dgm:dir/>
        </dgm:presLayoutVars>
      </dgm:prSet>
      <dgm:spPr/>
    </dgm:pt>
    <dgm:pt modelId="{C200A077-93EB-F44A-A53A-6B3F4B7A874C}" type="pres">
      <dgm:prSet presAssocID="{28A69CEC-F478-5747-B115-57CB4E4991B5}" presName="composite" presStyleCnt="0"/>
      <dgm:spPr/>
    </dgm:pt>
    <dgm:pt modelId="{58E9FA9B-7E45-B346-AB7E-F492198459ED}" type="pres">
      <dgm:prSet presAssocID="{28A69CEC-F478-5747-B115-57CB4E4991B5}" presName="Image" presStyleLbl="alignNode1" presStyleIdx="0" presStyleCnt="4" custScaleX="146489" custScaleY="139489" custLinFactNeighborX="56366" custLinFactNeighborY="-440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BEB1D610-B7B5-FD49-B45A-44F5A6EBC5C2}" type="pres">
      <dgm:prSet presAssocID="{28A69CEC-F478-5747-B115-57CB4E4991B5}" presName="Parent" presStyleLbl="revTx" presStyleIdx="0" presStyleCnt="4" custScaleX="90997" custScaleY="160815" custLinFactX="26655" custLinFactNeighborX="100000" custLinFactNeighborY="-44550">
        <dgm:presLayoutVars>
          <dgm:bulletEnabled val="1"/>
        </dgm:presLayoutVars>
      </dgm:prSet>
      <dgm:spPr/>
    </dgm:pt>
    <dgm:pt modelId="{D126E2B0-EB62-2146-B2A7-833A2BC87173}" type="pres">
      <dgm:prSet presAssocID="{913738BB-503E-E742-84DE-9BC9A648204F}" presName="sibTrans" presStyleCnt="0"/>
      <dgm:spPr/>
    </dgm:pt>
    <dgm:pt modelId="{7552FFF8-91CE-6446-87A6-9F7A8C3F9E27}" type="pres">
      <dgm:prSet presAssocID="{F8D15520-5A05-224D-8312-BD47167C2A81}" presName="composite" presStyleCnt="0"/>
      <dgm:spPr/>
    </dgm:pt>
    <dgm:pt modelId="{19024D38-51E7-D44A-9D20-92B467CE5766}" type="pres">
      <dgm:prSet presAssocID="{F8D15520-5A05-224D-8312-BD47167C2A81}" presName="Image" presStyleLbl="alignNode1" presStyleIdx="1" presStyleCnt="4" custScaleX="149746" custScaleY="140115" custLinFactNeighborX="84774" custLinFactNeighborY="-3946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0B5528C2-37F6-794B-AD1A-D802FFDF8893}" type="pres">
      <dgm:prSet presAssocID="{F8D15520-5A05-224D-8312-BD47167C2A81}" presName="Parent" presStyleLbl="revTx" presStyleIdx="1" presStyleCnt="4" custScaleX="103818" custScaleY="141952" custLinFactX="555789" custLinFactNeighborX="600000" custLinFactNeighborY="-36637">
        <dgm:presLayoutVars>
          <dgm:bulletEnabled val="1"/>
        </dgm:presLayoutVars>
      </dgm:prSet>
      <dgm:spPr/>
    </dgm:pt>
    <dgm:pt modelId="{938E85A9-62C5-174E-BE8D-31DC8EC0CB47}" type="pres">
      <dgm:prSet presAssocID="{1FEBC062-56EE-3D4E-87D6-606D644BE82D}" presName="sibTrans" presStyleCnt="0"/>
      <dgm:spPr/>
    </dgm:pt>
    <dgm:pt modelId="{99A3D48D-0385-F841-969A-0D11702F2AE2}" type="pres">
      <dgm:prSet presAssocID="{E8FB7033-BA12-9441-848C-39A17C3A630D}" presName="composite" presStyleCnt="0"/>
      <dgm:spPr/>
    </dgm:pt>
    <dgm:pt modelId="{FC449833-DEFC-1141-A7EB-63779E715D58}" type="pres">
      <dgm:prSet presAssocID="{E8FB7033-BA12-9441-848C-39A17C3A630D}" presName="Image" presStyleLbl="alignNode1" presStyleIdx="2" presStyleCnt="4" custScaleX="144644" custScaleY="126399" custLinFactNeighborX="-88215" custLinFactNeighborY="-669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803530E-17F0-1D4B-83F1-3C8975DE1923}" type="pres">
      <dgm:prSet presAssocID="{E8FB7033-BA12-9441-848C-39A17C3A630D}" presName="Parent" presStyleLbl="revTx" presStyleIdx="2" presStyleCnt="4" custScaleX="135185" custScaleY="149217" custLinFactX="-299028" custLinFactNeighborX="-300000" custLinFactNeighborY="-67028">
        <dgm:presLayoutVars>
          <dgm:bulletEnabled val="1"/>
        </dgm:presLayoutVars>
      </dgm:prSet>
      <dgm:spPr/>
    </dgm:pt>
    <dgm:pt modelId="{E4A07211-FAC2-0B4A-8EFF-B7BDFAE3FE1E}" type="pres">
      <dgm:prSet presAssocID="{37A0D237-DB17-9640-91F3-B26C7D55B705}" presName="sibTrans" presStyleCnt="0"/>
      <dgm:spPr/>
    </dgm:pt>
    <dgm:pt modelId="{FDA998DE-AE1C-3C4D-8B39-3E11DA04879F}" type="pres">
      <dgm:prSet presAssocID="{7B833E4B-182D-974A-94E5-CFA8ECC3FDF7}" presName="composite" presStyleCnt="0"/>
      <dgm:spPr/>
    </dgm:pt>
    <dgm:pt modelId="{1D85DEC2-00FC-B64F-B974-6D6F01E9BA42}" type="pres">
      <dgm:prSet presAssocID="{7B833E4B-182D-974A-94E5-CFA8ECC3FDF7}" presName="Image" presStyleLbl="alignNode1" presStyleIdx="3" presStyleCnt="4" custScaleX="151842" custScaleY="126860" custLinFactNeighborX="-60704" custLinFactNeighborY="-6716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4CBF98CC-A587-2A47-9CDC-7BE5D39431F5}" type="pres">
      <dgm:prSet presAssocID="{7B833E4B-182D-974A-94E5-CFA8ECC3FDF7}" presName="Parent" presStyleLbl="revTx" presStyleIdx="3" presStyleCnt="4" custScaleX="153416" custScaleY="126073" custLinFactX="200000" custLinFactNeighborX="275848" custLinFactNeighborY="-64205">
        <dgm:presLayoutVars>
          <dgm:bulletEnabled val="1"/>
        </dgm:presLayoutVars>
      </dgm:prSet>
      <dgm:spPr/>
    </dgm:pt>
  </dgm:ptLst>
  <dgm:cxnLst>
    <dgm:cxn modelId="{DEC18630-7820-6F43-8468-BD424B0443DA}" srcId="{875E88CA-28D9-EE49-90BC-ED808EBA77CB}" destId="{F8D15520-5A05-224D-8312-BD47167C2A81}" srcOrd="1" destOrd="0" parTransId="{D6D3EECB-3171-A74B-8897-2663547EAC72}" sibTransId="{1FEBC062-56EE-3D4E-87D6-606D644BE82D}"/>
    <dgm:cxn modelId="{78969246-B570-1D4C-BF9D-94E16C104119}" type="presOf" srcId="{F8D15520-5A05-224D-8312-BD47167C2A81}" destId="{0B5528C2-37F6-794B-AD1A-D802FFDF8893}" srcOrd="0" destOrd="0" presId="urn:microsoft.com/office/officeart/2008/layout/PictureAccentBlocks"/>
    <dgm:cxn modelId="{15CA2A56-F9F4-CB44-8B57-3BDF5DF13658}" type="presOf" srcId="{875E88CA-28D9-EE49-90BC-ED808EBA77CB}" destId="{9DCC0062-184E-7B4B-AD88-4A8997DA116A}" srcOrd="0" destOrd="0" presId="urn:microsoft.com/office/officeart/2008/layout/PictureAccentBlocks"/>
    <dgm:cxn modelId="{CF50F05A-B61B-FD4E-8191-547C47AC28FB}" srcId="{875E88CA-28D9-EE49-90BC-ED808EBA77CB}" destId="{7B833E4B-182D-974A-94E5-CFA8ECC3FDF7}" srcOrd="3" destOrd="0" parTransId="{B9BF441B-79D0-264A-988B-1F25C7F7CB1A}" sibTransId="{86CCD617-F247-2346-B3F8-A8097DD52EBE}"/>
    <dgm:cxn modelId="{FACA095C-214A-D74B-BD9F-0B283737ACF0}" type="presOf" srcId="{28A69CEC-F478-5747-B115-57CB4E4991B5}" destId="{BEB1D610-B7B5-FD49-B45A-44F5A6EBC5C2}" srcOrd="0" destOrd="0" presId="urn:microsoft.com/office/officeart/2008/layout/PictureAccentBlocks"/>
    <dgm:cxn modelId="{9C25D999-88AF-6D4E-85A2-A786BA4335CA}" srcId="{875E88CA-28D9-EE49-90BC-ED808EBA77CB}" destId="{28A69CEC-F478-5747-B115-57CB4E4991B5}" srcOrd="0" destOrd="0" parTransId="{E9BB7718-24CF-4945-AD4B-04D1B5D621C3}" sibTransId="{913738BB-503E-E742-84DE-9BC9A648204F}"/>
    <dgm:cxn modelId="{7EFFB59B-22A1-1444-8A57-7CE9E51A6790}" type="presOf" srcId="{7B833E4B-182D-974A-94E5-CFA8ECC3FDF7}" destId="{4CBF98CC-A587-2A47-9CDC-7BE5D39431F5}" srcOrd="0" destOrd="0" presId="urn:microsoft.com/office/officeart/2008/layout/PictureAccentBlocks"/>
    <dgm:cxn modelId="{0136FFA1-3D25-3B4F-9F41-2BAF8494FD5D}" type="presOf" srcId="{E8FB7033-BA12-9441-848C-39A17C3A630D}" destId="{A803530E-17F0-1D4B-83F1-3C8975DE1923}" srcOrd="0" destOrd="0" presId="urn:microsoft.com/office/officeart/2008/layout/PictureAccentBlocks"/>
    <dgm:cxn modelId="{719AEBD9-39DF-FB48-8142-EB796DD6D789}" srcId="{875E88CA-28D9-EE49-90BC-ED808EBA77CB}" destId="{E8FB7033-BA12-9441-848C-39A17C3A630D}" srcOrd="2" destOrd="0" parTransId="{4BAA6C26-2C7D-7647-B998-4EDFA8C9B79C}" sibTransId="{37A0D237-DB17-9640-91F3-B26C7D55B705}"/>
    <dgm:cxn modelId="{0AFFF133-8F1F-0444-A065-44F4B9F5D1CF}" type="presParOf" srcId="{9DCC0062-184E-7B4B-AD88-4A8997DA116A}" destId="{C200A077-93EB-F44A-A53A-6B3F4B7A874C}" srcOrd="0" destOrd="0" presId="urn:microsoft.com/office/officeart/2008/layout/PictureAccentBlocks"/>
    <dgm:cxn modelId="{DE640C74-5AEF-BB4E-830A-645E39CDAB3C}" type="presParOf" srcId="{C200A077-93EB-F44A-A53A-6B3F4B7A874C}" destId="{58E9FA9B-7E45-B346-AB7E-F492198459ED}" srcOrd="0" destOrd="0" presId="urn:microsoft.com/office/officeart/2008/layout/PictureAccentBlocks"/>
    <dgm:cxn modelId="{A8086CDE-A0ED-144A-9E9F-468C96B03271}" type="presParOf" srcId="{C200A077-93EB-F44A-A53A-6B3F4B7A874C}" destId="{BEB1D610-B7B5-FD49-B45A-44F5A6EBC5C2}" srcOrd="1" destOrd="0" presId="urn:microsoft.com/office/officeart/2008/layout/PictureAccentBlocks"/>
    <dgm:cxn modelId="{6FB54E50-D34D-C640-8C56-C93A20F76D1E}" type="presParOf" srcId="{9DCC0062-184E-7B4B-AD88-4A8997DA116A}" destId="{D126E2B0-EB62-2146-B2A7-833A2BC87173}" srcOrd="1" destOrd="0" presId="urn:microsoft.com/office/officeart/2008/layout/PictureAccentBlocks"/>
    <dgm:cxn modelId="{3F23A749-F3C5-6749-8B03-0E446C7B750B}" type="presParOf" srcId="{9DCC0062-184E-7B4B-AD88-4A8997DA116A}" destId="{7552FFF8-91CE-6446-87A6-9F7A8C3F9E27}" srcOrd="2" destOrd="0" presId="urn:microsoft.com/office/officeart/2008/layout/PictureAccentBlocks"/>
    <dgm:cxn modelId="{87F31A05-E679-A748-868B-481E1CF151C2}" type="presParOf" srcId="{7552FFF8-91CE-6446-87A6-9F7A8C3F9E27}" destId="{19024D38-51E7-D44A-9D20-92B467CE5766}" srcOrd="0" destOrd="0" presId="urn:microsoft.com/office/officeart/2008/layout/PictureAccentBlocks"/>
    <dgm:cxn modelId="{A9E27EDB-636E-9947-A5CF-94C6D7F54FF9}" type="presParOf" srcId="{7552FFF8-91CE-6446-87A6-9F7A8C3F9E27}" destId="{0B5528C2-37F6-794B-AD1A-D802FFDF8893}" srcOrd="1" destOrd="0" presId="urn:microsoft.com/office/officeart/2008/layout/PictureAccentBlocks"/>
    <dgm:cxn modelId="{0242097B-D910-A94B-A551-BAF64F0CDAFB}" type="presParOf" srcId="{9DCC0062-184E-7B4B-AD88-4A8997DA116A}" destId="{938E85A9-62C5-174E-BE8D-31DC8EC0CB47}" srcOrd="3" destOrd="0" presId="urn:microsoft.com/office/officeart/2008/layout/PictureAccentBlocks"/>
    <dgm:cxn modelId="{A26DD347-48B1-F247-8609-9CB084B0C78C}" type="presParOf" srcId="{9DCC0062-184E-7B4B-AD88-4A8997DA116A}" destId="{99A3D48D-0385-F841-969A-0D11702F2AE2}" srcOrd="4" destOrd="0" presId="urn:microsoft.com/office/officeart/2008/layout/PictureAccentBlocks"/>
    <dgm:cxn modelId="{AFE6094B-C09E-F345-A0F0-820D7A88237F}" type="presParOf" srcId="{99A3D48D-0385-F841-969A-0D11702F2AE2}" destId="{FC449833-DEFC-1141-A7EB-63779E715D58}" srcOrd="0" destOrd="0" presId="urn:microsoft.com/office/officeart/2008/layout/PictureAccentBlocks"/>
    <dgm:cxn modelId="{4378F43C-CC6B-2048-8355-C26F82344D45}" type="presParOf" srcId="{99A3D48D-0385-F841-969A-0D11702F2AE2}" destId="{A803530E-17F0-1D4B-83F1-3C8975DE1923}" srcOrd="1" destOrd="0" presId="urn:microsoft.com/office/officeart/2008/layout/PictureAccentBlocks"/>
    <dgm:cxn modelId="{F1CABC43-7F94-9D49-A379-7712C94C3930}" type="presParOf" srcId="{9DCC0062-184E-7B4B-AD88-4A8997DA116A}" destId="{E4A07211-FAC2-0B4A-8EFF-B7BDFAE3FE1E}" srcOrd="5" destOrd="0" presId="urn:microsoft.com/office/officeart/2008/layout/PictureAccentBlocks"/>
    <dgm:cxn modelId="{77EB122A-DE8B-DA47-A6AE-866B406940C7}" type="presParOf" srcId="{9DCC0062-184E-7B4B-AD88-4A8997DA116A}" destId="{FDA998DE-AE1C-3C4D-8B39-3E11DA04879F}" srcOrd="6" destOrd="0" presId="urn:microsoft.com/office/officeart/2008/layout/PictureAccentBlocks"/>
    <dgm:cxn modelId="{847000D3-746E-8C48-93A3-2EAD089F485C}" type="presParOf" srcId="{FDA998DE-AE1C-3C4D-8B39-3E11DA04879F}" destId="{1D85DEC2-00FC-B64F-B974-6D6F01E9BA42}" srcOrd="0" destOrd="0" presId="urn:microsoft.com/office/officeart/2008/layout/PictureAccentBlocks"/>
    <dgm:cxn modelId="{261B191C-2092-CD42-9794-364F9D2C078E}" type="presParOf" srcId="{FDA998DE-AE1C-3C4D-8B39-3E11DA04879F}" destId="{4CBF98CC-A587-2A47-9CDC-7BE5D39431F5}" srcOrd="1" destOrd="0" presId="urn:microsoft.com/office/officeart/2008/layout/PictureAccent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9C0A3-0F21-C34E-BBEC-D1402F0E0C52}">
      <dsp:nvSpPr>
        <dsp:cNvPr id="0" name=""/>
        <dsp:cNvSpPr/>
      </dsp:nvSpPr>
      <dsp:spPr>
        <a:xfrm>
          <a:off x="3874007" y="3693294"/>
          <a:ext cx="2374392" cy="153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Robyn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Front End Development</a:t>
          </a:r>
        </a:p>
      </dsp:txBody>
      <dsp:txXfrm>
        <a:off x="4620111" y="4111597"/>
        <a:ext cx="1594502" cy="1085978"/>
      </dsp:txXfrm>
    </dsp:sp>
    <dsp:sp modelId="{91D47599-D24D-7444-8CF6-32758E35C4F3}">
      <dsp:nvSpPr>
        <dsp:cNvPr id="0" name=""/>
        <dsp:cNvSpPr/>
      </dsp:nvSpPr>
      <dsp:spPr>
        <a:xfrm>
          <a:off x="0" y="3693294"/>
          <a:ext cx="2374392" cy="153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Kimberly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Project Manager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UX Tester</a:t>
          </a:r>
        </a:p>
      </dsp:txBody>
      <dsp:txXfrm>
        <a:off x="33786" y="4111597"/>
        <a:ext cx="1594502" cy="1085978"/>
      </dsp:txXfrm>
    </dsp:sp>
    <dsp:sp modelId="{F28CE819-853C-8448-BD7E-B3ABCB33F81B}">
      <dsp:nvSpPr>
        <dsp:cNvPr id="0" name=""/>
        <dsp:cNvSpPr/>
      </dsp:nvSpPr>
      <dsp:spPr>
        <a:xfrm>
          <a:off x="3874007" y="424900"/>
          <a:ext cx="2374392" cy="153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Kalsang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Front-end &amp; Back-end Development</a:t>
          </a:r>
        </a:p>
      </dsp:txBody>
      <dsp:txXfrm>
        <a:off x="4620111" y="458686"/>
        <a:ext cx="1594502" cy="1085978"/>
      </dsp:txXfrm>
    </dsp:sp>
    <dsp:sp modelId="{293CA1C7-8E48-DE4C-9A43-D87118910D7C}">
      <dsp:nvSpPr>
        <dsp:cNvPr id="0" name=""/>
        <dsp:cNvSpPr/>
      </dsp:nvSpPr>
      <dsp:spPr>
        <a:xfrm>
          <a:off x="0" y="424900"/>
          <a:ext cx="2374392" cy="153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Zac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Solution Architect &amp; Back-end Development</a:t>
          </a:r>
        </a:p>
      </dsp:txBody>
      <dsp:txXfrm>
        <a:off x="33786" y="458686"/>
        <a:ext cx="1594502" cy="1085978"/>
      </dsp:txXfrm>
    </dsp:sp>
    <dsp:sp modelId="{B883E572-72AC-9045-805E-FC6A2479AB26}">
      <dsp:nvSpPr>
        <dsp:cNvPr id="0" name=""/>
        <dsp:cNvSpPr/>
      </dsp:nvSpPr>
      <dsp:spPr>
        <a:xfrm>
          <a:off x="994937" y="698869"/>
          <a:ext cx="2081197" cy="2081197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  <a:r>
            <a:rPr lang="en-US" sz="1200" kern="1200" baseline="0" dirty="0"/>
            <a:t> Overall technical responsible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- Solution design advisory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- Firebase</a:t>
          </a:r>
          <a:endParaRPr lang="en-US" sz="1200" kern="1200" dirty="0"/>
        </a:p>
      </dsp:txBody>
      <dsp:txXfrm>
        <a:off x="1604505" y="1308437"/>
        <a:ext cx="1471629" cy="1471629"/>
      </dsp:txXfrm>
    </dsp:sp>
    <dsp:sp modelId="{9DCBBEEC-4697-F842-91E9-338BF8D4B399}">
      <dsp:nvSpPr>
        <dsp:cNvPr id="0" name=""/>
        <dsp:cNvSpPr/>
      </dsp:nvSpPr>
      <dsp:spPr>
        <a:xfrm rot="5400000">
          <a:off x="3172264" y="698869"/>
          <a:ext cx="2081197" cy="2081197"/>
        </a:xfrm>
        <a:prstGeom prst="pieWedge">
          <a:avLst/>
        </a:prstGeom>
        <a:solidFill>
          <a:schemeClr val="accent4">
            <a:hueOff val="2557069"/>
            <a:satOff val="-5949"/>
            <a:lumOff val="-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</a:t>
          </a:r>
          <a:r>
            <a:rPr lang="en-US" sz="1200" kern="1200" dirty="0" err="1"/>
            <a:t>Jquery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  <a:r>
            <a:rPr lang="en-US" sz="1200" kern="1200" dirty="0" err="1"/>
            <a:t>Javascript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AJAX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-API calls</a:t>
          </a:r>
        </a:p>
      </dsp:txBody>
      <dsp:txXfrm rot="-5400000">
        <a:off x="3172264" y="1308437"/>
        <a:ext cx="1471629" cy="1471629"/>
      </dsp:txXfrm>
    </dsp:sp>
    <dsp:sp modelId="{6DB7F673-B9E5-7144-BE63-1B955CF0DAE8}">
      <dsp:nvSpPr>
        <dsp:cNvPr id="0" name=""/>
        <dsp:cNvSpPr/>
      </dsp:nvSpPr>
      <dsp:spPr>
        <a:xfrm rot="10800000">
          <a:off x="3172264" y="2876196"/>
          <a:ext cx="2081197" cy="2081197"/>
        </a:xfrm>
        <a:prstGeom prst="pieWedge">
          <a:avLst/>
        </a:prstGeom>
        <a:solidFill>
          <a:schemeClr val="accent4">
            <a:hueOff val="5114139"/>
            <a:satOff val="-11899"/>
            <a:lumOff val="-19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Bootstrap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</a:t>
          </a:r>
          <a:r>
            <a:rPr lang="en-US" sz="1200" kern="1200" dirty="0" err="1"/>
            <a:t>Matrialize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HTML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CSS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Visual design, imagery, graphics</a:t>
          </a:r>
        </a:p>
      </dsp:txBody>
      <dsp:txXfrm rot="10800000">
        <a:off x="3172264" y="2876196"/>
        <a:ext cx="1471629" cy="1471629"/>
      </dsp:txXfrm>
    </dsp:sp>
    <dsp:sp modelId="{C08F0547-1A4E-484E-B13E-6C8E09594C96}">
      <dsp:nvSpPr>
        <dsp:cNvPr id="0" name=""/>
        <dsp:cNvSpPr/>
      </dsp:nvSpPr>
      <dsp:spPr>
        <a:xfrm rot="16200000">
          <a:off x="994937" y="2876196"/>
          <a:ext cx="2081197" cy="2081197"/>
        </a:xfrm>
        <a:prstGeom prst="pieWedge">
          <a:avLst/>
        </a:prstGeom>
        <a:solidFill>
          <a:schemeClr val="accent4"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Overall project management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Jira administrator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-UX testing and issue identification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wireframing</a:t>
          </a:r>
        </a:p>
      </dsp:txBody>
      <dsp:txXfrm rot="5400000">
        <a:off x="1604505" y="2876196"/>
        <a:ext cx="1471629" cy="1471629"/>
      </dsp:txXfrm>
    </dsp:sp>
    <dsp:sp modelId="{A7A3A4BA-458A-E946-95C4-617DDDDD3510}">
      <dsp:nvSpPr>
        <dsp:cNvPr id="0" name=""/>
        <dsp:cNvSpPr/>
      </dsp:nvSpPr>
      <dsp:spPr>
        <a:xfrm>
          <a:off x="2764916" y="2395549"/>
          <a:ext cx="718566" cy="624840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DA37-5F62-A042-B8D7-4BD4F97EDEB2}">
      <dsp:nvSpPr>
        <dsp:cNvPr id="0" name=""/>
        <dsp:cNvSpPr/>
      </dsp:nvSpPr>
      <dsp:spPr>
        <a:xfrm rot="10800000">
          <a:off x="2764916" y="2635873"/>
          <a:ext cx="718566" cy="624840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C62F-53DF-8A4B-9189-420B147BD4A9}">
      <dsp:nvSpPr>
        <dsp:cNvPr id="0" name=""/>
        <dsp:cNvSpPr/>
      </dsp:nvSpPr>
      <dsp:spPr>
        <a:xfrm rot="5400000">
          <a:off x="192" y="1639383"/>
          <a:ext cx="2510123" cy="251050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115E1-E6DB-F146-8859-C354A0819572}">
      <dsp:nvSpPr>
        <dsp:cNvPr id="0" name=""/>
        <dsp:cNvSpPr/>
      </dsp:nvSpPr>
      <dsp:spPr>
        <a:xfrm rot="16200000">
          <a:off x="2583624" y="1639383"/>
          <a:ext cx="2510123" cy="251050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2557069"/>
            <a:satOff val="-5949"/>
            <a:lumOff val="-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CCA70-37A1-9E43-AA39-EFC9E608E293}">
      <dsp:nvSpPr>
        <dsp:cNvPr id="0" name=""/>
        <dsp:cNvSpPr/>
      </dsp:nvSpPr>
      <dsp:spPr>
        <a:xfrm>
          <a:off x="2880438" y="3820006"/>
          <a:ext cx="1905859" cy="50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TOP IDEAS</a:t>
          </a:r>
        </a:p>
      </dsp:txBody>
      <dsp:txXfrm>
        <a:off x="2880438" y="3820006"/>
        <a:ext cx="1905859" cy="502185"/>
      </dsp:txXfrm>
    </dsp:sp>
    <dsp:sp modelId="{6C159CF7-6688-774C-B303-273D4A3DA167}">
      <dsp:nvSpPr>
        <dsp:cNvPr id="0" name=""/>
        <dsp:cNvSpPr/>
      </dsp:nvSpPr>
      <dsp:spPr>
        <a:xfrm rot="5400000">
          <a:off x="2503105" y="1639383"/>
          <a:ext cx="2510123" cy="251050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5114139"/>
            <a:satOff val="-11899"/>
            <a:lumOff val="-19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D082A-044C-5440-B3E9-87D548F7F266}">
      <dsp:nvSpPr>
        <dsp:cNvPr id="0" name=""/>
        <dsp:cNvSpPr/>
      </dsp:nvSpPr>
      <dsp:spPr>
        <a:xfrm rot="16200000">
          <a:off x="5085777" y="1639383"/>
          <a:ext cx="2510123" cy="251050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3C01F-F69E-5D47-88BF-8063BE859B98}">
      <dsp:nvSpPr>
        <dsp:cNvPr id="0" name=""/>
        <dsp:cNvSpPr/>
      </dsp:nvSpPr>
      <dsp:spPr>
        <a:xfrm>
          <a:off x="5199526" y="3820006"/>
          <a:ext cx="1905859" cy="50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FINAL IDEA</a:t>
          </a:r>
        </a:p>
      </dsp:txBody>
      <dsp:txXfrm>
        <a:off x="5199526" y="3820006"/>
        <a:ext cx="1905859" cy="502185"/>
      </dsp:txXfrm>
    </dsp:sp>
    <dsp:sp modelId="{25C4BE73-62F3-C045-BDBA-11696B16502F}">
      <dsp:nvSpPr>
        <dsp:cNvPr id="0" name=""/>
        <dsp:cNvSpPr/>
      </dsp:nvSpPr>
      <dsp:spPr>
        <a:xfrm>
          <a:off x="2819199" y="2359838"/>
          <a:ext cx="1150079" cy="115007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Where to meet</a:t>
          </a:r>
        </a:p>
      </dsp:txBody>
      <dsp:txXfrm>
        <a:off x="2979795" y="2495457"/>
        <a:ext cx="663108" cy="878840"/>
      </dsp:txXfrm>
    </dsp:sp>
    <dsp:sp modelId="{E0FB9728-3542-5441-9D6F-6E5E00672F94}">
      <dsp:nvSpPr>
        <dsp:cNvPr id="0" name=""/>
        <dsp:cNvSpPr/>
      </dsp:nvSpPr>
      <dsp:spPr>
        <a:xfrm>
          <a:off x="3648084" y="2359838"/>
          <a:ext cx="1150079" cy="1150079"/>
        </a:xfrm>
        <a:prstGeom prst="ellipse">
          <a:avLst/>
        </a:prstGeom>
        <a:solidFill>
          <a:schemeClr val="accent4">
            <a:alpha val="50000"/>
            <a:hueOff val="1095887"/>
            <a:satOff val="-2550"/>
            <a:lumOff val="-4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SeeFood</a:t>
          </a:r>
          <a:endParaRPr lang="en-US" sz="1400" kern="1200" dirty="0"/>
        </a:p>
      </dsp:txBody>
      <dsp:txXfrm>
        <a:off x="3974458" y="2495457"/>
        <a:ext cx="663108" cy="878840"/>
      </dsp:txXfrm>
    </dsp:sp>
    <dsp:sp modelId="{5EA658A3-839E-5945-B1C0-841B35CB57BD}">
      <dsp:nvSpPr>
        <dsp:cNvPr id="0" name=""/>
        <dsp:cNvSpPr/>
      </dsp:nvSpPr>
      <dsp:spPr>
        <a:xfrm>
          <a:off x="724038" y="2020629"/>
          <a:ext cx="795354" cy="795373"/>
        </a:xfrm>
        <a:prstGeom prst="ellipse">
          <a:avLst/>
        </a:prstGeom>
        <a:solidFill>
          <a:schemeClr val="accent4">
            <a:alpha val="50000"/>
            <a:hueOff val="2191774"/>
            <a:satOff val="-5099"/>
            <a:lumOff val="-8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SeeFood</a:t>
          </a:r>
          <a:endParaRPr lang="en-US" sz="1000" kern="1200" dirty="0"/>
        </a:p>
      </dsp:txBody>
      <dsp:txXfrm>
        <a:off x="840515" y="2137109"/>
        <a:ext cx="562400" cy="562413"/>
      </dsp:txXfrm>
    </dsp:sp>
    <dsp:sp modelId="{40379751-33BF-0344-8200-1A1FDC33F7CA}">
      <dsp:nvSpPr>
        <dsp:cNvPr id="0" name=""/>
        <dsp:cNvSpPr/>
      </dsp:nvSpPr>
      <dsp:spPr>
        <a:xfrm>
          <a:off x="430698" y="2685596"/>
          <a:ext cx="390684" cy="390528"/>
        </a:xfrm>
        <a:prstGeom prst="ellipse">
          <a:avLst/>
        </a:prstGeom>
        <a:solidFill>
          <a:schemeClr val="accent4">
            <a:alpha val="50000"/>
            <a:hueOff val="3287661"/>
            <a:satOff val="-7649"/>
            <a:lumOff val="-12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41F89D0-2AAD-2F4D-AF5D-A9BBB98FA5A2}">
      <dsp:nvSpPr>
        <dsp:cNvPr id="0" name=""/>
        <dsp:cNvSpPr/>
      </dsp:nvSpPr>
      <dsp:spPr>
        <a:xfrm>
          <a:off x="1584662" y="2177082"/>
          <a:ext cx="227324" cy="227175"/>
        </a:xfrm>
        <a:prstGeom prst="ellipse">
          <a:avLst/>
        </a:prstGeom>
        <a:solidFill>
          <a:schemeClr val="accent4">
            <a:alpha val="50000"/>
            <a:hueOff val="4383548"/>
            <a:satOff val="-10199"/>
            <a:lumOff val="-16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BF7F42-6615-0E43-9D0D-C201BBCAD472}">
      <dsp:nvSpPr>
        <dsp:cNvPr id="0" name=""/>
        <dsp:cNvSpPr/>
      </dsp:nvSpPr>
      <dsp:spPr>
        <a:xfrm>
          <a:off x="1500184" y="2495679"/>
          <a:ext cx="795354" cy="795373"/>
        </a:xfrm>
        <a:prstGeom prst="ellipse">
          <a:avLst/>
        </a:prstGeom>
        <a:solidFill>
          <a:schemeClr val="accent4">
            <a:alpha val="50000"/>
            <a:hueOff val="5479434"/>
            <a:satOff val="-12749"/>
            <a:lumOff val="-210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Find a Dog Park</a:t>
          </a:r>
        </a:p>
      </dsp:txBody>
      <dsp:txXfrm>
        <a:off x="1616661" y="2612159"/>
        <a:ext cx="562400" cy="562413"/>
      </dsp:txXfrm>
    </dsp:sp>
    <dsp:sp modelId="{22F7034C-041F-164C-AB2D-B26B7142B04D}">
      <dsp:nvSpPr>
        <dsp:cNvPr id="0" name=""/>
        <dsp:cNvSpPr/>
      </dsp:nvSpPr>
      <dsp:spPr>
        <a:xfrm>
          <a:off x="1583356" y="3339696"/>
          <a:ext cx="227324" cy="227175"/>
        </a:xfrm>
        <a:prstGeom prst="ellipse">
          <a:avLst/>
        </a:prstGeom>
        <a:solidFill>
          <a:schemeClr val="accent4">
            <a:alpha val="50000"/>
            <a:hueOff val="6575322"/>
            <a:satOff val="-15298"/>
            <a:lumOff val="-25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CD7A90-517B-664C-9065-73CEBBA54240}">
      <dsp:nvSpPr>
        <dsp:cNvPr id="0" name=""/>
        <dsp:cNvSpPr/>
      </dsp:nvSpPr>
      <dsp:spPr>
        <a:xfrm>
          <a:off x="738210" y="2950203"/>
          <a:ext cx="795354" cy="795373"/>
        </a:xfrm>
        <a:prstGeom prst="ellipse">
          <a:avLst/>
        </a:prstGeom>
        <a:solidFill>
          <a:schemeClr val="accent4">
            <a:alpha val="50000"/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Where to Meet</a:t>
          </a:r>
        </a:p>
      </dsp:txBody>
      <dsp:txXfrm>
        <a:off x="854687" y="3066683"/>
        <a:ext cx="562400" cy="562413"/>
      </dsp:txXfrm>
    </dsp:sp>
    <dsp:sp modelId="{77CCD946-8EF1-A548-ACDF-5801611664CD}">
      <dsp:nvSpPr>
        <dsp:cNvPr id="0" name=""/>
        <dsp:cNvSpPr/>
      </dsp:nvSpPr>
      <dsp:spPr>
        <a:xfrm>
          <a:off x="5416015" y="2158394"/>
          <a:ext cx="1466046" cy="14657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CineMunchies</a:t>
          </a:r>
          <a:r>
            <a:rPr lang="en-US" sz="1100" kern="1200" dirty="0"/>
            <a:t>*</a:t>
          </a:r>
        </a:p>
      </dsp:txBody>
      <dsp:txXfrm>
        <a:off x="5630712" y="2373053"/>
        <a:ext cx="1036652" cy="1036463"/>
      </dsp:txXfrm>
    </dsp:sp>
    <dsp:sp modelId="{2FFEFF0F-EB58-854D-9224-DA358E6F4C49}">
      <dsp:nvSpPr>
        <dsp:cNvPr id="0" name=""/>
        <dsp:cNvSpPr/>
      </dsp:nvSpPr>
      <dsp:spPr>
        <a:xfrm>
          <a:off x="471717" y="3820006"/>
          <a:ext cx="1905859" cy="50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 IDEAS</a:t>
          </a:r>
        </a:p>
      </dsp:txBody>
      <dsp:txXfrm>
        <a:off x="471717" y="3820006"/>
        <a:ext cx="1905859" cy="5021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B3A45-F67C-5140-8057-6FA934FE856B}">
      <dsp:nvSpPr>
        <dsp:cNvPr id="0" name=""/>
        <dsp:cNvSpPr/>
      </dsp:nvSpPr>
      <dsp:spPr>
        <a:xfrm>
          <a:off x="1197751" y="539"/>
          <a:ext cx="3989369" cy="3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Brainstorming</a:t>
          </a:r>
        </a:p>
      </dsp:txBody>
      <dsp:txXfrm>
        <a:off x="1197751" y="539"/>
        <a:ext cx="3989369" cy="362669"/>
      </dsp:txXfrm>
    </dsp:sp>
    <dsp:sp modelId="{085E4EE9-8666-4A4E-AF17-4457BB6E85E5}">
      <dsp:nvSpPr>
        <dsp:cNvPr id="0" name=""/>
        <dsp:cNvSpPr/>
      </dsp:nvSpPr>
      <dsp:spPr>
        <a:xfrm>
          <a:off x="1197751" y="363209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7E45D-A8A1-5540-A669-C88F9ACBCF67}">
      <dsp:nvSpPr>
        <dsp:cNvPr id="0" name=""/>
        <dsp:cNvSpPr/>
      </dsp:nvSpPr>
      <dsp:spPr>
        <a:xfrm>
          <a:off x="1758479" y="363209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225624"/>
            <a:satOff val="-525"/>
            <a:lumOff val="-86"/>
            <a:alphaOff val="0"/>
          </a:schemeClr>
        </a:solidFill>
        <a:ln w="12700" cap="flat" cmpd="sng" algn="in">
          <a:solidFill>
            <a:schemeClr val="accent4">
              <a:hueOff val="225624"/>
              <a:satOff val="-525"/>
              <a:lumOff val="-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06701-2EB7-504C-A386-129FBE4E63F1}">
      <dsp:nvSpPr>
        <dsp:cNvPr id="0" name=""/>
        <dsp:cNvSpPr/>
      </dsp:nvSpPr>
      <dsp:spPr>
        <a:xfrm>
          <a:off x="2319651" y="363209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451248"/>
            <a:satOff val="-1050"/>
            <a:lumOff val="-173"/>
            <a:alphaOff val="0"/>
          </a:schemeClr>
        </a:solidFill>
        <a:ln w="12700" cap="flat" cmpd="sng" algn="in">
          <a:solidFill>
            <a:schemeClr val="accent4">
              <a:hueOff val="451248"/>
              <a:satOff val="-1050"/>
              <a:lumOff val="-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73625-890D-254C-A942-8A813B6CDB7C}">
      <dsp:nvSpPr>
        <dsp:cNvPr id="0" name=""/>
        <dsp:cNvSpPr/>
      </dsp:nvSpPr>
      <dsp:spPr>
        <a:xfrm>
          <a:off x="2880379" y="363209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676871"/>
            <a:satOff val="-1575"/>
            <a:lumOff val="-259"/>
            <a:alphaOff val="0"/>
          </a:schemeClr>
        </a:solidFill>
        <a:ln w="12700" cap="flat" cmpd="sng" algn="in">
          <a:solidFill>
            <a:schemeClr val="accent4">
              <a:hueOff val="676871"/>
              <a:satOff val="-1575"/>
              <a:lumOff val="-2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C5B29-35A6-8C44-94E6-1F7294002D83}">
      <dsp:nvSpPr>
        <dsp:cNvPr id="0" name=""/>
        <dsp:cNvSpPr/>
      </dsp:nvSpPr>
      <dsp:spPr>
        <a:xfrm>
          <a:off x="3441550" y="363209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902495"/>
            <a:satOff val="-2100"/>
            <a:lumOff val="-346"/>
            <a:alphaOff val="0"/>
          </a:schemeClr>
        </a:solidFill>
        <a:ln w="12700" cap="flat" cmpd="sng" algn="in">
          <a:solidFill>
            <a:schemeClr val="accent4">
              <a:hueOff val="902495"/>
              <a:satOff val="-2100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A64E0-541B-1244-A120-4ECEB7BF7312}">
      <dsp:nvSpPr>
        <dsp:cNvPr id="0" name=""/>
        <dsp:cNvSpPr/>
      </dsp:nvSpPr>
      <dsp:spPr>
        <a:xfrm>
          <a:off x="4002278" y="363209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1128119"/>
            <a:satOff val="-2625"/>
            <a:lumOff val="-432"/>
            <a:alphaOff val="0"/>
          </a:schemeClr>
        </a:solidFill>
        <a:ln w="12700" cap="flat" cmpd="sng" algn="in">
          <a:solidFill>
            <a:schemeClr val="accent4">
              <a:hueOff val="1128119"/>
              <a:satOff val="-2625"/>
              <a:lumOff val="-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D13E0-ABDA-2546-A35E-A426EF2EE690}">
      <dsp:nvSpPr>
        <dsp:cNvPr id="0" name=""/>
        <dsp:cNvSpPr/>
      </dsp:nvSpPr>
      <dsp:spPr>
        <a:xfrm>
          <a:off x="4563449" y="363209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1353743"/>
            <a:satOff val="-3150"/>
            <a:lumOff val="-519"/>
            <a:alphaOff val="0"/>
          </a:schemeClr>
        </a:solidFill>
        <a:ln w="12700" cap="flat" cmpd="sng" algn="in">
          <a:solidFill>
            <a:schemeClr val="accent4">
              <a:hueOff val="1353743"/>
              <a:satOff val="-3150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2AE51-292E-4448-903A-DB0ABEC35535}">
      <dsp:nvSpPr>
        <dsp:cNvPr id="0" name=""/>
        <dsp:cNvSpPr/>
      </dsp:nvSpPr>
      <dsp:spPr>
        <a:xfrm>
          <a:off x="1197751" y="437086"/>
          <a:ext cx="4041231" cy="5910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Continuous idea sharing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Trail &amp; Error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Communication</a:t>
          </a:r>
        </a:p>
      </dsp:txBody>
      <dsp:txXfrm>
        <a:off x="1197751" y="437086"/>
        <a:ext cx="4041231" cy="591017"/>
      </dsp:txXfrm>
    </dsp:sp>
    <dsp:sp modelId="{7277804E-D7F4-AD42-AD3C-9CFB1A2AED81}">
      <dsp:nvSpPr>
        <dsp:cNvPr id="0" name=""/>
        <dsp:cNvSpPr/>
      </dsp:nvSpPr>
      <dsp:spPr>
        <a:xfrm>
          <a:off x="1197751" y="1179002"/>
          <a:ext cx="3989369" cy="3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Kanban</a:t>
          </a:r>
        </a:p>
      </dsp:txBody>
      <dsp:txXfrm>
        <a:off x="1197751" y="1179002"/>
        <a:ext cx="3989369" cy="362669"/>
      </dsp:txXfrm>
    </dsp:sp>
    <dsp:sp modelId="{79C43F19-B9E6-6341-BCD8-43E0B541D988}">
      <dsp:nvSpPr>
        <dsp:cNvPr id="0" name=""/>
        <dsp:cNvSpPr/>
      </dsp:nvSpPr>
      <dsp:spPr>
        <a:xfrm>
          <a:off x="1197751" y="1541672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1579366"/>
            <a:satOff val="-3675"/>
            <a:lumOff val="-605"/>
            <a:alphaOff val="0"/>
          </a:schemeClr>
        </a:solidFill>
        <a:ln w="12700" cap="flat" cmpd="sng" algn="in">
          <a:solidFill>
            <a:schemeClr val="accent4">
              <a:hueOff val="1579366"/>
              <a:satOff val="-3675"/>
              <a:lumOff val="-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28BB0-C01D-434F-A69D-E86D171D90A6}">
      <dsp:nvSpPr>
        <dsp:cNvPr id="0" name=""/>
        <dsp:cNvSpPr/>
      </dsp:nvSpPr>
      <dsp:spPr>
        <a:xfrm>
          <a:off x="1758479" y="1541672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1804990"/>
            <a:satOff val="-4200"/>
            <a:lumOff val="-692"/>
            <a:alphaOff val="0"/>
          </a:schemeClr>
        </a:solidFill>
        <a:ln w="12700" cap="flat" cmpd="sng" algn="in">
          <a:solidFill>
            <a:schemeClr val="accent4">
              <a:hueOff val="1804990"/>
              <a:satOff val="-4200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C3E51-B3AB-074C-95E0-79C1EAB18E19}">
      <dsp:nvSpPr>
        <dsp:cNvPr id="0" name=""/>
        <dsp:cNvSpPr/>
      </dsp:nvSpPr>
      <dsp:spPr>
        <a:xfrm>
          <a:off x="2319651" y="1541672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2030614"/>
            <a:satOff val="-4724"/>
            <a:lumOff val="-778"/>
            <a:alphaOff val="0"/>
          </a:schemeClr>
        </a:solidFill>
        <a:ln w="12700" cap="flat" cmpd="sng" algn="in">
          <a:solidFill>
            <a:schemeClr val="accent4">
              <a:hueOff val="2030614"/>
              <a:satOff val="-4724"/>
              <a:lumOff val="-7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BF042-C4F9-184E-A988-12FC6BB50326}">
      <dsp:nvSpPr>
        <dsp:cNvPr id="0" name=""/>
        <dsp:cNvSpPr/>
      </dsp:nvSpPr>
      <dsp:spPr>
        <a:xfrm>
          <a:off x="2880379" y="1541672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2256238"/>
            <a:satOff val="-5249"/>
            <a:lumOff val="-865"/>
            <a:alphaOff val="0"/>
          </a:schemeClr>
        </a:solidFill>
        <a:ln w="12700" cap="flat" cmpd="sng" algn="in">
          <a:solidFill>
            <a:schemeClr val="accent4">
              <a:hueOff val="2256238"/>
              <a:satOff val="-5249"/>
              <a:lumOff val="-8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4818B-47F8-2843-9484-A1222049DB07}">
      <dsp:nvSpPr>
        <dsp:cNvPr id="0" name=""/>
        <dsp:cNvSpPr/>
      </dsp:nvSpPr>
      <dsp:spPr>
        <a:xfrm>
          <a:off x="3441550" y="1541672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2481862"/>
            <a:satOff val="-5774"/>
            <a:lumOff val="-951"/>
            <a:alphaOff val="0"/>
          </a:schemeClr>
        </a:solidFill>
        <a:ln w="12700" cap="flat" cmpd="sng" algn="in">
          <a:solidFill>
            <a:schemeClr val="accent4">
              <a:hueOff val="2481862"/>
              <a:satOff val="-5774"/>
              <a:lumOff val="-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E80F1-353B-5347-AB6F-6DFCDB0E68B9}">
      <dsp:nvSpPr>
        <dsp:cNvPr id="0" name=""/>
        <dsp:cNvSpPr/>
      </dsp:nvSpPr>
      <dsp:spPr>
        <a:xfrm>
          <a:off x="4002278" y="1541672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2707485"/>
            <a:satOff val="-6299"/>
            <a:lumOff val="-1038"/>
            <a:alphaOff val="0"/>
          </a:schemeClr>
        </a:solidFill>
        <a:ln w="12700" cap="flat" cmpd="sng" algn="in">
          <a:solidFill>
            <a:schemeClr val="accent4">
              <a:hueOff val="2707485"/>
              <a:satOff val="-6299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B02DD-DD29-984F-9B91-C8C67D57EA66}">
      <dsp:nvSpPr>
        <dsp:cNvPr id="0" name=""/>
        <dsp:cNvSpPr/>
      </dsp:nvSpPr>
      <dsp:spPr>
        <a:xfrm>
          <a:off x="4563449" y="1541672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2933109"/>
            <a:satOff val="-6824"/>
            <a:lumOff val="-1124"/>
            <a:alphaOff val="0"/>
          </a:schemeClr>
        </a:solidFill>
        <a:ln w="12700" cap="flat" cmpd="sng" algn="in">
          <a:solidFill>
            <a:schemeClr val="accent4">
              <a:hueOff val="2933109"/>
              <a:satOff val="-6824"/>
              <a:lumOff val="-11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615D8-9CA9-8F4D-BF5A-EAEF52D55E97}">
      <dsp:nvSpPr>
        <dsp:cNvPr id="0" name=""/>
        <dsp:cNvSpPr/>
      </dsp:nvSpPr>
      <dsp:spPr>
        <a:xfrm>
          <a:off x="1197751" y="1615549"/>
          <a:ext cx="4041231" cy="5910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1917802"/>
              <a:satOff val="-4462"/>
              <a:lumOff val="-7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Creation tasks, bugs, stories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Assignment of work</a:t>
          </a:r>
        </a:p>
      </dsp:txBody>
      <dsp:txXfrm>
        <a:off x="1197751" y="1615549"/>
        <a:ext cx="4041231" cy="591017"/>
      </dsp:txXfrm>
    </dsp:sp>
    <dsp:sp modelId="{42961E32-0E94-E34C-B56A-CA4D00AC212F}">
      <dsp:nvSpPr>
        <dsp:cNvPr id="0" name=""/>
        <dsp:cNvSpPr/>
      </dsp:nvSpPr>
      <dsp:spPr>
        <a:xfrm>
          <a:off x="1197751" y="2357466"/>
          <a:ext cx="3989369" cy="3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Agile</a:t>
          </a:r>
        </a:p>
      </dsp:txBody>
      <dsp:txXfrm>
        <a:off x="1197751" y="2357466"/>
        <a:ext cx="3989369" cy="362669"/>
      </dsp:txXfrm>
    </dsp:sp>
    <dsp:sp modelId="{23C889F2-05A2-DB4B-AA50-7AB39B0B7127}">
      <dsp:nvSpPr>
        <dsp:cNvPr id="0" name=""/>
        <dsp:cNvSpPr/>
      </dsp:nvSpPr>
      <dsp:spPr>
        <a:xfrm>
          <a:off x="1197751" y="2720136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3158733"/>
            <a:satOff val="-7349"/>
            <a:lumOff val="-1211"/>
            <a:alphaOff val="0"/>
          </a:schemeClr>
        </a:solidFill>
        <a:ln w="12700" cap="flat" cmpd="sng" algn="in">
          <a:solidFill>
            <a:schemeClr val="accent4">
              <a:hueOff val="3158733"/>
              <a:satOff val="-7349"/>
              <a:lumOff val="-1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AEA4C-F979-9841-87AB-ED51E3F6368F}">
      <dsp:nvSpPr>
        <dsp:cNvPr id="0" name=""/>
        <dsp:cNvSpPr/>
      </dsp:nvSpPr>
      <dsp:spPr>
        <a:xfrm>
          <a:off x="1758479" y="2720136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3384357"/>
            <a:satOff val="-7874"/>
            <a:lumOff val="-1297"/>
            <a:alphaOff val="0"/>
          </a:schemeClr>
        </a:solidFill>
        <a:ln w="12700" cap="flat" cmpd="sng" algn="in">
          <a:solidFill>
            <a:schemeClr val="accent4">
              <a:hueOff val="3384357"/>
              <a:satOff val="-7874"/>
              <a:lumOff val="-12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2AC9C-4D58-AC4D-B0B4-6EAA2CCA2073}">
      <dsp:nvSpPr>
        <dsp:cNvPr id="0" name=""/>
        <dsp:cNvSpPr/>
      </dsp:nvSpPr>
      <dsp:spPr>
        <a:xfrm>
          <a:off x="2319651" y="2720136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3609980"/>
            <a:satOff val="-8399"/>
            <a:lumOff val="-1384"/>
            <a:alphaOff val="0"/>
          </a:schemeClr>
        </a:solidFill>
        <a:ln w="12700" cap="flat" cmpd="sng" algn="in">
          <a:solidFill>
            <a:schemeClr val="accent4">
              <a:hueOff val="3609980"/>
              <a:satOff val="-8399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59A0E-F811-6C49-9679-EB6193E52EAF}">
      <dsp:nvSpPr>
        <dsp:cNvPr id="0" name=""/>
        <dsp:cNvSpPr/>
      </dsp:nvSpPr>
      <dsp:spPr>
        <a:xfrm>
          <a:off x="2880379" y="2720136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3835604"/>
            <a:satOff val="-8924"/>
            <a:lumOff val="-1470"/>
            <a:alphaOff val="0"/>
          </a:schemeClr>
        </a:solidFill>
        <a:ln w="12700" cap="flat" cmpd="sng" algn="in">
          <a:solidFill>
            <a:schemeClr val="accent4">
              <a:hueOff val="3835604"/>
              <a:satOff val="-8924"/>
              <a:lumOff val="-1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7EB75-7BE0-3E47-B3E4-891C9CECE755}">
      <dsp:nvSpPr>
        <dsp:cNvPr id="0" name=""/>
        <dsp:cNvSpPr/>
      </dsp:nvSpPr>
      <dsp:spPr>
        <a:xfrm>
          <a:off x="3441550" y="2720136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4061228"/>
            <a:satOff val="-9449"/>
            <a:lumOff val="-1556"/>
            <a:alphaOff val="0"/>
          </a:schemeClr>
        </a:solidFill>
        <a:ln w="12700" cap="flat" cmpd="sng" algn="in">
          <a:solidFill>
            <a:schemeClr val="accent4">
              <a:hueOff val="4061228"/>
              <a:satOff val="-9449"/>
              <a:lumOff val="-15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59E4E-19E4-1549-9068-4BC71448A967}">
      <dsp:nvSpPr>
        <dsp:cNvPr id="0" name=""/>
        <dsp:cNvSpPr/>
      </dsp:nvSpPr>
      <dsp:spPr>
        <a:xfrm>
          <a:off x="4002278" y="2720136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4286852"/>
            <a:satOff val="-9974"/>
            <a:lumOff val="-1643"/>
            <a:alphaOff val="0"/>
          </a:schemeClr>
        </a:solidFill>
        <a:ln w="12700" cap="flat" cmpd="sng" algn="in">
          <a:solidFill>
            <a:schemeClr val="accent4">
              <a:hueOff val="4286852"/>
              <a:satOff val="-9974"/>
              <a:lumOff val="-16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FEAAB-9B39-2A47-BF64-F1F9C8A1CEB8}">
      <dsp:nvSpPr>
        <dsp:cNvPr id="0" name=""/>
        <dsp:cNvSpPr/>
      </dsp:nvSpPr>
      <dsp:spPr>
        <a:xfrm>
          <a:off x="4563449" y="2720136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4512475"/>
            <a:satOff val="-10499"/>
            <a:lumOff val="-1729"/>
            <a:alphaOff val="0"/>
          </a:schemeClr>
        </a:solidFill>
        <a:ln w="12700" cap="flat" cmpd="sng" algn="in">
          <a:solidFill>
            <a:schemeClr val="accent4">
              <a:hueOff val="4512475"/>
              <a:satOff val="-10499"/>
              <a:lumOff val="-17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C2857-7865-1C42-ADA4-6C7397F62721}">
      <dsp:nvSpPr>
        <dsp:cNvPr id="0" name=""/>
        <dsp:cNvSpPr/>
      </dsp:nvSpPr>
      <dsp:spPr>
        <a:xfrm>
          <a:off x="1197751" y="2794013"/>
          <a:ext cx="4041231" cy="5910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3835604"/>
              <a:satOff val="-8924"/>
              <a:lumOff val="-1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Broke down into 4 small sprints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Four Major Version Pushes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lots of minor version pushes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Had some iterate development and design work in a sprint and across sprints</a:t>
          </a:r>
        </a:p>
      </dsp:txBody>
      <dsp:txXfrm>
        <a:off x="1197751" y="2794013"/>
        <a:ext cx="4041231" cy="591017"/>
      </dsp:txXfrm>
    </dsp:sp>
    <dsp:sp modelId="{7F1D6076-05D1-1849-A023-4C58D2CAE739}">
      <dsp:nvSpPr>
        <dsp:cNvPr id="0" name=""/>
        <dsp:cNvSpPr/>
      </dsp:nvSpPr>
      <dsp:spPr>
        <a:xfrm>
          <a:off x="1197751" y="3535930"/>
          <a:ext cx="3989369" cy="3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Waterfall</a:t>
          </a:r>
        </a:p>
      </dsp:txBody>
      <dsp:txXfrm>
        <a:off x="1197751" y="3535930"/>
        <a:ext cx="3989369" cy="362669"/>
      </dsp:txXfrm>
    </dsp:sp>
    <dsp:sp modelId="{3D6F48CA-CBDA-4441-A158-9D72458CAF4E}">
      <dsp:nvSpPr>
        <dsp:cNvPr id="0" name=""/>
        <dsp:cNvSpPr/>
      </dsp:nvSpPr>
      <dsp:spPr>
        <a:xfrm>
          <a:off x="1197751" y="3898600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4738099"/>
            <a:satOff val="-11024"/>
            <a:lumOff val="-1816"/>
            <a:alphaOff val="0"/>
          </a:schemeClr>
        </a:solidFill>
        <a:ln w="12700" cap="flat" cmpd="sng" algn="in">
          <a:solidFill>
            <a:schemeClr val="accent4">
              <a:hueOff val="4738099"/>
              <a:satOff val="-11024"/>
              <a:lumOff val="-18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D9304-5765-9C4D-8B3A-95269C9220E6}">
      <dsp:nvSpPr>
        <dsp:cNvPr id="0" name=""/>
        <dsp:cNvSpPr/>
      </dsp:nvSpPr>
      <dsp:spPr>
        <a:xfrm>
          <a:off x="1758479" y="3898600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4963723"/>
            <a:satOff val="-11549"/>
            <a:lumOff val="-1902"/>
            <a:alphaOff val="0"/>
          </a:schemeClr>
        </a:solidFill>
        <a:ln w="12700" cap="flat" cmpd="sng" algn="in">
          <a:solidFill>
            <a:schemeClr val="accent4">
              <a:hueOff val="4963723"/>
              <a:satOff val="-11549"/>
              <a:lumOff val="-1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89BA0-EC50-DF4A-A6B3-0D184211307B}">
      <dsp:nvSpPr>
        <dsp:cNvPr id="0" name=""/>
        <dsp:cNvSpPr/>
      </dsp:nvSpPr>
      <dsp:spPr>
        <a:xfrm>
          <a:off x="2319651" y="3898600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5189347"/>
            <a:satOff val="-12074"/>
            <a:lumOff val="-1989"/>
            <a:alphaOff val="0"/>
          </a:schemeClr>
        </a:solidFill>
        <a:ln w="12700" cap="flat" cmpd="sng" algn="in">
          <a:solidFill>
            <a:schemeClr val="accent4">
              <a:hueOff val="5189347"/>
              <a:satOff val="-12074"/>
              <a:lumOff val="-19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8D354-3C4A-194E-B92B-399742E26A0A}">
      <dsp:nvSpPr>
        <dsp:cNvPr id="0" name=""/>
        <dsp:cNvSpPr/>
      </dsp:nvSpPr>
      <dsp:spPr>
        <a:xfrm>
          <a:off x="2880379" y="3898600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5414971"/>
            <a:satOff val="-12599"/>
            <a:lumOff val="-2075"/>
            <a:alphaOff val="0"/>
          </a:schemeClr>
        </a:solidFill>
        <a:ln w="12700" cap="flat" cmpd="sng" algn="in">
          <a:solidFill>
            <a:schemeClr val="accent4">
              <a:hueOff val="5414971"/>
              <a:satOff val="-12599"/>
              <a:lumOff val="-2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4AC1C-21FD-DF41-9228-23221B858649}">
      <dsp:nvSpPr>
        <dsp:cNvPr id="0" name=""/>
        <dsp:cNvSpPr/>
      </dsp:nvSpPr>
      <dsp:spPr>
        <a:xfrm>
          <a:off x="3441550" y="3898600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5640594"/>
            <a:satOff val="-13124"/>
            <a:lumOff val="-2162"/>
            <a:alphaOff val="0"/>
          </a:schemeClr>
        </a:solidFill>
        <a:ln w="12700" cap="flat" cmpd="sng" algn="in">
          <a:solidFill>
            <a:schemeClr val="accent4">
              <a:hueOff val="5640594"/>
              <a:satOff val="-13124"/>
              <a:lumOff val="-21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67DA6-02A3-6749-B0E1-1F0C02BDCCE7}">
      <dsp:nvSpPr>
        <dsp:cNvPr id="0" name=""/>
        <dsp:cNvSpPr/>
      </dsp:nvSpPr>
      <dsp:spPr>
        <a:xfrm>
          <a:off x="4002278" y="3898600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5866218"/>
            <a:satOff val="-13648"/>
            <a:lumOff val="-2248"/>
            <a:alphaOff val="0"/>
          </a:schemeClr>
        </a:solidFill>
        <a:ln w="12700" cap="flat" cmpd="sng" algn="in">
          <a:solidFill>
            <a:schemeClr val="accent4">
              <a:hueOff val="5866218"/>
              <a:satOff val="-13648"/>
              <a:lumOff val="-2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9A518-1E63-3644-B4F8-5F335ED0F919}">
      <dsp:nvSpPr>
        <dsp:cNvPr id="0" name=""/>
        <dsp:cNvSpPr/>
      </dsp:nvSpPr>
      <dsp:spPr>
        <a:xfrm>
          <a:off x="4563449" y="3898600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6091842"/>
            <a:satOff val="-14173"/>
            <a:lumOff val="-2335"/>
            <a:alphaOff val="0"/>
          </a:schemeClr>
        </a:solidFill>
        <a:ln w="12700" cap="flat" cmpd="sng" algn="in">
          <a:solidFill>
            <a:schemeClr val="accent4">
              <a:hueOff val="6091842"/>
              <a:satOff val="-14173"/>
              <a:lumOff val="-23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21F89-3933-DB41-B249-681D537D0F85}">
      <dsp:nvSpPr>
        <dsp:cNvPr id="0" name=""/>
        <dsp:cNvSpPr/>
      </dsp:nvSpPr>
      <dsp:spPr>
        <a:xfrm>
          <a:off x="1197751" y="3972477"/>
          <a:ext cx="4041231" cy="5910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5753406"/>
              <a:satOff val="-13386"/>
              <a:lumOff val="-22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Had definitive start and and end goals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Had definite roles</a:t>
          </a:r>
        </a:p>
      </dsp:txBody>
      <dsp:txXfrm>
        <a:off x="1197751" y="3972477"/>
        <a:ext cx="4041231" cy="591017"/>
      </dsp:txXfrm>
    </dsp:sp>
    <dsp:sp modelId="{88905463-CE47-5941-9110-D434C6AEA693}">
      <dsp:nvSpPr>
        <dsp:cNvPr id="0" name=""/>
        <dsp:cNvSpPr/>
      </dsp:nvSpPr>
      <dsp:spPr>
        <a:xfrm>
          <a:off x="1197751" y="4714393"/>
          <a:ext cx="3989369" cy="3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MVP</a:t>
          </a:r>
        </a:p>
      </dsp:txBody>
      <dsp:txXfrm>
        <a:off x="1197751" y="4714393"/>
        <a:ext cx="3989369" cy="362669"/>
      </dsp:txXfrm>
    </dsp:sp>
    <dsp:sp modelId="{FACE71D2-B3B3-E248-8809-4A724452A90B}">
      <dsp:nvSpPr>
        <dsp:cNvPr id="0" name=""/>
        <dsp:cNvSpPr/>
      </dsp:nvSpPr>
      <dsp:spPr>
        <a:xfrm>
          <a:off x="1197751" y="5077063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6317466"/>
            <a:satOff val="-14698"/>
            <a:lumOff val="-2421"/>
            <a:alphaOff val="0"/>
          </a:schemeClr>
        </a:solidFill>
        <a:ln w="12700" cap="flat" cmpd="sng" algn="in">
          <a:solidFill>
            <a:schemeClr val="accent4">
              <a:hueOff val="6317466"/>
              <a:satOff val="-14698"/>
              <a:lumOff val="-24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D7CD-C3CA-6D45-93B2-F05FDCCD2E5D}">
      <dsp:nvSpPr>
        <dsp:cNvPr id="0" name=""/>
        <dsp:cNvSpPr/>
      </dsp:nvSpPr>
      <dsp:spPr>
        <a:xfrm>
          <a:off x="1758479" y="5077063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6543089"/>
            <a:satOff val="-15223"/>
            <a:lumOff val="-2508"/>
            <a:alphaOff val="0"/>
          </a:schemeClr>
        </a:solidFill>
        <a:ln w="12700" cap="flat" cmpd="sng" algn="in">
          <a:solidFill>
            <a:schemeClr val="accent4">
              <a:hueOff val="6543089"/>
              <a:satOff val="-15223"/>
              <a:lumOff val="-25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E9C05-9F5D-FE49-A465-A4EC3103A613}">
      <dsp:nvSpPr>
        <dsp:cNvPr id="0" name=""/>
        <dsp:cNvSpPr/>
      </dsp:nvSpPr>
      <dsp:spPr>
        <a:xfrm>
          <a:off x="2319651" y="5077063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6768713"/>
            <a:satOff val="-15748"/>
            <a:lumOff val="-2594"/>
            <a:alphaOff val="0"/>
          </a:schemeClr>
        </a:solidFill>
        <a:ln w="12700" cap="flat" cmpd="sng" algn="in">
          <a:solidFill>
            <a:schemeClr val="accent4">
              <a:hueOff val="6768713"/>
              <a:satOff val="-15748"/>
              <a:lumOff val="-25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83BE7-A2B9-C54B-A33D-D38F04836D36}">
      <dsp:nvSpPr>
        <dsp:cNvPr id="0" name=""/>
        <dsp:cNvSpPr/>
      </dsp:nvSpPr>
      <dsp:spPr>
        <a:xfrm>
          <a:off x="2880379" y="5077063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6994337"/>
            <a:satOff val="-16273"/>
            <a:lumOff val="-2681"/>
            <a:alphaOff val="0"/>
          </a:schemeClr>
        </a:solidFill>
        <a:ln w="12700" cap="flat" cmpd="sng" algn="in">
          <a:solidFill>
            <a:schemeClr val="accent4">
              <a:hueOff val="6994337"/>
              <a:satOff val="-16273"/>
              <a:lumOff val="-26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CE9F-2D23-1A41-810D-5A79ED3E82A7}">
      <dsp:nvSpPr>
        <dsp:cNvPr id="0" name=""/>
        <dsp:cNvSpPr/>
      </dsp:nvSpPr>
      <dsp:spPr>
        <a:xfrm>
          <a:off x="3441550" y="5077063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7219961"/>
            <a:satOff val="-16798"/>
            <a:lumOff val="-2767"/>
            <a:alphaOff val="0"/>
          </a:schemeClr>
        </a:solidFill>
        <a:ln w="12700" cap="flat" cmpd="sng" algn="in">
          <a:solidFill>
            <a:schemeClr val="accent4">
              <a:hueOff val="7219961"/>
              <a:satOff val="-16798"/>
              <a:lumOff val="-27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8CAC6-45E1-C848-9C4F-7B839F24A812}">
      <dsp:nvSpPr>
        <dsp:cNvPr id="0" name=""/>
        <dsp:cNvSpPr/>
      </dsp:nvSpPr>
      <dsp:spPr>
        <a:xfrm>
          <a:off x="4002278" y="5077063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7445584"/>
            <a:satOff val="-17323"/>
            <a:lumOff val="-2854"/>
            <a:alphaOff val="0"/>
          </a:schemeClr>
        </a:solidFill>
        <a:ln w="12700" cap="flat" cmpd="sng" algn="in">
          <a:solidFill>
            <a:schemeClr val="accent4">
              <a:hueOff val="7445584"/>
              <a:satOff val="-17323"/>
              <a:lumOff val="-28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6CF04-63E1-3F47-A431-86F2C740A519}">
      <dsp:nvSpPr>
        <dsp:cNvPr id="0" name=""/>
        <dsp:cNvSpPr/>
      </dsp:nvSpPr>
      <dsp:spPr>
        <a:xfrm>
          <a:off x="4563449" y="5077063"/>
          <a:ext cx="933512" cy="738772"/>
        </a:xfrm>
        <a:prstGeom prst="chevron">
          <a:avLst>
            <a:gd name="adj" fmla="val 70610"/>
          </a:avLst>
        </a:prstGeom>
        <a:solidFill>
          <a:schemeClr val="accent4"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C524F-2902-8841-895D-E0A2B1F6D996}">
      <dsp:nvSpPr>
        <dsp:cNvPr id="0" name=""/>
        <dsp:cNvSpPr/>
      </dsp:nvSpPr>
      <dsp:spPr>
        <a:xfrm>
          <a:off x="1197751" y="5150940"/>
          <a:ext cx="4041231" cy="5910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Clearly identify the MVP and focus on DELIVERING IT!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the product backlog</a:t>
          </a:r>
        </a:p>
      </dsp:txBody>
      <dsp:txXfrm>
        <a:off x="1197751" y="5150940"/>
        <a:ext cx="4041231" cy="591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98BE4-224D-4C44-9B01-5CE499DCD52E}">
      <dsp:nvSpPr>
        <dsp:cNvPr id="0" name=""/>
        <dsp:cNvSpPr/>
      </dsp:nvSpPr>
      <dsp:spPr>
        <a:xfrm>
          <a:off x="1293" y="425810"/>
          <a:ext cx="2014778" cy="2370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2BBA1-1D1C-C14C-BE6C-83EC817EA02A}">
      <dsp:nvSpPr>
        <dsp:cNvPr id="0" name=""/>
        <dsp:cNvSpPr/>
      </dsp:nvSpPr>
      <dsp:spPr>
        <a:xfrm>
          <a:off x="1293" y="514830"/>
          <a:ext cx="148012" cy="148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3779A-6DA2-D843-92A9-1515341C49BD}">
      <dsp:nvSpPr>
        <dsp:cNvPr id="0" name=""/>
        <dsp:cNvSpPr/>
      </dsp:nvSpPr>
      <dsp:spPr>
        <a:xfrm>
          <a:off x="1293" y="0"/>
          <a:ext cx="2014778" cy="42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Branching &amp; Merging</a:t>
          </a:r>
        </a:p>
      </dsp:txBody>
      <dsp:txXfrm>
        <a:off x="1293" y="0"/>
        <a:ext cx="2014778" cy="425810"/>
      </dsp:txXfrm>
    </dsp:sp>
    <dsp:sp modelId="{70941A90-48F0-F448-AE01-1936895CC6BE}">
      <dsp:nvSpPr>
        <dsp:cNvPr id="0" name=""/>
        <dsp:cNvSpPr/>
      </dsp:nvSpPr>
      <dsp:spPr>
        <a:xfrm>
          <a:off x="1293" y="859844"/>
          <a:ext cx="148009" cy="148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41D7E-3FF0-5744-A2E6-EA202DBAE52D}">
      <dsp:nvSpPr>
        <dsp:cNvPr id="0" name=""/>
        <dsp:cNvSpPr/>
      </dsp:nvSpPr>
      <dsp:spPr>
        <a:xfrm>
          <a:off x="142327" y="761343"/>
          <a:ext cx="1873744" cy="345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work with TA</a:t>
          </a:r>
        </a:p>
      </dsp:txBody>
      <dsp:txXfrm>
        <a:off x="142327" y="761343"/>
        <a:ext cx="1873744" cy="345009"/>
      </dsp:txXfrm>
    </dsp:sp>
    <dsp:sp modelId="{3B820680-B2CE-AA49-ACCD-4BB7A651D140}">
      <dsp:nvSpPr>
        <dsp:cNvPr id="0" name=""/>
        <dsp:cNvSpPr/>
      </dsp:nvSpPr>
      <dsp:spPr>
        <a:xfrm>
          <a:off x="1293" y="1204853"/>
          <a:ext cx="148009" cy="148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1278535"/>
              <a:satOff val="-2975"/>
              <a:lumOff val="-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CB686-8BD0-1446-AC7D-0AC7243DF039}">
      <dsp:nvSpPr>
        <dsp:cNvPr id="0" name=""/>
        <dsp:cNvSpPr/>
      </dsp:nvSpPr>
      <dsp:spPr>
        <a:xfrm>
          <a:off x="142327" y="1106353"/>
          <a:ext cx="1873744" cy="345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trial and error</a:t>
          </a:r>
        </a:p>
      </dsp:txBody>
      <dsp:txXfrm>
        <a:off x="142327" y="1106353"/>
        <a:ext cx="1873744" cy="345009"/>
      </dsp:txXfrm>
    </dsp:sp>
    <dsp:sp modelId="{2E973357-270B-C445-89FD-6DADA318CC37}">
      <dsp:nvSpPr>
        <dsp:cNvPr id="0" name=""/>
        <dsp:cNvSpPr/>
      </dsp:nvSpPr>
      <dsp:spPr>
        <a:xfrm>
          <a:off x="1293" y="1549863"/>
          <a:ext cx="148009" cy="148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F88B1-F86B-C34A-9622-0BE306CE291A}">
      <dsp:nvSpPr>
        <dsp:cNvPr id="0" name=""/>
        <dsp:cNvSpPr/>
      </dsp:nvSpPr>
      <dsp:spPr>
        <a:xfrm>
          <a:off x="142327" y="1451363"/>
          <a:ext cx="1873744" cy="345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communication</a:t>
          </a:r>
        </a:p>
      </dsp:txBody>
      <dsp:txXfrm>
        <a:off x="142327" y="1451363"/>
        <a:ext cx="1873744" cy="345009"/>
      </dsp:txXfrm>
    </dsp:sp>
    <dsp:sp modelId="{AB79C98E-EB47-814D-B3E5-E5B146A4E723}">
      <dsp:nvSpPr>
        <dsp:cNvPr id="0" name=""/>
        <dsp:cNvSpPr/>
      </dsp:nvSpPr>
      <dsp:spPr>
        <a:xfrm>
          <a:off x="2116810" y="425810"/>
          <a:ext cx="2014778" cy="237032"/>
        </a:xfrm>
        <a:prstGeom prst="rect">
          <a:avLst/>
        </a:prstGeom>
        <a:solidFill>
          <a:schemeClr val="accent4">
            <a:hueOff val="3835604"/>
            <a:satOff val="-8924"/>
            <a:lumOff val="-1470"/>
            <a:alphaOff val="0"/>
          </a:schemeClr>
        </a:solidFill>
        <a:ln w="12700" cap="flat" cmpd="sng" algn="in">
          <a:solidFill>
            <a:schemeClr val="accent4">
              <a:hueOff val="3835604"/>
              <a:satOff val="-8924"/>
              <a:lumOff val="-1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E245C-4D2C-9D4F-B863-EA50888F8098}">
      <dsp:nvSpPr>
        <dsp:cNvPr id="0" name=""/>
        <dsp:cNvSpPr/>
      </dsp:nvSpPr>
      <dsp:spPr>
        <a:xfrm>
          <a:off x="2116810" y="514830"/>
          <a:ext cx="148012" cy="148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3835604"/>
              <a:satOff val="-8924"/>
              <a:lumOff val="-1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08F43-757C-C94A-84D8-7C01B556FB1C}">
      <dsp:nvSpPr>
        <dsp:cNvPr id="0" name=""/>
        <dsp:cNvSpPr/>
      </dsp:nvSpPr>
      <dsp:spPr>
        <a:xfrm>
          <a:off x="2116810" y="0"/>
          <a:ext cx="2014778" cy="42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single Page format</a:t>
          </a:r>
        </a:p>
      </dsp:txBody>
      <dsp:txXfrm>
        <a:off x="2116810" y="0"/>
        <a:ext cx="2014778" cy="425810"/>
      </dsp:txXfrm>
    </dsp:sp>
    <dsp:sp modelId="{CC7794B0-1D01-6843-8D9F-40277089242D}">
      <dsp:nvSpPr>
        <dsp:cNvPr id="0" name=""/>
        <dsp:cNvSpPr/>
      </dsp:nvSpPr>
      <dsp:spPr>
        <a:xfrm>
          <a:off x="2116810" y="859844"/>
          <a:ext cx="148009" cy="148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3835604"/>
              <a:satOff val="-8924"/>
              <a:lumOff val="-1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19098-9F75-8D46-A456-0685189AB044}">
      <dsp:nvSpPr>
        <dsp:cNvPr id="0" name=""/>
        <dsp:cNvSpPr/>
      </dsp:nvSpPr>
      <dsp:spPr>
        <a:xfrm>
          <a:off x="2257845" y="761343"/>
          <a:ext cx="1873744" cy="345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clearly documenting the experience</a:t>
          </a:r>
        </a:p>
      </dsp:txBody>
      <dsp:txXfrm>
        <a:off x="2257845" y="761343"/>
        <a:ext cx="1873744" cy="345009"/>
      </dsp:txXfrm>
    </dsp:sp>
    <dsp:sp modelId="{F11D360C-AFFD-B042-8144-EFA82A7A83FD}">
      <dsp:nvSpPr>
        <dsp:cNvPr id="0" name=""/>
        <dsp:cNvSpPr/>
      </dsp:nvSpPr>
      <dsp:spPr>
        <a:xfrm>
          <a:off x="2116810" y="1204853"/>
          <a:ext cx="148009" cy="148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29A98-11C4-C14D-AF8C-96A7412FB182}">
      <dsp:nvSpPr>
        <dsp:cNvPr id="0" name=""/>
        <dsp:cNvSpPr/>
      </dsp:nvSpPr>
      <dsp:spPr>
        <a:xfrm>
          <a:off x="2257845" y="1106353"/>
          <a:ext cx="1873744" cy="345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testing, testing, testing</a:t>
          </a:r>
        </a:p>
      </dsp:txBody>
      <dsp:txXfrm>
        <a:off x="2257845" y="1106353"/>
        <a:ext cx="1873744" cy="345009"/>
      </dsp:txXfrm>
    </dsp:sp>
    <dsp:sp modelId="{23CAAEE1-A938-E840-BD02-224B3735485D}">
      <dsp:nvSpPr>
        <dsp:cNvPr id="0" name=""/>
        <dsp:cNvSpPr/>
      </dsp:nvSpPr>
      <dsp:spPr>
        <a:xfrm>
          <a:off x="4232328" y="425810"/>
          <a:ext cx="2014778" cy="237032"/>
        </a:xfrm>
        <a:prstGeom prst="rect">
          <a:avLst/>
        </a:prstGeom>
        <a:solidFill>
          <a:schemeClr val="accent4"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DB156-2D05-6541-B9F0-DF7AB2D4A76B}">
      <dsp:nvSpPr>
        <dsp:cNvPr id="0" name=""/>
        <dsp:cNvSpPr/>
      </dsp:nvSpPr>
      <dsp:spPr>
        <a:xfrm>
          <a:off x="4232328" y="514830"/>
          <a:ext cx="148012" cy="148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3036E-71E3-604F-98D7-FB4647335DDE}">
      <dsp:nvSpPr>
        <dsp:cNvPr id="0" name=""/>
        <dsp:cNvSpPr/>
      </dsp:nvSpPr>
      <dsp:spPr>
        <a:xfrm>
          <a:off x="4232328" y="0"/>
          <a:ext cx="2014778" cy="42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Creative Differences</a:t>
          </a:r>
        </a:p>
      </dsp:txBody>
      <dsp:txXfrm>
        <a:off x="4232328" y="0"/>
        <a:ext cx="2014778" cy="425810"/>
      </dsp:txXfrm>
    </dsp:sp>
    <dsp:sp modelId="{DDB5092C-7082-1A41-887C-906EF6D71D62}">
      <dsp:nvSpPr>
        <dsp:cNvPr id="0" name=""/>
        <dsp:cNvSpPr/>
      </dsp:nvSpPr>
      <dsp:spPr>
        <a:xfrm>
          <a:off x="4232328" y="859844"/>
          <a:ext cx="148009" cy="148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6392673"/>
              <a:satOff val="-14873"/>
              <a:lumOff val="-24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7BE5D-54A3-BD42-BEC1-844117A72E49}">
      <dsp:nvSpPr>
        <dsp:cNvPr id="0" name=""/>
        <dsp:cNvSpPr/>
      </dsp:nvSpPr>
      <dsp:spPr>
        <a:xfrm>
          <a:off x="4373362" y="761343"/>
          <a:ext cx="1873744" cy="345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Discuss</a:t>
          </a:r>
        </a:p>
      </dsp:txBody>
      <dsp:txXfrm>
        <a:off x="4373362" y="761343"/>
        <a:ext cx="1873744" cy="345009"/>
      </dsp:txXfrm>
    </dsp:sp>
    <dsp:sp modelId="{5B13BF8D-3795-124A-940C-477EE8BD561F}">
      <dsp:nvSpPr>
        <dsp:cNvPr id="0" name=""/>
        <dsp:cNvSpPr/>
      </dsp:nvSpPr>
      <dsp:spPr>
        <a:xfrm>
          <a:off x="4232328" y="1204853"/>
          <a:ext cx="148009" cy="148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C5D6D-EB84-D441-A898-1364857F4D28}">
      <dsp:nvSpPr>
        <dsp:cNvPr id="0" name=""/>
        <dsp:cNvSpPr/>
      </dsp:nvSpPr>
      <dsp:spPr>
        <a:xfrm>
          <a:off x="4373362" y="1106353"/>
          <a:ext cx="1873744" cy="345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COMPROMISE</a:t>
          </a:r>
        </a:p>
      </dsp:txBody>
      <dsp:txXfrm>
        <a:off x="4373362" y="1106353"/>
        <a:ext cx="1873744" cy="3450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93FA9-19B4-D641-B223-D59C9BE6EB3B}">
      <dsp:nvSpPr>
        <dsp:cNvPr id="0" name=""/>
        <dsp:cNvSpPr/>
      </dsp:nvSpPr>
      <dsp:spPr>
        <a:xfrm>
          <a:off x="547662" y="3820"/>
          <a:ext cx="2288488" cy="17083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Positive attitudes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Willingness to listen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Adaptability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Helpfulness</a:t>
          </a:r>
        </a:p>
      </dsp:txBody>
      <dsp:txXfrm>
        <a:off x="587690" y="43848"/>
        <a:ext cx="2208432" cy="1668280"/>
      </dsp:txXfrm>
    </dsp:sp>
    <dsp:sp modelId="{2FE68E13-387B-0244-A2BB-39E44F93A9BF}">
      <dsp:nvSpPr>
        <dsp:cNvPr id="0" name=""/>
        <dsp:cNvSpPr/>
      </dsp:nvSpPr>
      <dsp:spPr>
        <a:xfrm>
          <a:off x="547662" y="1712128"/>
          <a:ext cx="2288488" cy="7345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Team work</a:t>
          </a:r>
        </a:p>
      </dsp:txBody>
      <dsp:txXfrm>
        <a:off x="547662" y="1712128"/>
        <a:ext cx="1611611" cy="734572"/>
      </dsp:txXfrm>
    </dsp:sp>
    <dsp:sp modelId="{17E6A71F-7313-384C-B74F-4CEF0597DCAB}">
      <dsp:nvSpPr>
        <dsp:cNvPr id="0" name=""/>
        <dsp:cNvSpPr/>
      </dsp:nvSpPr>
      <dsp:spPr>
        <a:xfrm>
          <a:off x="2224011" y="1828808"/>
          <a:ext cx="800970" cy="800970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DCAD9-6FAB-7B41-ACC0-EDFDA0BD7322}">
      <dsp:nvSpPr>
        <dsp:cNvPr id="0" name=""/>
        <dsp:cNvSpPr/>
      </dsp:nvSpPr>
      <dsp:spPr>
        <a:xfrm>
          <a:off x="3223417" y="3820"/>
          <a:ext cx="2288488" cy="17083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Wanted a mobile solution; kept to the delivering a mobile friend solution</a:t>
          </a:r>
        </a:p>
      </dsp:txBody>
      <dsp:txXfrm>
        <a:off x="3263445" y="43848"/>
        <a:ext cx="2208432" cy="1668280"/>
      </dsp:txXfrm>
    </dsp:sp>
    <dsp:sp modelId="{F601C470-24E4-D74C-9EC5-2020A7E93264}">
      <dsp:nvSpPr>
        <dsp:cNvPr id="0" name=""/>
        <dsp:cNvSpPr/>
      </dsp:nvSpPr>
      <dsp:spPr>
        <a:xfrm>
          <a:off x="3223417" y="1712128"/>
          <a:ext cx="2288488" cy="734572"/>
        </a:xfrm>
        <a:prstGeom prst="rect">
          <a:avLst/>
        </a:prstGeom>
        <a:solidFill>
          <a:schemeClr val="accent4">
            <a:hueOff val="2557069"/>
            <a:satOff val="-5949"/>
            <a:lumOff val="-980"/>
            <a:alphaOff val="0"/>
          </a:schemeClr>
        </a:solidFill>
        <a:ln w="12700" cap="flat" cmpd="sng" algn="in"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Mobility</a:t>
          </a:r>
        </a:p>
      </dsp:txBody>
      <dsp:txXfrm>
        <a:off x="3223417" y="1712128"/>
        <a:ext cx="1611611" cy="734572"/>
      </dsp:txXfrm>
    </dsp:sp>
    <dsp:sp modelId="{9E72EEF9-3662-354E-8FC3-25A29077FF3E}">
      <dsp:nvSpPr>
        <dsp:cNvPr id="0" name=""/>
        <dsp:cNvSpPr/>
      </dsp:nvSpPr>
      <dsp:spPr>
        <a:xfrm>
          <a:off x="4899766" y="1828808"/>
          <a:ext cx="800970" cy="800970"/>
        </a:xfrm>
        <a:prstGeom prst="ellipse">
          <a:avLst/>
        </a:prstGeom>
        <a:solidFill>
          <a:schemeClr val="accent4">
            <a:tint val="40000"/>
            <a:alpha val="90000"/>
            <a:hueOff val="2607952"/>
            <a:satOff val="-3970"/>
            <a:lumOff val="-337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2607952"/>
              <a:satOff val="-3970"/>
              <a:lumOff val="-3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4A1FD-2372-B54F-B8B1-E79684808600}">
      <dsp:nvSpPr>
        <dsp:cNvPr id="0" name=""/>
        <dsp:cNvSpPr/>
      </dsp:nvSpPr>
      <dsp:spPr>
        <a:xfrm>
          <a:off x="547662" y="3026483"/>
          <a:ext cx="2288488" cy="17083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 API calls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Firebase database</a:t>
          </a:r>
        </a:p>
      </dsp:txBody>
      <dsp:txXfrm>
        <a:off x="587690" y="3066511"/>
        <a:ext cx="2208432" cy="1668280"/>
      </dsp:txXfrm>
    </dsp:sp>
    <dsp:sp modelId="{3AB434F2-29CA-374E-93A3-D4543D5F9F34}">
      <dsp:nvSpPr>
        <dsp:cNvPr id="0" name=""/>
        <dsp:cNvSpPr/>
      </dsp:nvSpPr>
      <dsp:spPr>
        <a:xfrm>
          <a:off x="547662" y="4734791"/>
          <a:ext cx="2288488" cy="734572"/>
        </a:xfrm>
        <a:prstGeom prst="rect">
          <a:avLst/>
        </a:prstGeom>
        <a:solidFill>
          <a:schemeClr val="accent4">
            <a:hueOff val="5114139"/>
            <a:satOff val="-11899"/>
            <a:lumOff val="-1960"/>
            <a:alphaOff val="0"/>
          </a:schemeClr>
        </a:solidFill>
        <a:ln w="12700" cap="flat" cmpd="sng" algn="in"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Functionality</a:t>
          </a:r>
        </a:p>
      </dsp:txBody>
      <dsp:txXfrm>
        <a:off x="547662" y="4734791"/>
        <a:ext cx="1611611" cy="734572"/>
      </dsp:txXfrm>
    </dsp:sp>
    <dsp:sp modelId="{B27C7BE3-77EF-094F-A4B4-EBA58E2BE8FE}">
      <dsp:nvSpPr>
        <dsp:cNvPr id="0" name=""/>
        <dsp:cNvSpPr/>
      </dsp:nvSpPr>
      <dsp:spPr>
        <a:xfrm>
          <a:off x="2224011" y="4851471"/>
          <a:ext cx="800970" cy="800970"/>
        </a:xfrm>
        <a:prstGeom prst="ellipse">
          <a:avLst/>
        </a:prstGeom>
        <a:solidFill>
          <a:schemeClr val="accent4">
            <a:tint val="40000"/>
            <a:alpha val="90000"/>
            <a:hueOff val="5215904"/>
            <a:satOff val="-7940"/>
            <a:lumOff val="-674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5215904"/>
              <a:satOff val="-7940"/>
              <a:lumOff val="-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7061F-B230-504F-B400-53938C6A51F7}">
      <dsp:nvSpPr>
        <dsp:cNvPr id="0" name=""/>
        <dsp:cNvSpPr/>
      </dsp:nvSpPr>
      <dsp:spPr>
        <a:xfrm>
          <a:off x="3223417" y="3026483"/>
          <a:ext cx="2288488" cy="17083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Crisp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Simple</a:t>
          </a:r>
        </a:p>
      </dsp:txBody>
      <dsp:txXfrm>
        <a:off x="3263445" y="3066511"/>
        <a:ext cx="2208432" cy="1668280"/>
      </dsp:txXfrm>
    </dsp:sp>
    <dsp:sp modelId="{D11DD236-2235-3447-847F-B10292F6A741}">
      <dsp:nvSpPr>
        <dsp:cNvPr id="0" name=""/>
        <dsp:cNvSpPr/>
      </dsp:nvSpPr>
      <dsp:spPr>
        <a:xfrm>
          <a:off x="3223417" y="4734791"/>
          <a:ext cx="2288488" cy="734572"/>
        </a:xfrm>
        <a:prstGeom prst="rect">
          <a:avLst/>
        </a:prstGeom>
        <a:solidFill>
          <a:schemeClr val="accent4"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</a:p>
      </dsp:txBody>
      <dsp:txXfrm>
        <a:off x="3223417" y="4734791"/>
        <a:ext cx="1611611" cy="734572"/>
      </dsp:txXfrm>
    </dsp:sp>
    <dsp:sp modelId="{E9B1399B-4097-7C45-9BC6-2028785B87E0}">
      <dsp:nvSpPr>
        <dsp:cNvPr id="0" name=""/>
        <dsp:cNvSpPr/>
      </dsp:nvSpPr>
      <dsp:spPr>
        <a:xfrm>
          <a:off x="4899766" y="4851471"/>
          <a:ext cx="800970" cy="800970"/>
        </a:xfrm>
        <a:prstGeom prst="ellipse">
          <a:avLst/>
        </a:prstGeom>
        <a:solidFill>
          <a:schemeClr val="accent4">
            <a:tint val="40000"/>
            <a:alpha val="90000"/>
            <a:hueOff val="7823856"/>
            <a:satOff val="-11910"/>
            <a:lumOff val="-1011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7823856"/>
              <a:satOff val="-11910"/>
              <a:lumOff val="-10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9FA9B-7E45-B346-AB7E-F492198459ED}">
      <dsp:nvSpPr>
        <dsp:cNvPr id="0" name=""/>
        <dsp:cNvSpPr/>
      </dsp:nvSpPr>
      <dsp:spPr>
        <a:xfrm>
          <a:off x="931374" y="3391564"/>
          <a:ext cx="2411265" cy="22960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1D610-B7B5-FD49-B45A-44F5A6EBC5C2}">
      <dsp:nvSpPr>
        <dsp:cNvPr id="0" name=""/>
        <dsp:cNvSpPr/>
      </dsp:nvSpPr>
      <dsp:spPr>
        <a:xfrm rot="16200000">
          <a:off x="-685002" y="4381735"/>
          <a:ext cx="2647077" cy="299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Accept </a:t>
          </a:r>
          <a:r>
            <a:rPr lang="en-US" sz="1800" kern="1200" dirty="0"/>
            <a:t>CHANGE</a:t>
          </a:r>
          <a:r>
            <a:rPr lang="en-US" sz="1700" kern="1200" dirty="0"/>
            <a:t> in Course</a:t>
          </a:r>
        </a:p>
      </dsp:txBody>
      <dsp:txXfrm>
        <a:off x="-685002" y="4381735"/>
        <a:ext cx="2647077" cy="299569"/>
      </dsp:txXfrm>
    </dsp:sp>
    <dsp:sp modelId="{19024D38-51E7-D44A-9D20-92B467CE5766}">
      <dsp:nvSpPr>
        <dsp:cNvPr id="0" name=""/>
        <dsp:cNvSpPr/>
      </dsp:nvSpPr>
      <dsp:spPr>
        <a:xfrm>
          <a:off x="3810444" y="3462063"/>
          <a:ext cx="2464877" cy="230634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528C2-37F6-794B-AD1A-D802FFDF8893}">
      <dsp:nvSpPr>
        <dsp:cNvPr id="0" name=""/>
        <dsp:cNvSpPr/>
      </dsp:nvSpPr>
      <dsp:spPr>
        <a:xfrm rot="16200000">
          <a:off x="5296501" y="4490882"/>
          <a:ext cx="2336585" cy="34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and then test again</a:t>
          </a:r>
        </a:p>
      </dsp:txBody>
      <dsp:txXfrm>
        <a:off x="5296501" y="4490882"/>
        <a:ext cx="2336585" cy="341776"/>
      </dsp:txXfrm>
    </dsp:sp>
    <dsp:sp modelId="{FC449833-DEFC-1141-A7EB-63779E715D58}">
      <dsp:nvSpPr>
        <dsp:cNvPr id="0" name=""/>
        <dsp:cNvSpPr/>
      </dsp:nvSpPr>
      <dsp:spPr>
        <a:xfrm>
          <a:off x="982673" y="347955"/>
          <a:ext cx="2380896" cy="2080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3530E-17F0-1D4B-83F1-3C8975DE1923}">
      <dsp:nvSpPr>
        <dsp:cNvPr id="0" name=""/>
        <dsp:cNvSpPr/>
      </dsp:nvSpPr>
      <dsp:spPr>
        <a:xfrm rot="16200000">
          <a:off x="-562579" y="1164177"/>
          <a:ext cx="2456169" cy="44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Communicate, there is never enough talking</a:t>
          </a:r>
        </a:p>
      </dsp:txBody>
      <dsp:txXfrm>
        <a:off x="-562579" y="1164177"/>
        <a:ext cx="2456169" cy="445039"/>
      </dsp:txXfrm>
    </dsp:sp>
    <dsp:sp modelId="{1D85DEC2-00FC-B64F-B974-6D6F01E9BA42}">
      <dsp:nvSpPr>
        <dsp:cNvPr id="0" name=""/>
        <dsp:cNvSpPr/>
      </dsp:nvSpPr>
      <dsp:spPr>
        <a:xfrm>
          <a:off x="3816609" y="340375"/>
          <a:ext cx="2499378" cy="208816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F98CC-A587-2A47-9CDC-7BE5D39431F5}">
      <dsp:nvSpPr>
        <dsp:cNvPr id="0" name=""/>
        <dsp:cNvSpPr/>
      </dsp:nvSpPr>
      <dsp:spPr>
        <a:xfrm rot="16200000">
          <a:off x="5606809" y="1180635"/>
          <a:ext cx="2075210" cy="50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Prioritize the deliverable</a:t>
          </a:r>
        </a:p>
      </dsp:txBody>
      <dsp:txXfrm>
        <a:off x="5606809" y="1180635"/>
        <a:ext cx="2075210" cy="505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Blocks">
  <dgm:title val=""/>
  <dgm:desc val=""/>
  <dgm:catLst>
    <dgm:cat type="picture" pri="12000"/>
    <dgm:cat type="pictureconvert" pri="1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gt" val="5">
        <dgm:choose name="Name3">
          <dgm:if name="Name4" func="var" arg="dir" op="equ" val="norm">
            <dgm:alg type="snake">
              <dgm:param type="grDir" val="bL"/>
              <dgm:param type="bkpt" val="fixed"/>
              <dgm:param type="bkPtFixedVal" val="3"/>
              <dgm:param type="off" val="off"/>
              <dgm:param type="horzAlign" val="r"/>
              <dgm:param type="vertAlign" val="b"/>
            </dgm:alg>
          </dgm:if>
          <dgm:else name="Name5">
            <dgm:alg type="snake">
              <dgm:param type="grDir" val="bR"/>
              <dgm:param type="bkpt" val="fixed"/>
              <dgm:param type="bkPtFixedVal" val="3"/>
              <dgm:param type="off" val="off"/>
              <dgm:param type="horzAlign" val="l"/>
              <dgm:param type="vertAlign" val="b"/>
            </dgm:alg>
          </dgm:else>
        </dgm:choose>
      </dgm:if>
      <dgm:else name="Name6">
        <dgm:choose name="Name7">
          <dgm:if name="Name8" func="var" arg="dir" op="equ" val="norm">
            <dgm:alg type="snake">
              <dgm:param type="grDir" val="bL"/>
              <dgm:param type="bkpt" val="fixed"/>
              <dgm:param type="bkPtFixedVal" val="2"/>
              <dgm:param type="off" val="off"/>
              <dgm:param type="horzAlign" val="r"/>
              <dgm:param type="vertAlign" val="b"/>
            </dgm:alg>
          </dgm:if>
          <dgm:else name="Name9">
            <dgm:alg type="snake">
              <dgm:param type="grDir" val="bR"/>
              <dgm:param type="bkpt" val="fixed"/>
              <dgm:param type="bkPtFixedVal" val="2"/>
              <dgm:param type="off" val="off"/>
              <dgm:param type="horzAlign" val="l"/>
              <dgm:param type="vertAlign" val="b"/>
            </dgm:alg>
          </dgm:else>
        </dgm:choose>
      </dgm:else>
    </dgm:choose>
    <dgm:shape xmlns:r="http://schemas.openxmlformats.org/officeDocument/2006/relationships" r:blip="">
      <dgm:adjLst/>
    </dgm:shape>
    <dgm:constrLst>
      <dgm:constr type="alignOff" val="1"/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13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2"/>
        </dgm:alg>
        <dgm:shape xmlns:r="http://schemas.openxmlformats.org/officeDocument/2006/relationships" r:blip="">
          <dgm:adjLst/>
        </dgm:shape>
        <dgm:choose name="Name10">
          <dgm:if name="Name11" func="var" arg="dir" op="equ" val="norm">
            <dgm:constrLst>
              <dgm:constr type="l" for="ch" forName="Image" refType="w" refFor="ch" refForName="Image" fact="0.2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fact="0"/>
              <dgm:constr type="t" for="ch" forName="Parent" refType="h" fact="0"/>
              <dgm:constr type="w" for="ch" forName="Parent" refType="h" refFor="ch" refForName="Image" op="equ" fact="0.2"/>
              <dgm:constr type="h" for="ch" forName="Parent" refType="h" refFor="ch" refForName="Image" op="equ"/>
            </dgm:constrLst>
          </dgm:if>
          <dgm:else name="Name12">
            <dgm:constrLst>
              <dgm:constr type="l" for="ch" forName="Image" refType="w" fact="0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refFor="ch" refForName="Image"/>
              <dgm:constr type="t" for="ch" forName="Parent" refType="h" fact="0"/>
              <dgm:constr type="w" for="ch" forName="Parent" refType="w" refFor="ch" refForName="Image" fact="0.2"/>
              <dgm:constr type="h" for="ch" forName="Parent" refType="h" refFor="ch" refForName="Image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revTx">
          <dgm:varLst>
            <dgm:bulletEnabled val="1"/>
          </dgm:varLst>
          <dgm:alg type="tx">
            <dgm:param type="parTxLTRAlign" val="l"/>
            <dgm:param type="txAnchorVert" val="b"/>
            <dgm:param type="txAnchorVertCh" val="b"/>
            <dgm:param type="autoTxRot" val="grav"/>
          </dgm:alg>
          <dgm:choose name="Name13">
            <dgm:if name="Name14" func="var" arg="dir" op="equ" val="norm">
              <dgm:shape xmlns:r="http://schemas.openxmlformats.org/officeDocument/2006/relationships" rot="270" type="rect" r:blip="">
                <dgm:adjLst/>
              </dgm:shape>
            </dgm:if>
            <dgm:else name="Name15">
              <dgm:shape xmlns:r="http://schemas.openxmlformats.org/officeDocument/2006/relationships" rot="90" type="rect" r:blip="">
                <dgm:adjLst/>
              </dgm:shape>
            </dgm:else>
          </dgm:choose>
          <dgm:presOf axis="desOr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Kimberly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Kalsang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8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Kalsang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7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Kalsang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2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Constraints vs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9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9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7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0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3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8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8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Kalsang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4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Kalsang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85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Kimberly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0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ackeilholz.github.io/CineMunchi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5BA332-743B-47CA-A26A-612B441C1B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205983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305" y="643467"/>
            <a:ext cx="6231263" cy="5560026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 err="1"/>
              <a:t>Cinemunchies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856387" y="643468"/>
            <a:ext cx="3689098" cy="5560026"/>
          </a:xfrm>
        </p:spPr>
        <p:txBody>
          <a:bodyPr anchor="ctr">
            <a:normAutofit/>
          </a:bodyPr>
          <a:lstStyle/>
          <a:p>
            <a:r>
              <a:rPr lang="en-US" sz="2800" dirty="0"/>
              <a:t>Team Urkel</a:t>
            </a:r>
          </a:p>
          <a:p>
            <a:r>
              <a:rPr lang="en-US" sz="2800" dirty="0"/>
              <a:t>May 2018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8136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Tools 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4490357"/>
            <a:ext cx="4196442" cy="2235152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700" i="1" dirty="0">
                <a:solidFill>
                  <a:schemeClr val="tx2"/>
                </a:solidFill>
              </a:rPr>
              <a:t>Jira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tx2"/>
                </a:solidFill>
              </a:rPr>
              <a:t>Project management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tx2"/>
                </a:solidFill>
              </a:rPr>
              <a:t>Issue logging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tx2"/>
                </a:solidFill>
              </a:rPr>
              <a:t>Product Backlog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700" i="1" dirty="0" err="1">
                <a:solidFill>
                  <a:schemeClr val="tx2"/>
                </a:solidFill>
              </a:rPr>
              <a:t>Balsalmiq</a:t>
            </a:r>
            <a:endParaRPr lang="en-US" sz="2700" i="1" dirty="0">
              <a:solidFill>
                <a:schemeClr val="tx2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tx2"/>
                </a:solidFill>
              </a:rPr>
              <a:t>Wire Faming for a solution designs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33935-7D29-6844-80BA-86327882A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238" y="334107"/>
            <a:ext cx="4723454" cy="3868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4B600-385E-F24E-8D0A-126FED104B4F}"/>
              </a:ext>
            </a:extLst>
          </p:cNvPr>
          <p:cNvSpPr txBox="1"/>
          <p:nvPr/>
        </p:nvSpPr>
        <p:spPr>
          <a:xfrm>
            <a:off x="4595906" y="203478"/>
            <a:ext cx="2947894" cy="640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900" i="1" dirty="0">
                <a:solidFill>
                  <a:schemeClr val="tx2"/>
                </a:solidFill>
              </a:rPr>
              <a:t>Visual Studio</a:t>
            </a:r>
          </a:p>
          <a:p>
            <a:pPr marL="742950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tx2"/>
                </a:solidFill>
              </a:rPr>
              <a:t>HTML / CSS coding</a:t>
            </a:r>
          </a:p>
          <a:p>
            <a:pPr marL="742950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i="1" dirty="0" err="1">
                <a:solidFill>
                  <a:schemeClr val="tx2"/>
                </a:solidFill>
              </a:rPr>
              <a:t>Jquery</a:t>
            </a:r>
            <a:r>
              <a:rPr lang="en-US" sz="1900" i="1" dirty="0">
                <a:solidFill>
                  <a:schemeClr val="tx2"/>
                </a:solidFill>
              </a:rPr>
              <a:t>/JS/AJAX coding</a:t>
            </a:r>
          </a:p>
          <a:p>
            <a:pPr marL="742950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tx2"/>
                </a:solidFill>
              </a:rPr>
              <a:t>CSS</a:t>
            </a:r>
          </a:p>
          <a:p>
            <a:pPr marL="742950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i="1" dirty="0" err="1">
                <a:solidFill>
                  <a:schemeClr val="tx2"/>
                </a:solidFill>
              </a:rPr>
              <a:t>BootStrap</a:t>
            </a:r>
            <a:endParaRPr lang="en-US" sz="1900" i="1" dirty="0">
              <a:solidFill>
                <a:schemeClr val="tx2"/>
              </a:solidFill>
            </a:endParaRPr>
          </a:p>
          <a:p>
            <a:pPr marL="742950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tx2"/>
                </a:solidFill>
              </a:rPr>
              <a:t>Materialize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900" i="1" dirty="0">
                <a:solidFill>
                  <a:schemeClr val="tx2"/>
                </a:solidFill>
              </a:rPr>
              <a:t>Multiple browser for testing</a:t>
            </a:r>
          </a:p>
          <a:p>
            <a:pPr marL="742950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tx2"/>
                </a:solidFill>
              </a:rPr>
              <a:t>Chrome</a:t>
            </a:r>
          </a:p>
          <a:p>
            <a:pPr marL="742950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tx2"/>
                </a:solidFill>
              </a:rPr>
              <a:t>Safari</a:t>
            </a:r>
          </a:p>
          <a:p>
            <a:pPr marL="742950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i="1" dirty="0" err="1">
                <a:solidFill>
                  <a:schemeClr val="tx2"/>
                </a:solidFill>
              </a:rPr>
              <a:t>FireFox</a:t>
            </a:r>
            <a:endParaRPr lang="en-US" sz="1900" i="1" dirty="0">
              <a:solidFill>
                <a:schemeClr val="tx2"/>
              </a:solidFill>
            </a:endParaRP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900" i="1" dirty="0">
                <a:solidFill>
                  <a:schemeClr val="tx2"/>
                </a:solidFill>
              </a:rPr>
              <a:t>Multiple devices for testing responsiveness</a:t>
            </a:r>
          </a:p>
          <a:p>
            <a:pPr marL="742950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tx2"/>
                </a:solidFill>
              </a:rPr>
              <a:t>PC</a:t>
            </a:r>
          </a:p>
          <a:p>
            <a:pPr marL="742950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tx2"/>
                </a:solidFill>
              </a:rPr>
              <a:t>iPad</a:t>
            </a:r>
          </a:p>
          <a:p>
            <a:pPr marL="742950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tx2"/>
                </a:solidFill>
              </a:rPr>
              <a:t>iPhone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8005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Our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4A41CB-F6E1-6B48-BD0E-B4C10441F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494746"/>
              </p:ext>
            </p:extLst>
          </p:nvPr>
        </p:nvGraphicFramePr>
        <p:xfrm>
          <a:off x="4735286" y="310243"/>
          <a:ext cx="6694714" cy="581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143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Our Challenges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5C816-3F3B-3140-82E6-B31B4C308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34093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562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Our Successes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631F71-0BF5-3446-AA37-C302F8B2F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06453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04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What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We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Learned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5C9ECF-0BFD-5648-AF62-FE972D3EB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146889"/>
              </p:ext>
            </p:extLst>
          </p:nvPr>
        </p:nvGraphicFramePr>
        <p:xfrm>
          <a:off x="4712677" y="164123"/>
          <a:ext cx="7315199" cy="658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338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CAB4E-EEFB-874E-8867-0EE4DD47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Questions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&amp;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Answers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F5886-9D39-DE4D-89CE-8E6826A23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4960" y="1389380"/>
            <a:ext cx="5943600" cy="3962400"/>
          </a:xfrm>
        </p:spPr>
      </p:pic>
    </p:spTree>
    <p:extLst>
      <p:ext uri="{BB962C8B-B14F-4D97-AF65-F5344CB8AC3E}">
        <p14:creationId xmlns:p14="http://schemas.microsoft.com/office/powerpoint/2010/main" val="395339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09EA00-FE37-4122-A40E-DAE9F33765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CA4B30D-734C-485B-9ACD-5B15C38FB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9B9E400-74A2-4670-B7FD-424F29A7347B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047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F89DA2-BD54-4F49-9F0A-3173F355CF3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8320" y="2286000"/>
            <a:ext cx="0" cy="3294753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2286000"/>
            <a:ext cx="6138237" cy="3294753"/>
          </a:xfrm>
        </p:spPr>
        <p:txBody>
          <a:bodyPr anchor="b">
            <a:normAutofit/>
          </a:bodyPr>
          <a:lstStyle/>
          <a:p>
            <a:r>
              <a:rPr lang="en-US" sz="480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34656" y="643466"/>
            <a:ext cx="4013878" cy="4937287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Team Urkel</a:t>
            </a:r>
          </a:p>
          <a:p>
            <a:r>
              <a:rPr lang="en-US" dirty="0"/>
              <a:t>What’s Been Missing</a:t>
            </a:r>
          </a:p>
          <a:p>
            <a:r>
              <a:rPr lang="en-US" dirty="0"/>
              <a:t>Description of project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Project selection process</a:t>
            </a:r>
          </a:p>
          <a:p>
            <a:r>
              <a:rPr lang="en-US" dirty="0"/>
              <a:t>Our approach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Features and functions</a:t>
            </a:r>
          </a:p>
          <a:p>
            <a:r>
              <a:rPr lang="en-US" dirty="0"/>
              <a:t>Our challenges</a:t>
            </a:r>
          </a:p>
          <a:p>
            <a:r>
              <a:rPr lang="en-US" dirty="0"/>
              <a:t>Our successes</a:t>
            </a:r>
          </a:p>
          <a:p>
            <a:r>
              <a:rPr lang="en-US" dirty="0"/>
              <a:t>What we learned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66427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Team Urkel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err="1">
                <a:solidFill>
                  <a:schemeClr val="tx2"/>
                </a:solidFill>
              </a:rPr>
              <a:t>Kalsang</a:t>
            </a:r>
            <a:r>
              <a:rPr lang="en-US" sz="2800" i="1" dirty="0">
                <a:solidFill>
                  <a:schemeClr val="tx2"/>
                </a:solidFill>
              </a:rPr>
              <a:t> </a:t>
            </a:r>
            <a:r>
              <a:rPr lang="en-US" sz="2800" i="1" dirty="0" err="1">
                <a:solidFill>
                  <a:schemeClr val="tx2"/>
                </a:solidFill>
              </a:rPr>
              <a:t>Bhutia</a:t>
            </a: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Robyn Craig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Zac </a:t>
            </a:r>
            <a:r>
              <a:rPr lang="en-US" sz="2800" i="1" dirty="0" err="1">
                <a:solidFill>
                  <a:schemeClr val="tx2"/>
                </a:solidFill>
              </a:rPr>
              <a:t>Keilholz</a:t>
            </a: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Kimberly Maturo-Hilt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F2A50-7BD3-3949-8361-D355718B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24" y="420624"/>
            <a:ext cx="4919470" cy="32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2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Mission 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&amp; 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22762"/>
            <a:ext cx="6248398" cy="565515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>
                <a:solidFill>
                  <a:schemeClr val="tx2"/>
                </a:solidFill>
              </a:rPr>
              <a:t>Mission: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Design a collaborative  space that links love of the cinema and the love of munchies together for an </a:t>
            </a:r>
            <a:r>
              <a:rPr lang="en-US" sz="2800" dirty="0" err="1">
                <a:solidFill>
                  <a:schemeClr val="tx2"/>
                </a:solidFill>
              </a:rPr>
              <a:t>ahhhh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ohhhhh</a:t>
            </a:r>
            <a:r>
              <a:rPr lang="en-US" sz="2800" dirty="0">
                <a:solidFill>
                  <a:schemeClr val="tx2"/>
                </a:solidFill>
              </a:rPr>
              <a:t> or WOW experience.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>
                <a:solidFill>
                  <a:schemeClr val="tx2"/>
                </a:solidFill>
              </a:rPr>
              <a:t>Value: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We aim to deliver creativity and ease to our solutions as well as our love and passion for food and movies to our customer experience.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A14DF-9209-6F42-8026-DCC66580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544" y="5066030"/>
            <a:ext cx="5047964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What’s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Been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Missing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It’s simple, ever watch a movie?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Ever think to yourself, that what the actors are eating either looks good or sounds good.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Answered YES to both the above, then CINEMUNCHIES is what you need.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We bring the munchies of the movies to you.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Search a movie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See a list of munchies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Select the desired munchie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Get the recipe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Don’t see the munchie yet, then add to our ever expanding database!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Want to know what movie to pair with a munchie, we got you covered for that too! (future functionality)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0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Description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It’s simple, ever watch a movie?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Ever think to yourself, that what the actors are eating either looks good or sounds good.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Answered YES to both the above, then CINEMUNCHIES is what you need.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We bring the munchies of the movies to you.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Search a movie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See a list of munchies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Select the desired munchie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Get the recipe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Don’t see the munchie yet, then add to our ever expanding database!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Want to know what movie to pair with a munchie, we got you covered for that too! (future functionality)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9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Project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Team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6E1DB2-0D14-5E47-87CE-D08B9A5ED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364183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448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Project Selection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35922E-D2B0-724E-96D4-BD175B938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015789"/>
              </p:ext>
            </p:extLst>
          </p:nvPr>
        </p:nvGraphicFramePr>
        <p:xfrm>
          <a:off x="4595906" y="-1354600"/>
          <a:ext cx="7596094" cy="596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25948B-8B76-144B-A15C-475046D9A84C}"/>
              </a:ext>
            </a:extLst>
          </p:cNvPr>
          <p:cNvSpPr txBox="1"/>
          <p:nvPr/>
        </p:nvSpPr>
        <p:spPr>
          <a:xfrm>
            <a:off x="5920154" y="6460367"/>
            <a:ext cx="6131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Name provided by Jesse Mortenson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C3454-22E1-D84C-BB0D-98351681BE59}"/>
              </a:ext>
            </a:extLst>
          </p:cNvPr>
          <p:cNvSpPr txBox="1"/>
          <p:nvPr/>
        </p:nvSpPr>
        <p:spPr>
          <a:xfrm>
            <a:off x="5392615" y="3223846"/>
            <a:ext cx="6377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team members submitted 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37 ideas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member picked their  Top-5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idea which received a rating was presented, discussed, challenged and brain-stormed the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Narrowed down top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team was already working on the Where to Meet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agreed to move forward with </a:t>
            </a:r>
            <a:r>
              <a:rPr lang="en-US" dirty="0" err="1"/>
              <a:t>SeeFood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name established upon discussion and input from Jesse for project approval</a:t>
            </a:r>
          </a:p>
        </p:txBody>
      </p:sp>
    </p:spTree>
    <p:extLst>
      <p:ext uri="{BB962C8B-B14F-4D97-AF65-F5344CB8AC3E}">
        <p14:creationId xmlns:p14="http://schemas.microsoft.com/office/powerpoint/2010/main" val="9524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Features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and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323" y="378488"/>
            <a:ext cx="6656614" cy="60252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Product Demonstration: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  <a:hlinkClick r:id="rId3"/>
              </a:rPr>
              <a:t>https://zackeilholz.github.io/CineMunchies/</a:t>
            </a: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endParaRPr lang="en-US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487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3243</TotalTime>
  <Words>731</Words>
  <Application>Microsoft Macintosh PowerPoint</Application>
  <PresentationFormat>Widescreen</PresentationFormat>
  <Paragraphs>216</Paragraphs>
  <Slides>16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Corbel</vt:lpstr>
      <vt:lpstr>Headlines</vt:lpstr>
      <vt:lpstr>Cinemunchies</vt:lpstr>
      <vt:lpstr>Contents</vt:lpstr>
      <vt:lpstr>Team Urkel</vt:lpstr>
      <vt:lpstr>Mission  &amp;  Value</vt:lpstr>
      <vt:lpstr>What’s Been Missing</vt:lpstr>
      <vt:lpstr>Description of Project</vt:lpstr>
      <vt:lpstr>Project Team Structure</vt:lpstr>
      <vt:lpstr>Project Selection Process</vt:lpstr>
      <vt:lpstr>Features and Functions</vt:lpstr>
      <vt:lpstr>Tools  and Technologies</vt:lpstr>
      <vt:lpstr>Our Approach</vt:lpstr>
      <vt:lpstr>Our Challenges</vt:lpstr>
      <vt:lpstr>Our Successes</vt:lpstr>
      <vt:lpstr>What We Learned</vt:lpstr>
      <vt:lpstr>Next Steps</vt:lpstr>
      <vt:lpstr>Questions &amp; Answers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Cinemunchies</dc:title>
  <dc:creator>Kimberly Maturo-Hilt</dc:creator>
  <cp:lastModifiedBy>Kimberly Maturo-Hilt</cp:lastModifiedBy>
  <cp:revision>26</cp:revision>
  <dcterms:created xsi:type="dcterms:W3CDTF">2018-04-28T18:00:33Z</dcterms:created>
  <dcterms:modified xsi:type="dcterms:W3CDTF">2018-05-03T00:38:57Z</dcterms:modified>
</cp:coreProperties>
</file>