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9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C64E-C6FB-4603-94B2-CA7BA56F49C3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535E-3EE1-4A9A-BDD1-B5C47FEC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Screen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Zac</a:t>
            </a:r>
            <a:r>
              <a:rPr lang="en-US" dirty="0" smtClean="0"/>
              <a:t> McClain, Jon Weldon, Arnold </a:t>
            </a:r>
            <a:r>
              <a:rPr lang="en-US" dirty="0" err="1" smtClean="0"/>
              <a:t>Filliat</a:t>
            </a:r>
            <a:r>
              <a:rPr lang="en-US" dirty="0" smtClean="0"/>
              <a:t>, and David Grisham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Dynamic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intend to make our layout dependent on user selection for type of game.</a:t>
            </a:r>
          </a:p>
          <a:p>
            <a:r>
              <a:rPr lang="en-US" dirty="0" smtClean="0"/>
              <a:t>When the program first starts up the user will see a dialog box that will prompt them for what type of game they would like to play.</a:t>
            </a:r>
          </a:p>
          <a:p>
            <a:r>
              <a:rPr lang="en-US" dirty="0" smtClean="0"/>
              <a:t>The user will also be able change games whenever they want by using a file menu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Dynamic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field and control panels will be unique based on the users choice for what game they wish to use.</a:t>
            </a:r>
          </a:p>
          <a:p>
            <a:r>
              <a:rPr lang="en-US" dirty="0" smtClean="0"/>
              <a:t>The field panel will display the game field and player positions.</a:t>
            </a:r>
          </a:p>
          <a:p>
            <a:r>
              <a:rPr lang="en-US" dirty="0" smtClean="0"/>
              <a:t>The control panel will give the user the ability to run plays at the speed and strategy of their choice.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0"/>
            <a:ext cx="9144000" cy="1143000"/>
          </a:xfrm>
        </p:spPr>
        <p:txBody>
          <a:bodyPr/>
          <a:lstStyle/>
          <a:p>
            <a:r>
              <a:rPr lang="en-US" dirty="0" smtClean="0"/>
              <a:t>Soccer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95" y="1142260"/>
            <a:ext cx="9162495" cy="571574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981199"/>
            <a:ext cx="7391400" cy="476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7601" y="1981199"/>
            <a:ext cx="1600199" cy="4766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Strategy Simulator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0" y="2181317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Soccer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14821" y="4800600"/>
            <a:ext cx="12954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00" y="5410200"/>
            <a:ext cx="12954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0" y="6019800"/>
            <a:ext cx="12954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2819399"/>
            <a:ext cx="1295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Speed: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7614821" y="3276600"/>
            <a:ext cx="1295400" cy="34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0000" y="3733800"/>
            <a:ext cx="1295400" cy="34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0" y="4267200"/>
            <a:ext cx="1295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Speed: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62421" y="4267200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67601" y="4605754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7601" y="2819399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62420" y="3157953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ross 21"/>
          <p:cNvSpPr/>
          <p:nvPr/>
        </p:nvSpPr>
        <p:spPr>
          <a:xfrm>
            <a:off x="3924300" y="4249952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4009747" y="2590799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/>
          <p:nvPr/>
        </p:nvSpPr>
        <p:spPr>
          <a:xfrm>
            <a:off x="4028981" y="5867400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6934200" y="4249952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5629922" y="3505200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5654336" y="4953000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648417" y="5867400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>
            <a:off x="5654336" y="2590799"/>
            <a:ext cx="228600" cy="228600"/>
          </a:xfrm>
          <a:prstGeom prst="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48975" y="4279613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31886" y="4944561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96575" y="2590799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76400" y="5897061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90086" y="2620460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1000" y="4279612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31886" y="3534861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24074" y="5926723"/>
            <a:ext cx="152400" cy="1692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Hockey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1039091"/>
            <a:ext cx="9144000" cy="581890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2" y="1904998"/>
            <a:ext cx="7368188" cy="487680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457200" y="10913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Strategy Simulator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7600" y="1904998"/>
            <a:ext cx="1600199" cy="48768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19999" y="2105116"/>
            <a:ext cx="1295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Hockey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619999" y="4876800"/>
            <a:ext cx="1295400" cy="4678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614818" y="5486400"/>
            <a:ext cx="1295400" cy="4678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619999" y="6096000"/>
            <a:ext cx="1295400" cy="4678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19999" y="2743198"/>
            <a:ext cx="1295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Speed: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7614820" y="3276600"/>
            <a:ext cx="1295400" cy="3553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619999" y="3826479"/>
            <a:ext cx="1295400" cy="3553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19999" y="4343398"/>
            <a:ext cx="1295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Speed:</a:t>
            </a:r>
            <a:endParaRPr lang="en-US" sz="16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462420" y="4343398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7600" y="4724400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67600" y="2743198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62419" y="3081752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4" name="Isosceles Triangle 2053"/>
          <p:cNvSpPr/>
          <p:nvPr/>
        </p:nvSpPr>
        <p:spPr>
          <a:xfrm>
            <a:off x="4017884" y="4202001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2054"/>
          <p:cNvSpPr/>
          <p:nvPr/>
        </p:nvSpPr>
        <p:spPr>
          <a:xfrm>
            <a:off x="3581400" y="4210758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" y="4162873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65882" y="2975761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65882" y="5486400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3500" y="2975761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33500" y="5473804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18282" y="4210758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29000" y="4876800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7520" y="3508507"/>
            <a:ext cx="152400" cy="2119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170284" y="4803602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170284" y="3499748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6934200" y="4227998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4703684" y="5456288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4419600" y="4201999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4703684" y="2958245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943600" y="2852254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5943600" y="5486400"/>
            <a:ext cx="152400" cy="22949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Football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8" y="1142999"/>
            <a:ext cx="9156578" cy="5729931"/>
          </a:xfrm>
        </p:spPr>
      </p:pic>
      <p:pic>
        <p:nvPicPr>
          <p:cNvPr id="3074" name="Picture 2" descr="Z:\adit\Desktop\football_fie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" y="1971057"/>
            <a:ext cx="7417999" cy="48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Strategy Simulator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67600" y="1971057"/>
            <a:ext cx="1600199" cy="481074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99" y="2105116"/>
            <a:ext cx="1295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Football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619999" y="4876800"/>
            <a:ext cx="1295400" cy="467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614818" y="5486400"/>
            <a:ext cx="1295400" cy="467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2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19999" y="6096000"/>
            <a:ext cx="1295400" cy="467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19999" y="2743198"/>
            <a:ext cx="1295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Speed: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7614820" y="3276600"/>
            <a:ext cx="1295400" cy="3553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619999" y="3826479"/>
            <a:ext cx="1295400" cy="3553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19999" y="4343398"/>
            <a:ext cx="1295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Speed:</a:t>
            </a:r>
            <a:endParaRPr lang="en-US" sz="16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462420" y="4343398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7600" y="4724400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67600" y="2743198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62419" y="3081752"/>
            <a:ext cx="16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3514072" y="4315230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3822398" y="4315230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521287" y="4495052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521290" y="4112086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436608" y="3927337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436608" y="4682577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3336871" y="4881778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336870" y="3707166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3259407" y="4315230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082206" y="4161022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072801" y="4469439"/>
            <a:ext cx="177201" cy="154208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3822396" y="4492257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3822397" y="4112086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3910996" y="4682577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910995" y="3927337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3999599" y="4882516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3999599" y="3706903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4215797" y="4112374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4063398" y="4266582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4215798" y="4420634"/>
            <a:ext cx="177201" cy="15420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211</TotalTime>
  <Words>196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Final Project Screen Layout</vt:lpstr>
      <vt:lpstr>A Dynamic Layout</vt:lpstr>
      <vt:lpstr>A Dynamic Layout</vt:lpstr>
      <vt:lpstr>Soccer Layout</vt:lpstr>
      <vt:lpstr>Hockey Layout</vt:lpstr>
      <vt:lpstr>Football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Screen Layout</dc:title>
  <dc:creator>Zachary Mcclain</dc:creator>
  <cp:lastModifiedBy>Zachary Mcclain</cp:lastModifiedBy>
  <cp:revision>13</cp:revision>
  <dcterms:created xsi:type="dcterms:W3CDTF">2013-11-12T23:30:19Z</dcterms:created>
  <dcterms:modified xsi:type="dcterms:W3CDTF">2013-11-13T03:01:39Z</dcterms:modified>
</cp:coreProperties>
</file>