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5673"/>
  </p:normalViewPr>
  <p:slideViewPr>
    <p:cSldViewPr snapToGrid="0">
      <p:cViewPr>
        <p:scale>
          <a:sx n="109" d="100"/>
          <a:sy n="109" d="100"/>
        </p:scale>
        <p:origin x="-5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07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9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6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6F46-6BD7-4F30-8874-814508B59281}" type="datetimeFigureOut">
              <a:rPr lang="en-GB" smtClean="0"/>
              <a:t>12/12/2015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913-5131-46AA-81A1-CC3FC8052D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6694" y="269635"/>
            <a:ext cx="10684291" cy="567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94073" y="361197"/>
            <a:ext cx="4178708" cy="5496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33202" y="361197"/>
            <a:ext cx="4030551" cy="5496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42490" y="1286644"/>
            <a:ext cx="3811973" cy="4431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21072" y="1286644"/>
            <a:ext cx="3895524" cy="4431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2296" y="2627778"/>
            <a:ext cx="105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654" y="361197"/>
            <a:ext cx="2073267" cy="54968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5081" y="556849"/>
            <a:ext cx="156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043" y="447398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STIRRING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1431" y="373555"/>
            <a:ext cx="30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67017" y="816730"/>
            <a:ext cx="757273" cy="17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3369" y="742887"/>
            <a:ext cx="1795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Desired value: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716313" y="1116100"/>
            <a:ext cx="1346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Actual value: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9358880" y="2627778"/>
            <a:ext cx="16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83436" y="2514937"/>
            <a:ext cx="615341" cy="3203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12341" y="3438490"/>
            <a:ext cx="60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Ph</a:t>
            </a:r>
            <a:r>
              <a:rPr lang="en-US" sz="1200" b="1" u="sng" dirty="0" smtClean="0"/>
              <a:t/>
            </a:r>
            <a:br>
              <a:rPr lang="en-US" sz="1200" b="1" u="sng" dirty="0" smtClean="0"/>
            </a:br>
            <a:r>
              <a:rPr lang="en-US" sz="1200" b="1" u="sng" dirty="0" smtClean="0"/>
              <a:t>Scale:</a:t>
            </a:r>
            <a:endParaRPr lang="en-US" sz="12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1716313" y="1497421"/>
            <a:ext cx="90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Max value</a:t>
            </a:r>
            <a:r>
              <a:rPr lang="en-US" sz="1100" dirty="0" smtClean="0"/>
              <a:t>: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6313" y="1987317"/>
            <a:ext cx="804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Min value: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17" y="1554296"/>
            <a:ext cx="426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7.4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1933" y="2006179"/>
            <a:ext cx="422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689474" y="1123186"/>
            <a:ext cx="3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6.2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9711" y="2458062"/>
            <a:ext cx="43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8.0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32784" y="5533569"/>
            <a:ext cx="43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</a:t>
            </a:r>
            <a:r>
              <a:rPr lang="en-US" sz="1200" b="1" dirty="0" smtClean="0"/>
              <a:t>.0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83436" y="3317788"/>
            <a:ext cx="615341" cy="2400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83435" y="3971070"/>
            <a:ext cx="615341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5426" y="4518026"/>
            <a:ext cx="634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Desired value</a:t>
            </a:r>
            <a:endParaRPr lang="en-US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22648" y="3971070"/>
            <a:ext cx="304581" cy="54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1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CS/EEE PH Sub Team</dc:title>
  <dc:creator>Haaris Mahmood</dc:creator>
  <cp:lastModifiedBy>Luong, Zac</cp:lastModifiedBy>
  <cp:revision>13</cp:revision>
  <dcterms:created xsi:type="dcterms:W3CDTF">2015-11-29T20:57:46Z</dcterms:created>
  <dcterms:modified xsi:type="dcterms:W3CDTF">2015-12-12T20:41:09Z</dcterms:modified>
</cp:coreProperties>
</file>