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673"/>
  </p:normalViewPr>
  <p:slideViewPr>
    <p:cSldViewPr snapToGrid="0">
      <p:cViewPr varScale="1">
        <p:scale>
          <a:sx n="103" d="100"/>
          <a:sy n="103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9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4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6F46-6BD7-4F30-8874-814508B59281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49" y="175"/>
            <a:ext cx="9144000" cy="1030310"/>
          </a:xfrm>
        </p:spPr>
        <p:txBody>
          <a:bodyPr/>
          <a:lstStyle/>
          <a:p>
            <a:r>
              <a:rPr lang="en-GB" dirty="0" smtClean="0"/>
              <a:t>CS/EEE PH Sub Team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82" y="1080087"/>
            <a:ext cx="4838801" cy="5177306"/>
          </a:xfrm>
        </p:spPr>
        <p:txBody>
          <a:bodyPr/>
          <a:lstStyle/>
          <a:p>
            <a:pPr algn="l"/>
            <a:r>
              <a:rPr lang="en-GB" dirty="0" smtClean="0"/>
              <a:t>How the current system work:</a:t>
            </a:r>
            <a:endParaRPr lang="en-GB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 smtClean="0"/>
              <a:t>User input desired pH to reach, which can be changed later on</a:t>
            </a:r>
            <a:endParaRPr lang="en-GB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 smtClean="0"/>
              <a:t>pH probe measurements give voltage value which </a:t>
            </a:r>
            <a:br>
              <a:rPr lang="en-GB" sz="1600" dirty="0" smtClean="0"/>
            </a:br>
            <a:r>
              <a:rPr lang="en-GB" sz="1600" dirty="0" smtClean="0"/>
              <a:t>will be applied to transfer function to get pH value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200" dirty="0" smtClean="0"/>
              <a:t>Requires assumptions of temperature of the solution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200" dirty="0" smtClean="0"/>
              <a:t>Certain margin of error in pH (due to pumps)</a:t>
            </a:r>
            <a:endParaRPr lang="en-GB" sz="12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 smtClean="0"/>
              <a:t>If </a:t>
            </a:r>
            <a:r>
              <a:rPr lang="en-GB" sz="1600" dirty="0" smtClean="0"/>
              <a:t>the value is different, </a:t>
            </a:r>
            <a:r>
              <a:rPr lang="en-GB" sz="1600" dirty="0" smtClean="0"/>
              <a:t>activate the required pump</a:t>
            </a:r>
            <a:br>
              <a:rPr lang="en-GB" sz="1600" dirty="0" smtClean="0"/>
            </a:br>
            <a:r>
              <a:rPr lang="en-GB" sz="1600" dirty="0" smtClean="0"/>
              <a:t>to reach the desired pH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 smtClean="0"/>
              <a:t>Each pump is turned on for 1 second when activated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 smtClean="0"/>
              <a:t>There is a limit of pump activations to prevent</a:t>
            </a:r>
            <a:br>
              <a:rPr lang="en-GB" sz="1600" dirty="0" smtClean="0"/>
            </a:br>
            <a:r>
              <a:rPr lang="en-GB" sz="1600" dirty="0" smtClean="0"/>
              <a:t>overflow of the cup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 smtClean="0"/>
              <a:t>When the limit or the desired pH is reached, do no further action.</a:t>
            </a:r>
            <a:endParaRPr lang="en-GB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879149" y="1080087"/>
            <a:ext cx="5390212" cy="517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User interface layout: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3863" y="1482811"/>
            <a:ext cx="5696464" cy="477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68314" y="2792626"/>
            <a:ext cx="3583459" cy="3373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19434" y="3096497"/>
            <a:ext cx="10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68314" y="1556951"/>
            <a:ext cx="3583459" cy="11368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50627" y="1569308"/>
            <a:ext cx="1853514" cy="4596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98908" y="1717589"/>
            <a:ext cx="156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HEATING</a:t>
            </a:r>
          </a:p>
        </p:txBody>
      </p:sp>
      <p:cxnSp>
        <p:nvCxnSpPr>
          <p:cNvPr id="15" name="Straight Connector 14"/>
          <p:cNvCxnSpPr>
            <a:stCxn id="12" idx="1"/>
            <a:endCxn id="4" idx="3"/>
          </p:cNvCxnSpPr>
          <p:nvPr/>
        </p:nvCxnSpPr>
        <p:spPr>
          <a:xfrm>
            <a:off x="9650627" y="3867665"/>
            <a:ext cx="1949700" cy="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98908" y="4003589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STIRRING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3092" y="1569308"/>
            <a:ext cx="30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945395" y="1988242"/>
            <a:ext cx="757273" cy="17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46342" y="1937268"/>
            <a:ext cx="1795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Desired value: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8099" y="2297731"/>
            <a:ext cx="1346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Actual value: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7945395" y="2302487"/>
            <a:ext cx="757273" cy="17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46342" y="3668740"/>
            <a:ext cx="304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Displaying temperature, stirring speed and pH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CS/EEE PH Sub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CS/EEE PH Sub Team</dc:title>
  <dc:creator>Haaris Mahmood</dc:creator>
  <cp:lastModifiedBy>Luong, Zac</cp:lastModifiedBy>
  <cp:revision>8</cp:revision>
  <dcterms:created xsi:type="dcterms:W3CDTF">2015-11-29T20:57:46Z</dcterms:created>
  <dcterms:modified xsi:type="dcterms:W3CDTF">2015-12-05T17:12:50Z</dcterms:modified>
</cp:coreProperties>
</file>