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05" y="394970"/>
            <a:ext cx="2771140" cy="6305550"/>
          </a:xfrm>
        </p:spPr>
        <p:txBody>
          <a:bodyPr>
            <a:noAutofit/>
          </a:bodyPr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c1tna$tactnahhctndhh1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c2tnahhctndhhctna$ta2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c3tndhhctna$tactnahh2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n1a$tactnahhctndhhct1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n2ahhctndhhctna$tact2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n3dhhctna$tactnahhct3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t2na$tactnahhctndhhc1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t3nahhctndhhctna$tac2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t4ndhhctna$tactnahhc3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8545" y="2667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ct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3432810" y="394970"/>
            <a:ext cx="2771140" cy="630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c1tna$tactnahhctndhh1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c2tnahhctndhhctna$ta2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c3tndhhctna$tactnahh2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n1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a$tactnahhctndhhc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n2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ahhctndhhctna$tac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n3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dhhctna$tactnahhc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t2na$tactnahhctndhhc1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t3nahhctndhhctna$tac2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t4ndhhctna$tactnahhc3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274185" y="2667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0070C0"/>
                </a:solidFill>
              </a:rPr>
              <a:t>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637020" y="394970"/>
            <a:ext cx="2771140" cy="630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c1tna$tactnahhctndhh1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c2tnahhctndhhctna$ta2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c3tndhhctna$tactnahh2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n1a$tactnahhctndhhct1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n2ahhctndhhctna$tact2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n3dhhctna$tactnahhct3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t2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a$tactnahhctndhh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t3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ahhctndhhctna$ta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t4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dhhctna$tactnahh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c3</a:t>
            </a:r>
            <a:endParaRPr lang="en-US" sz="1500">
              <a:solidFill>
                <a:srgbClr val="0070C0"/>
              </a:solidFill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26" name="Subtitle 2"/>
          <p:cNvSpPr>
            <a:spLocks noGrp="1"/>
          </p:cNvSpPr>
          <p:nvPr/>
        </p:nvSpPr>
        <p:spPr>
          <a:xfrm>
            <a:off x="9655810" y="394970"/>
            <a:ext cx="2771140" cy="630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c1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c2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ahhctndhhctna$ta2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c3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n1a$tactnahhctndhhct1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n2ahhctndhhctna$tact2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n3dhhctna$tactnahhct3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t2na$tactnahhctndhhc1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t3nahhctndhhctna$tac2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t4ndhhctna$tactnahhc3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160" y="4582795"/>
            <a:ext cx="852170" cy="128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10180" y="973455"/>
            <a:ext cx="929640" cy="359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79065" y="2987040"/>
            <a:ext cx="914400" cy="223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154795" y="1918335"/>
            <a:ext cx="681990" cy="396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63285" y="5248910"/>
            <a:ext cx="805815" cy="123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170670" y="2661920"/>
            <a:ext cx="774065" cy="385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230" y="539115"/>
            <a:ext cx="356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105" y="6550025"/>
            <a:ext cx="294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8735" y="182880"/>
            <a:ext cx="37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0</a:t>
            </a:r>
            <a:endParaRPr lang="en-US" sz="1400"/>
          </a:p>
        </p:txBody>
      </p:sp>
      <p:sp>
        <p:nvSpPr>
          <p:cNvPr id="40" name="Text Box 39"/>
          <p:cNvSpPr txBox="1"/>
          <p:nvPr/>
        </p:nvSpPr>
        <p:spPr>
          <a:xfrm>
            <a:off x="46990" y="551180"/>
            <a:ext cx="572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top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0" y="6209665"/>
            <a:ext cx="60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18</a:t>
            </a:r>
            <a:endParaRPr lang="en-US" sz="1400"/>
          </a:p>
        </p:txBody>
      </p:sp>
      <p:sp>
        <p:nvSpPr>
          <p:cNvPr id="42" name="Text Box 41"/>
          <p:cNvSpPr txBox="1"/>
          <p:nvPr/>
        </p:nvSpPr>
        <p:spPr>
          <a:xfrm>
            <a:off x="-77470" y="6550025"/>
            <a:ext cx="758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bottom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2880995" y="1611630"/>
            <a:ext cx="552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12</a:t>
            </a:r>
            <a:endParaRPr lang="en-US" sz="1400"/>
          </a:p>
        </p:txBody>
      </p:sp>
      <p:sp>
        <p:nvSpPr>
          <p:cNvPr id="45" name="Text Box 44"/>
          <p:cNvSpPr txBox="1"/>
          <p:nvPr/>
        </p:nvSpPr>
        <p:spPr>
          <a:xfrm>
            <a:off x="2850515" y="3275330"/>
            <a:ext cx="402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14</a:t>
            </a:r>
            <a:endParaRPr lang="en-US" sz="1400"/>
          </a:p>
        </p:txBody>
      </p:sp>
      <p:sp>
        <p:nvSpPr>
          <p:cNvPr id="46" name="Text Box 45"/>
          <p:cNvSpPr txBox="1"/>
          <p:nvPr/>
        </p:nvSpPr>
        <p:spPr>
          <a:xfrm>
            <a:off x="6334760" y="5072380"/>
            <a:ext cx="496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48" name="Text Box 47"/>
          <p:cNvSpPr txBox="1"/>
          <p:nvPr/>
        </p:nvSpPr>
        <p:spPr>
          <a:xfrm>
            <a:off x="6203950" y="6026150"/>
            <a:ext cx="496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18</a:t>
            </a:r>
            <a:endParaRPr 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9408160" y="2355215"/>
            <a:ext cx="37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4</a:t>
            </a:r>
            <a:endParaRPr lang="en-US" sz="1400"/>
          </a:p>
        </p:txBody>
      </p:sp>
      <p:sp>
        <p:nvSpPr>
          <p:cNvPr id="51" name="Text Box 50"/>
          <p:cNvSpPr txBox="1"/>
          <p:nvPr/>
        </p:nvSpPr>
        <p:spPr>
          <a:xfrm>
            <a:off x="9655810" y="3949065"/>
            <a:ext cx="37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6</a:t>
            </a:r>
            <a:endParaRPr lang="en-US" sz="1400"/>
          </a:p>
        </p:txBody>
      </p:sp>
      <p:sp>
        <p:nvSpPr>
          <p:cNvPr id="52" name="Text Box 51"/>
          <p:cNvSpPr txBox="1"/>
          <p:nvPr/>
        </p:nvSpPr>
        <p:spPr>
          <a:xfrm>
            <a:off x="7477760" y="2667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0070C0"/>
                </a:solidFill>
              </a:rPr>
              <a:t>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56570" y="2667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0070C0"/>
                </a:solidFill>
              </a:rPr>
              <a:t>n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05" y="394970"/>
            <a:ext cx="2771140" cy="6305550"/>
          </a:xfrm>
        </p:spPr>
        <p:txBody>
          <a:bodyPr>
            <a:noAutofit/>
          </a:bodyPr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n1</a:t>
            </a:r>
            <a:endParaRPr lang="en-US" sz="1500">
              <a:solidFill>
                <a:schemeClr val="tx1"/>
              </a:solidFill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n2</a:t>
            </a:r>
            <a:endParaRPr lang="en-US" sz="1500">
              <a:solidFill>
                <a:schemeClr val="tx1"/>
              </a:solidFill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c1tna$tactnahhctndhh1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c2tnahhctndhhctna$t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c3tndhhctna$tactnahh2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a3</a:t>
            </a:r>
            <a:endParaRPr lang="en-US" sz="1500">
              <a:solidFill>
                <a:srgbClr val="0070C0"/>
              </a:solidFill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n1a$tactnahhctndhhct1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n2ahhctndhhctna$tact2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n3dhhctna$tactnahhct3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t2na$tactnahhctndhhc1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t3nahhctndhhctna$tac2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t4ndhhctna$tactnahhc3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8545" y="2667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cn</a:t>
            </a:r>
            <a:r>
              <a:rPr lang="en-US">
                <a:solidFill>
                  <a:srgbClr val="0070C0"/>
                </a:solidFill>
              </a:rPr>
              <a:t>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3432810" y="394970"/>
            <a:ext cx="2771140" cy="630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a1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$tactnahhctndhhct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a2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a3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hhctndhhctna$tact</a:t>
            </a:r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c1tna$tactnahhctndhh1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c2tnahhctndhhctna$ta2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c3tndhhctna$tactnahh2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n1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a$tactnahhctndhhc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n2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ahhctndhhctna$tac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n3dhhctna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$tactnahhc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t2na$tactnahhctndhhc1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t3nahhctndhhctna$tac2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t4ndhhctna$tactnahhc3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274185" y="2667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0070C0"/>
                </a:solidFill>
              </a:rPr>
              <a:t>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6637020" y="394970"/>
            <a:ext cx="2771140" cy="630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c1tna$tactnahhctndhh1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c2tnahhctndhhctna$ta2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c3tndhhctna$tactnahh2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n1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$tactnahhctndhhc</a:t>
            </a:r>
            <a:r>
              <a:rPr lang="en-US" sz="1500">
                <a:solidFill>
                  <a:srgbClr val="00B050"/>
                </a:solidFill>
                <a:latin typeface="Verdana Regular" panose="020B0804030504040204" charset="0"/>
                <a:cs typeface="Verdana Regular" panose="020B0804030504040204" charset="0"/>
              </a:rPr>
              <a:t>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C00000"/>
                </a:solidFill>
                <a:latin typeface="Verdana Regular" panose="020B0804030504040204" charset="0"/>
                <a:cs typeface="Verdana Regular" panose="020B0804030504040204" charset="0"/>
              </a:rPr>
              <a:t>n2</a:t>
            </a:r>
            <a:r>
              <a:rPr lang="en-US" sz="1500">
                <a:solidFill>
                  <a:srgbClr val="0070C0"/>
                </a:solidFill>
                <a:latin typeface="Verdana Regular" panose="020B0804030504040204" charset="0"/>
                <a:cs typeface="Verdana Regular" panose="020B0804030504040204" charset="0"/>
              </a:rPr>
              <a:t>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hhctndhhctna$tac</a:t>
            </a:r>
            <a:r>
              <a:rPr lang="en-US" sz="1500">
                <a:solidFill>
                  <a:srgbClr val="00B050"/>
                </a:solidFill>
                <a:latin typeface="Verdana Regular" panose="020B0804030504040204" charset="0"/>
                <a:cs typeface="Verdana Regular" panose="020B0804030504040204" charset="0"/>
              </a:rPr>
              <a:t>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n3dhhctna$tactnahhct3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t1actnahhctndhhctna$1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t2n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a$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t3n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ahhctndhhctna$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t4ndhhctna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</a:t>
            </a:r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tactnahhc3</a:t>
            </a:r>
            <a:endParaRPr lang="en-US" sz="1500">
              <a:solidFill>
                <a:schemeClr val="tx1"/>
              </a:solidFill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26" name="Subtitle 2"/>
          <p:cNvSpPr>
            <a:spLocks noGrp="1"/>
          </p:cNvSpPr>
          <p:nvPr/>
        </p:nvSpPr>
        <p:spPr>
          <a:xfrm>
            <a:off x="9655810" y="394970"/>
            <a:ext cx="2771140" cy="6305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$1tactnahhctndhhctna1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a1$tactnahhctndhhctn1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a2ctnahhctndhhctna$t1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a3hhctndhhctna$tactn2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c1tna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$tactnahhctndhh1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c2tnahhctndhhctna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chemeClr val="tx1"/>
                </a:solidFill>
                <a:latin typeface="Verdana Regular" panose="020B0804030504040204" charset="0"/>
                <a:cs typeface="Verdana Regular" panose="020B0804030504040204" charset="0"/>
              </a:rPr>
              <a:t>c3tndhhctna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$tactnahh2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d1hhctna$tactnahhctn3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h1ctna$tactnahhctndh3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h2ctndhhctna$tactnah4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h3hctna$tactnahhctnd1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h4hctndhhctna$tactna3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n1a$tactnahhctndhhct1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n2ahhctndhhctna$tact2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n3dhhctna$tactnahhct3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B050"/>
                </a:solidFill>
                <a:latin typeface="Verdana Regular" panose="020B0804030504040204" charset="0"/>
                <a:cs typeface="Verdana Regular" panose="020B0804030504040204" charset="0"/>
              </a:rPr>
              <a:t>t1ac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tnahhctndhhctna$1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solidFill>
                  <a:srgbClr val="00B050"/>
                </a:solidFill>
                <a:latin typeface="Verdana Regular" panose="020B0804030504040204" charset="0"/>
                <a:cs typeface="Verdana Regular" panose="020B0804030504040204" charset="0"/>
              </a:rPr>
              <a:t>t2na</a:t>
            </a:r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$tactnahhctndhhc1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t3nahhctndhhctna$tac2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  <a:p>
            <a:r>
              <a:rPr lang="en-US" sz="1500">
                <a:latin typeface="Verdana Regular" panose="020B0804030504040204" charset="0"/>
                <a:cs typeface="Verdana Regular" panose="020B0804030504040204" charset="0"/>
              </a:rPr>
              <a:t>t4ndhhctna$tactnahhc3</a:t>
            </a:r>
            <a:endParaRPr lang="en-US" sz="1500">
              <a:latin typeface="Verdana Regular" panose="020B0804030504040204" charset="0"/>
              <a:cs typeface="Verdana Regular" panose="020B080403050404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63285" y="926465"/>
            <a:ext cx="884555" cy="360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26055" y="663575"/>
            <a:ext cx="882650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03525" y="1654810"/>
            <a:ext cx="836295" cy="261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202420" y="4551680"/>
            <a:ext cx="681990" cy="96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49315" y="1623695"/>
            <a:ext cx="883285" cy="326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87180" y="4954270"/>
            <a:ext cx="650875" cy="929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230" y="539115"/>
            <a:ext cx="356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105" y="6550025"/>
            <a:ext cx="294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8735" y="182880"/>
            <a:ext cx="37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0</a:t>
            </a:r>
            <a:endParaRPr lang="en-US" sz="1400"/>
          </a:p>
        </p:txBody>
      </p:sp>
      <p:sp>
        <p:nvSpPr>
          <p:cNvPr id="40" name="Text Box 39"/>
          <p:cNvSpPr txBox="1"/>
          <p:nvPr/>
        </p:nvSpPr>
        <p:spPr>
          <a:xfrm>
            <a:off x="46990" y="551180"/>
            <a:ext cx="572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top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0" y="6209665"/>
            <a:ext cx="60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18</a:t>
            </a:r>
            <a:endParaRPr lang="en-US" sz="1400"/>
          </a:p>
        </p:txBody>
      </p:sp>
      <p:sp>
        <p:nvSpPr>
          <p:cNvPr id="42" name="Text Box 41"/>
          <p:cNvSpPr txBox="1"/>
          <p:nvPr/>
        </p:nvSpPr>
        <p:spPr>
          <a:xfrm>
            <a:off x="-77470" y="6550025"/>
            <a:ext cx="758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bottom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2988945" y="489585"/>
            <a:ext cx="552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</a:t>
            </a:r>
            <a:endParaRPr lang="en-US" sz="1400"/>
          </a:p>
        </p:txBody>
      </p:sp>
      <p:sp>
        <p:nvSpPr>
          <p:cNvPr id="45" name="Text Box 44"/>
          <p:cNvSpPr txBox="1"/>
          <p:nvPr/>
        </p:nvSpPr>
        <p:spPr>
          <a:xfrm>
            <a:off x="2966085" y="2964815"/>
            <a:ext cx="402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3</a:t>
            </a:r>
            <a:endParaRPr lang="en-US" sz="1400"/>
          </a:p>
        </p:txBody>
      </p:sp>
      <p:sp>
        <p:nvSpPr>
          <p:cNvPr id="46" name="Text Box 45"/>
          <p:cNvSpPr txBox="1"/>
          <p:nvPr/>
        </p:nvSpPr>
        <p:spPr>
          <a:xfrm>
            <a:off x="6336030" y="2578100"/>
            <a:ext cx="496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12</a:t>
            </a:r>
            <a:endParaRPr lang="en-US" sz="1400"/>
          </a:p>
        </p:txBody>
      </p:sp>
      <p:sp>
        <p:nvSpPr>
          <p:cNvPr id="48" name="Text Box 47"/>
          <p:cNvSpPr txBox="1"/>
          <p:nvPr/>
        </p:nvSpPr>
        <p:spPr>
          <a:xfrm>
            <a:off x="6203950" y="3642360"/>
            <a:ext cx="496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13</a:t>
            </a:r>
            <a:endParaRPr 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9465945" y="4756150"/>
            <a:ext cx="561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15</a:t>
            </a:r>
            <a:endParaRPr lang="en-US" sz="1400"/>
          </a:p>
        </p:txBody>
      </p:sp>
      <p:sp>
        <p:nvSpPr>
          <p:cNvPr id="51" name="Text Box 50"/>
          <p:cNvSpPr txBox="1"/>
          <p:nvPr/>
        </p:nvSpPr>
        <p:spPr>
          <a:xfrm>
            <a:off x="9272270" y="5374005"/>
            <a:ext cx="480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52" name="Text Box 51"/>
          <p:cNvSpPr txBox="1"/>
          <p:nvPr/>
        </p:nvSpPr>
        <p:spPr>
          <a:xfrm>
            <a:off x="7477760" y="26670"/>
            <a:ext cx="108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c</a:t>
            </a:r>
            <a:r>
              <a:rPr lang="en-US">
                <a:solidFill>
                  <a:srgbClr val="C00000"/>
                </a:solidFill>
                <a:sym typeface="+mn-ea"/>
              </a:rPr>
              <a:t>n</a:t>
            </a:r>
            <a:r>
              <a:rPr lang="en-US">
                <a:solidFill>
                  <a:srgbClr val="0070C0"/>
                </a:solidFill>
                <a:sym typeface="+mn-ea"/>
              </a:rPr>
              <a:t>a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56570" y="26670"/>
            <a:ext cx="108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c</a:t>
            </a:r>
            <a:r>
              <a:rPr lang="en-US">
                <a:solidFill>
                  <a:srgbClr val="C00000"/>
                </a:solidFill>
                <a:sym typeface="+mn-ea"/>
              </a:rPr>
              <a:t>n</a:t>
            </a:r>
            <a:r>
              <a:rPr lang="en-US">
                <a:solidFill>
                  <a:srgbClr val="0070C0"/>
                </a:solidFill>
                <a:sym typeface="+mn-ea"/>
              </a:rPr>
              <a:t>a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3260</Words>
  <Application>WPS Presentation</Application>
  <PresentationFormat>Widescreen</PresentationFormat>
  <Paragraphs>218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宋体-简</vt:lpstr>
      <vt:lpstr>Calibri Light</vt:lpstr>
      <vt:lpstr>Helvetica Neue</vt:lpstr>
      <vt:lpstr>Calibri</vt:lpstr>
      <vt:lpstr>微软雅黑</vt:lpstr>
      <vt:lpstr>汉仪旗黑</vt:lpstr>
      <vt:lpstr>Times New Roman Regular</vt:lpstr>
      <vt:lpstr>Times New Roman Bold</vt:lpstr>
      <vt:lpstr>Times New Roman</vt:lpstr>
      <vt:lpstr>Times Regular</vt:lpstr>
      <vt:lpstr>Trattatello</vt:lpstr>
      <vt:lpstr>Verdana Regular</vt:lpstr>
      <vt:lpstr>Waseem Regular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zacyou</dc:creator>
  <cp:lastModifiedBy>zacyou</cp:lastModifiedBy>
  <cp:revision>2</cp:revision>
  <dcterms:created xsi:type="dcterms:W3CDTF">2022-03-04T00:35:51Z</dcterms:created>
  <dcterms:modified xsi:type="dcterms:W3CDTF">2022-03-04T00:35:51Z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1033-3.1.3.5746</vt:lpwstr>
  </property>
</Properties>
</file>