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  <p:sldId id="263" r:id="rId9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767171"/>
    <a:srgbClr val="8FC36B"/>
    <a:srgbClr val="A9D18E"/>
    <a:srgbClr val="9CCA7C"/>
    <a:srgbClr val="B0D597"/>
    <a:srgbClr val="D9D9D9"/>
    <a:srgbClr val="E7E7E7"/>
    <a:srgbClr val="F5F5F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Graphical </a:t>
            </a:r>
            <a:r>
              <a:rPr lang="en-US" sz="2200" dirty="0" smtClean="0">
                <a:ea typeface="Roboto Condensed" pitchFamily="2" charset="0"/>
              </a:rPr>
              <a:t>UI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(GUI)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8"/>
            <a:ext cx="1828800" cy="993663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Text </a:t>
            </a:r>
            <a:r>
              <a:rPr lang="en-US" sz="2200" dirty="0" smtClean="0">
                <a:ea typeface="Roboto Condensed" pitchFamily="2" charset="0"/>
              </a:rPr>
              <a:t>UI 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(TUI)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Backend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Test Driver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716897" cy="369332"/>
            <a:chOff x="8284993" y="5404916"/>
            <a:chExt cx="1716897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Roboto Condensed" pitchFamily="2" charset="0"/>
                </a:rPr>
                <a:t>dependency</a:t>
              </a:r>
              <a:endParaRPr lang="en-GB" dirty="0"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Condensed" pitchFamily="2" charset="0"/>
                </a:rPr>
                <a:t>Collated files</a:t>
              </a:r>
              <a:endParaRPr lang="en-GB" sz="1600" dirty="0">
                <a:ea typeface="Roboto Condensed" pitchFamily="2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a typeface="Roboto Condensed" pitchFamily="2" charset="0"/>
              </a:rPr>
              <a:t>Data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486052"/>
            <a:ext cx="271049" cy="1870457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5325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Graphical UI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0"/>
            <a:ext cx="6069026" cy="3257269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44270" y="1630478"/>
            <a:ext cx="1490427" cy="129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3852" y="3589044"/>
            <a:ext cx="245240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64838"/>
            <a:ext cx="6069026" cy="1033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63641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59253" y="2929395"/>
            <a:ext cx="0" cy="66784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3334697" y="2764632"/>
            <a:ext cx="145096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697" y="2022466"/>
            <a:ext cx="3732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896476" y="3038952"/>
            <a:ext cx="1580" cy="304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84020" y="2280759"/>
            <a:ext cx="0" cy="210185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4308" y="1742841"/>
            <a:ext cx="20542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9353" y="3343382"/>
            <a:ext cx="1517405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5660" y="2490312"/>
            <a:ext cx="22216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86773" y="335755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53338" y="173485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2805" y="24497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572" y="3067890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44106" y="3302834"/>
            <a:ext cx="2567542" cy="2804598"/>
            <a:chOff x="8252858" y="661525"/>
            <a:chExt cx="2567542" cy="2804598"/>
          </a:xfrm>
        </p:grpSpPr>
        <p:sp>
          <p:nvSpPr>
            <p:cNvPr id="16" name="Rounded Rectangle 15"/>
            <p:cNvSpPr/>
            <p:nvPr/>
          </p:nvSpPr>
          <p:spPr>
            <a:xfrm>
              <a:off x="8252858" y="661525"/>
              <a:ext cx="2567542" cy="2804598"/>
            </a:xfrm>
            <a:prstGeom prst="roundRect">
              <a:avLst>
                <a:gd name="adj" fmla="val 117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ea typeface="Roboto Condensed" pitchFamily="2" charset="0"/>
                </a:rPr>
                <a:t>Backend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11388" y="1374431"/>
              <a:ext cx="2015545" cy="18560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1388" y="1145117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46699" y="1553669"/>
              <a:ext cx="1511270" cy="14076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681410" y="4382612"/>
            <a:ext cx="705653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44930" y="654744"/>
            <a:ext cx="2567542" cy="2445055"/>
            <a:chOff x="8252858" y="3751422"/>
            <a:chExt cx="2567542" cy="2445055"/>
          </a:xfrm>
        </p:grpSpPr>
        <p:sp>
          <p:nvSpPr>
            <p:cNvPr id="39" name="Rounded Rectangle 38"/>
            <p:cNvSpPr/>
            <p:nvPr/>
          </p:nvSpPr>
          <p:spPr>
            <a:xfrm>
              <a:off x="8252858" y="3751422"/>
              <a:ext cx="2567542" cy="2445055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28033" y="4430428"/>
              <a:ext cx="2015545" cy="14840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28033" y="4203850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83980" y="4570504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783980" y="5223026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7021258" y="2605534"/>
            <a:ext cx="175479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18375" y="1924841"/>
            <a:ext cx="1357677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7207" y="292084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4020" y="2275838"/>
            <a:ext cx="159832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12659" y="1742841"/>
            <a:ext cx="130816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AuthorBean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47" name="Straight Arrow Connector 46"/>
          <p:cNvCxnSpPr>
            <a:stCxn id="9" idx="3"/>
            <a:endCxn id="45" idx="1"/>
          </p:cNvCxnSpPr>
          <p:nvPr/>
        </p:nvCxnSpPr>
        <p:spPr>
          <a:xfrm>
            <a:off x="5768539" y="2017161"/>
            <a:ext cx="34412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598" y="1704868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91736" y="205262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688845" y="1579239"/>
            <a:ext cx="8814311" cy="3699522"/>
            <a:chOff x="1632446" y="456842"/>
            <a:chExt cx="8814311" cy="3699522"/>
          </a:xfrm>
        </p:grpSpPr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>
              <a:off x="9532357" y="1362565"/>
              <a:ext cx="0" cy="279379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284457" y="1348638"/>
              <a:ext cx="0" cy="28077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8617957" y="787933"/>
              <a:ext cx="1828800" cy="574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:Logic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03048" y="2581089"/>
              <a:ext cx="258618" cy="72495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324139" y="2581089"/>
              <a:ext cx="2078909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00274" y="2049497"/>
              <a:ext cx="2084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executeCommand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08733" y="2997532"/>
              <a:ext cx="1725665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>
                  <a:ea typeface="Roboto Condensed" pitchFamily="2" charset="0"/>
                </a:rPr>
                <a:t>Command.Type.COLLATE</a:t>
              </a:r>
              <a:endParaRPr lang="en-GB" sz="1200" dirty="0">
                <a:ea typeface="Roboto Condensed" pitchFamily="2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7416133" y="3295541"/>
              <a:ext cx="1986916" cy="0"/>
            </a:xfrm>
            <a:prstGeom prst="straightConnector1">
              <a:avLst/>
            </a:prstGeom>
            <a:ln w="25400">
              <a:solidFill>
                <a:srgbClr val="B4C7E7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523589" y="787933"/>
              <a:ext cx="1521736" cy="574632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:MainApp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568233" y="1362565"/>
              <a:ext cx="0" cy="276609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41270" y="787933"/>
              <a:ext cx="2710917" cy="574632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:CommandBarController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693178" y="2026146"/>
              <a:ext cx="2464337" cy="0"/>
            </a:xfrm>
            <a:prstGeom prst="straightConnector1">
              <a:avLst/>
            </a:prstGeom>
            <a:ln w="25400">
              <a:solidFill>
                <a:srgbClr val="8FC36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27867" y="1564480"/>
              <a:ext cx="2119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handleKeyPress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34560" y="1799359"/>
              <a:ext cx="258618" cy="1840910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693178" y="3640269"/>
              <a:ext cx="2464337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57515" y="2026145"/>
              <a:ext cx="258618" cy="1614124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3087" y="3136032"/>
              <a:ext cx="155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setFeedback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</a:t>
              </a:r>
              <a:r>
                <a:rPr lang="en-GB" sz="1200" dirty="0"/>
                <a:t>Collate successful!</a:t>
              </a:r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85" name="Smiley Face 84"/>
            <p:cNvSpPr/>
            <p:nvPr/>
          </p:nvSpPr>
          <p:spPr>
            <a:xfrm>
              <a:off x="1645229" y="456842"/>
              <a:ext cx="606228" cy="606228"/>
            </a:xfrm>
            <a:prstGeom prst="smileyFac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32446" y="107921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67171"/>
                  </a:solidFill>
                  <a:ea typeface="Roboto Condensed" pitchFamily="2" charset="0"/>
                </a:rPr>
                <a:t>User</a:t>
              </a:r>
              <a:endParaRPr lang="en-GB" dirty="0">
                <a:solidFill>
                  <a:srgbClr val="767171"/>
                </a:solidFill>
                <a:ea typeface="Roboto Condensed" pitchFamily="2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29460" y="1448551"/>
              <a:ext cx="0" cy="270781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28373" y="1518313"/>
              <a:ext cx="2466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Enters “collate from C:/source-files”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29460" y="1795312"/>
              <a:ext cx="2504013" cy="0"/>
            </a:xfrm>
            <a:prstGeom prst="straightConnector1">
              <a:avLst/>
            </a:prstGeom>
            <a:ln w="25400">
              <a:solidFill>
                <a:srgbClr val="76717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9025" y="2554559"/>
            <a:ext cx="7086311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06266" y="2785468"/>
            <a:ext cx="766618" cy="766618"/>
          </a:xfrm>
          <a:prstGeom prst="ellipse">
            <a:avLst/>
          </a:prstGeom>
          <a:solidFill>
            <a:srgbClr val="51F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527" y="2782631"/>
            <a:ext cx="441909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main\resources\layouts\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Summary.fxml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25 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Roboto Condensed" pitchFamily="2" charset="0"/>
              </a:rPr>
              <a:t>Collated files</a:t>
            </a:r>
            <a:endParaRPr lang="en-GB" sz="1600" dirty="0"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28208"/>
            <a:ext cx="369332" cy="7332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36339"/>
            <a:ext cx="369332" cy="8281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42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743" y="267667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c:Command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55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463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ea typeface="Roboto Condensed" pitchFamily="2" charset="0"/>
              </a:rPr>
              <a:t>Command(</a:t>
            </a:r>
            <a:r>
              <a:rPr lang="en-GB" sz="1200" dirty="0" err="1">
                <a:ea typeface="Roboto Condensed" pitchFamily="2" charset="0"/>
              </a:rPr>
              <a:t>Command.Type.COLLATE</a:t>
            </a:r>
            <a:r>
              <a:rPr lang="en-GB" sz="1200" dirty="0"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2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(c)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14864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92317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725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748383" y="3804479"/>
            <a:ext cx="303003" cy="197306"/>
            <a:chOff x="5702510" y="1597068"/>
            <a:chExt cx="303003" cy="197306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chemeClr val="accent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7340856" y="2471035"/>
            <a:ext cx="0" cy="28077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79988" y="1910330"/>
            <a:ext cx="1521736" cy="574632"/>
          </a:xfrm>
          <a:prstGeom prst="rect">
            <a:avLst/>
          </a:prstGeom>
          <a:solidFill>
            <a:srgbClr val="8FAAD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:Backend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624632" y="2484962"/>
            <a:ext cx="0" cy="276609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92089" y="1910330"/>
            <a:ext cx="922078" cy="57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</a:t>
            </a:r>
            <a:r>
              <a:rPr lang="en-US" dirty="0" err="1" smtClean="0">
                <a:solidFill>
                  <a:schemeClr val="bg1"/>
                </a:solidFill>
                <a:ea typeface="Roboto" pitchFamily="2" charset="0"/>
              </a:rPr>
              <a:t>Tui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49577" y="3148543"/>
            <a:ext cx="24643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84266" y="2686877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0959" y="2921756"/>
            <a:ext cx="258618" cy="2119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749577" y="3613597"/>
            <a:ext cx="2464337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213914" y="3148542"/>
            <a:ext cx="258618" cy="465055"/>
          </a:xfrm>
          <a:prstGeom prst="rect">
            <a:avLst/>
          </a:prstGeom>
          <a:solidFill>
            <a:srgbClr val="8FAAD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491608" y="3320872"/>
            <a:ext cx="1725665" cy="40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sp>
        <p:nvSpPr>
          <p:cNvPr id="76" name="Smiley Face 75"/>
          <p:cNvSpPr/>
          <p:nvPr/>
        </p:nvSpPr>
        <p:spPr>
          <a:xfrm>
            <a:off x="1701628" y="1579239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1688845" y="22016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985859" y="2570948"/>
            <a:ext cx="0" cy="27078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4772" y="2640710"/>
            <a:ext cx="2466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Enters “collate from C:/source-files”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85859" y="2917709"/>
            <a:ext cx="2504013" cy="0"/>
          </a:xfrm>
          <a:prstGeom prst="straightConnector1">
            <a:avLst/>
          </a:prstGeom>
          <a:ln w="25400">
            <a:solidFill>
              <a:srgbClr val="76717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634128" y="4675893"/>
            <a:ext cx="303003" cy="197306"/>
            <a:chOff x="5573201" y="2139309"/>
            <a:chExt cx="303003" cy="197306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4601432" y="4001784"/>
            <a:ext cx="258618" cy="685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5050992" y="3730139"/>
            <a:ext cx="194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handleSummaryCommand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995036" y="5028354"/>
            <a:ext cx="24643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39871" y="4734699"/>
            <a:ext cx="172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Show summary statistics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184</Words>
  <Application>Microsoft Office PowerPoint</Application>
  <PresentationFormat>Widescreen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sebastianquek@outlook.com</cp:lastModifiedBy>
  <cp:revision>97</cp:revision>
  <cp:lastPrinted>2015-07-26T15:49:55Z</cp:lastPrinted>
  <dcterms:created xsi:type="dcterms:W3CDTF">2015-07-26T07:31:34Z</dcterms:created>
  <dcterms:modified xsi:type="dcterms:W3CDTF">2016-12-13T02:32:09Z</dcterms:modified>
</cp:coreProperties>
</file>