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0" r:id="rId4"/>
    <p:sldId id="261" r:id="rId5"/>
    <p:sldId id="256" r:id="rId6"/>
    <p:sldId id="257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83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7CC56-AF50-369B-8E49-B0F1908EB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C66497-1F06-72C4-A045-F95A69C6D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2E891-072E-4AB2-1232-645AD8F2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ACD3-FBC4-4CF4-A6B3-479341B6291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5D8FE-AE5C-622E-BDD4-114173DB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1090A-83DC-9C80-E61E-A9B90700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E69-BD2E-4533-A0E0-0CA0C453D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60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59737-4D28-1584-5FE1-A8BB5ADC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1BC055-A0D9-07CA-F3F4-65B3118CE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C75B2-8B44-B79B-EBEF-FC68D491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ACD3-FBC4-4CF4-A6B3-479341B6291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62B72-FAC4-EFEE-378F-C395B880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992BB-DD21-50D5-4A53-184DB026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E69-BD2E-4533-A0E0-0CA0C453D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A2C054-7846-DCEA-03C6-C7E28D57E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2C59F6-53D5-60CF-777E-6FACC3E5A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5D485-4AEB-E735-2D16-2C026B56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ACD3-FBC4-4CF4-A6B3-479341B6291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7F8B0-17C0-DABD-887C-BCC16EE9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13161-2586-911B-0144-913B2E91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E69-BD2E-4533-A0E0-0CA0C453D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9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44872-A8EF-3DEE-CBFE-5A4C223C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8C3B3-DE2B-BFEA-7000-B145D8B40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C534B9-254F-66CE-861E-6FDCEEF8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ACD3-FBC4-4CF4-A6B3-479341B6291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84BDE-009F-7838-9448-E2433A29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EB541-6ED2-098A-EB29-46AB1338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E69-BD2E-4533-A0E0-0CA0C453D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38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8A2C1-5ADB-C387-29F4-EBEE3AC6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C97FD8-CB23-9F67-5881-01D325871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6C1B7A-1517-F9DE-DBC8-13B44337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ACD3-FBC4-4CF4-A6B3-479341B6291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84A6C-5602-6124-DFFF-DACC4D48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A19EB-AC65-43D7-82B7-FD76D80D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E69-BD2E-4533-A0E0-0CA0C453D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7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47E3E-42BB-009D-F9CC-5A437E64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E716F-CCFC-B9DB-43A8-CBAAD5FDD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676115-F030-1F75-B906-45EA8485E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9A1659-339A-8DDA-4402-9C1799F5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ACD3-FBC4-4CF4-A6B3-479341B6291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442D61-B05B-0A1E-EF0A-33AD6806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705ADB-D19C-140B-9796-A765A287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E69-BD2E-4533-A0E0-0CA0C453D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0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11FD0-BEAE-578A-AA3E-A2F8C57F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3C3A5C-4542-8944-3116-BCE7592C5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ED05DC-CD60-C3ED-E362-C90B9B849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035E6B-2D9C-FA41-FFB1-EB5CF8C64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E5F2C7-C9AE-10C0-553B-8260F8574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9C6E64-60B5-701B-D4AA-B2349367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ACD3-FBC4-4CF4-A6B3-479341B6291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F757F7-8BD6-1EB2-A0EB-222E0300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2C02E2-2D17-1680-1A26-B077D0C6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E69-BD2E-4533-A0E0-0CA0C453D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0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0D2B7-F61C-F5DB-ACAC-FDF2EC19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E72303-CA1F-5205-AE86-1CCAD450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ACD3-FBC4-4CF4-A6B3-479341B6291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C4B1CB-DCEB-E317-4611-6605B705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B8F55A-091F-54DA-2283-2E1AEDF3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E69-BD2E-4533-A0E0-0CA0C453D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18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A20196-FC9F-05C7-DDCE-B386E9C3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ACD3-FBC4-4CF4-A6B3-479341B6291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EDFB92-AC1F-A34A-7714-B90882A9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C0CB3B-195D-D79E-4667-BE7BB486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E69-BD2E-4533-A0E0-0CA0C453D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6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11D07-DC20-2627-39B7-DFBCEA78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DED77-72BB-A6C5-736F-64E67AE47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B5C0FE-9A00-B1EB-AE6A-F71FE2AF3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19761B-1A08-C796-CF7C-EE75B919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ACD3-FBC4-4CF4-A6B3-479341B6291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FF4E32-A0C2-6052-4A2F-959F3BD3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69FE1B-9E41-2FC6-4807-4339A3A9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E69-BD2E-4533-A0E0-0CA0C453D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88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3F65D-FAE3-DB78-586C-6C0A11DAE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26B646-3E97-F1A4-33FD-73F03AAB1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F0092F-43CC-8069-5426-D4F1B4E60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FF5FA3-D7A4-6C67-C2DC-92BBCB63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ACD3-FBC4-4CF4-A6B3-479341B6291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DEFD25-0712-D8D5-1970-9700254E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8B5D24-03FE-3F88-6EC9-F7DFECAC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E69-BD2E-4533-A0E0-0CA0C453D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21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F90458-E7FB-C84D-5647-C292E69A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04BF32-1D45-7323-A9F2-CF67784A2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87600-764F-B878-3121-25D8F2BD7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1ACD3-FBC4-4CF4-A6B3-479341B6291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FBF4F-2422-1807-C3D7-FDD44C13F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61682B-EB71-1CB3-5AF0-0405BB3FC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11E69-BD2E-4533-A0E0-0CA0C453D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11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9F93E0B-FB0C-2ACF-7D42-BDD0BE8171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3"/>
          <a:stretch/>
        </p:blipFill>
        <p:spPr>
          <a:xfrm>
            <a:off x="768616" y="0"/>
            <a:ext cx="10654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5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F579FE3-FF42-58F8-93D9-E15BBF607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98" y="0"/>
            <a:ext cx="582660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1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F579FE3-FF42-58F8-93D9-E15BBF607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1435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F579FE3-FF42-58F8-93D9-E15BBF607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92162"/>
            <a:ext cx="12192000" cy="1435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2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E714B39-8084-E463-3048-FBFFC38BA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03" y="1055164"/>
            <a:ext cx="4747671" cy="47476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C36AAD-5990-E3A7-1DD6-8D446A4E6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926" y="1055164"/>
            <a:ext cx="4747671" cy="47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1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4E787D0-51CE-698E-DCDF-AD82235D3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925" y="1055163"/>
            <a:ext cx="4747671" cy="47476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F9CE03-CD0A-2AC5-C474-C141F4766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02" y="1055163"/>
            <a:ext cx="4747671" cy="47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0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75A6E22-C2DA-D945-DE16-E520F8C21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814" y="1285240"/>
            <a:ext cx="8288372" cy="21437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2566EA4-46E5-5390-3501-34F2B69ED874}"/>
              </a:ext>
            </a:extLst>
          </p:cNvPr>
          <p:cNvSpPr txBox="1"/>
          <p:nvPr/>
        </p:nvSpPr>
        <p:spPr>
          <a:xfrm>
            <a:off x="1951814" y="3632200"/>
            <a:ext cx="8288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 Rotate plane #!Hard part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xAxis</a:t>
            </a:r>
            <a:r>
              <a:rPr lang="en-US" altLang="zh-CN" dirty="0"/>
              <a:t> = copy(</a:t>
            </a:r>
            <a:r>
              <a:rPr lang="en-US" altLang="zh-CN" dirty="0" err="1"/>
              <a:t>plane.XAxis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xAxis.Transform</a:t>
            </a:r>
            <a:r>
              <a:rPr lang="en-US" altLang="zh-CN" dirty="0"/>
              <a:t>(</a:t>
            </a:r>
            <a:r>
              <a:rPr lang="en-US" altLang="zh-CN" dirty="0" err="1"/>
              <a:t>rg.Transform.ProjectAlong</a:t>
            </a:r>
            <a:r>
              <a:rPr lang="en-US" altLang="zh-CN" dirty="0"/>
              <a:t>(</a:t>
            </a:r>
            <a:r>
              <a:rPr lang="en-US" altLang="zh-CN" dirty="0" err="1"/>
              <a:t>rg.Plane.WorldXY</a:t>
            </a:r>
            <a:r>
              <a:rPr lang="en-US" altLang="zh-CN" dirty="0"/>
              <a:t>, </a:t>
            </a:r>
            <a:r>
              <a:rPr lang="en-US" altLang="zh-CN" dirty="0" err="1"/>
              <a:t>plane.YAxis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plane.Transform</a:t>
            </a:r>
            <a:r>
              <a:rPr lang="en-US" altLang="zh-CN" dirty="0"/>
              <a:t>(</a:t>
            </a:r>
            <a:r>
              <a:rPr lang="en-US" altLang="zh-CN" dirty="0" err="1"/>
              <a:t>rg.Transform.Rotation</a:t>
            </a:r>
            <a:r>
              <a:rPr lang="en-US" altLang="zh-CN" dirty="0"/>
              <a:t>(</a:t>
            </a:r>
            <a:r>
              <a:rPr lang="en-US" altLang="zh-CN" dirty="0" err="1"/>
              <a:t>plane.XAxis</a:t>
            </a:r>
            <a:r>
              <a:rPr lang="en-US" altLang="zh-CN" dirty="0"/>
              <a:t>, </a:t>
            </a:r>
            <a:r>
              <a:rPr lang="en-US" altLang="zh-CN" dirty="0" err="1"/>
              <a:t>xAxis</a:t>
            </a:r>
            <a:r>
              <a:rPr lang="en-US" altLang="zh-CN" dirty="0"/>
              <a:t>, </a:t>
            </a:r>
            <a:r>
              <a:rPr lang="en-US" altLang="zh-CN" dirty="0" err="1"/>
              <a:t>plane.Origin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            if </a:t>
            </a:r>
            <a:r>
              <a:rPr lang="en-US" altLang="zh-CN" dirty="0" err="1"/>
              <a:t>plane.YAxis.Z</a:t>
            </a:r>
            <a:r>
              <a:rPr lang="en-US" altLang="zh-CN" dirty="0"/>
              <a:t> &lt; 0:</a:t>
            </a:r>
          </a:p>
          <a:p>
            <a:r>
              <a:rPr lang="en-US" altLang="zh-CN" dirty="0"/>
              <a:t>                plane = </a:t>
            </a:r>
            <a:r>
              <a:rPr lang="en-US" altLang="zh-CN" dirty="0" err="1"/>
              <a:t>rg.Plane</a:t>
            </a:r>
            <a:r>
              <a:rPr lang="en-US" altLang="zh-CN" dirty="0"/>
              <a:t>(</a:t>
            </a:r>
            <a:r>
              <a:rPr lang="en-US" altLang="zh-CN" dirty="0" err="1"/>
              <a:t>plane.Origin</a:t>
            </a:r>
            <a:r>
              <a:rPr lang="en-US" altLang="zh-CN" dirty="0"/>
              <a:t>, -</a:t>
            </a:r>
            <a:r>
              <a:rPr lang="en-US" altLang="zh-CN" dirty="0" err="1"/>
              <a:t>plane.XAxis</a:t>
            </a:r>
            <a:r>
              <a:rPr lang="en-US" altLang="zh-CN" dirty="0"/>
              <a:t>, -</a:t>
            </a:r>
            <a:r>
              <a:rPr lang="en-US" altLang="zh-CN" dirty="0" err="1"/>
              <a:t>plane.YAxis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30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88</Words>
  <Application>Microsoft Office PowerPoint</Application>
  <PresentationFormat>宽屏</PresentationFormat>
  <Paragraphs>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卓</dc:creator>
  <cp:lastModifiedBy>张 卓</cp:lastModifiedBy>
  <cp:revision>2</cp:revision>
  <dcterms:created xsi:type="dcterms:W3CDTF">2022-09-26T06:58:19Z</dcterms:created>
  <dcterms:modified xsi:type="dcterms:W3CDTF">2022-09-26T07:31:08Z</dcterms:modified>
</cp:coreProperties>
</file>