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7F6000"/>
    <a:srgbClr val="FFCF01"/>
    <a:srgbClr val="FF3300"/>
    <a:srgbClr val="74B400"/>
    <a:srgbClr val="00968F"/>
    <a:srgbClr val="B7F1FF"/>
    <a:srgbClr val="006C86"/>
    <a:srgbClr val="34514D"/>
    <a:srgbClr val="E5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75" autoAdjust="0"/>
  </p:normalViewPr>
  <p:slideViewPr>
    <p:cSldViewPr snapToGrid="0">
      <p:cViewPr varScale="1">
        <p:scale>
          <a:sx n="72" d="100"/>
          <a:sy n="72" d="100"/>
        </p:scale>
        <p:origin x="7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F75EE-67FD-444E-B088-52DF721FE3A9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4B54B-51EC-44CB-A7E4-76177DD63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4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4B54B-51EC-44CB-A7E4-76177DD63A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EC4BF-F28B-4430-BF3D-B5479392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E99EC-0415-4C1C-8859-25427631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6EB55-1FCC-4F2A-8B78-F5F2552F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667FD-5ACC-4BE4-A67F-2F8D569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6CB23-0F3D-435D-A985-325DA3A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35285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CEA7-5FA0-436F-A667-C231E9AE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4CDB6-9282-4716-A9C9-4F60B163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AE9C-8AB5-4D9B-9E8D-3B0FED6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E9E79-4AEF-4EAE-AD44-BD5C32E7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7E82-713B-450C-AECE-E15718D9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2379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784BBC-2CC5-47B1-9BAC-D48A1D116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319E7-AD66-4919-9AE1-1166E9B3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01A38-1860-4CFB-80A8-F202E33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BE67-035D-4BD6-A879-A9FCE69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A926A-89B4-443B-A15F-369BC80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900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8EE7-A2C8-4D88-86E1-81E5592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7BDAA-C78A-4FD4-A3C9-2A4921A9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63FC4-D253-456B-8AAB-16E93E66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F2F7-33E0-4450-B3CB-3F2F01C5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E37F-FA9E-4E0C-832E-C36A9A4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18344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EB94-2FDA-4EB5-B1F2-C9A3D0AE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FA401-D7D2-4136-AAED-24C8CB99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B5DC5-7373-4329-B1C3-EF3F1EF0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DF8AD-AAE9-4A33-9511-88623475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D6E3-EEEA-4815-B560-57E8532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9205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F813-0D65-4BD3-BC51-7CCD3443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F752-5E2D-459C-8004-356FB1DF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18097-273C-4906-AF65-35E4D1B9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81718-A1FF-4A85-B356-B2DCE971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24E91-5953-4488-85B9-3F89CD1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7CB30-CF88-4F4F-A7A1-EF482CD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1692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5D49-E3CB-4F9C-952D-644C7B3B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46D0B-CFC9-4E81-9B38-1EA2161A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C548B-C6B6-4022-83F6-3EEA80A7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1D8E0-5BAA-4FB5-AF7F-A3CA81F70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E8B1D4-49F0-481A-B028-C55CC4AB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2803B-D1CA-4DD2-8E08-653E6A75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5B382-D526-467E-AF14-7382AA4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60959-5511-46E5-BB68-4B06AFD2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08672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507C-AE60-4E6E-8581-4FA8AB85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7AE09-90CF-44B2-A8E3-70A2E0F0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94441-234D-4B99-A254-BF6D474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4E83A-B617-4213-AB71-B431318F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3904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017F-0AE0-4D08-82A3-C52D871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57CD91-F7BD-474A-858D-A8FECCD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8E739-A10E-4B29-9419-B8A2462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6844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DB2E9-462B-44F7-80C5-81B8C04B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12F9-4598-49DC-AC94-16C310AA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3487-FD56-4435-A668-B1715AD5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4E2B4-775F-41C5-97A0-0DDE72E6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4BE85-559B-4AAB-8EB5-815B8F29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4FEF-4C9F-4DBF-A2CC-62CD3DC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3781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287C-8A14-4D66-B5CF-879483B5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6F5A7-9DB5-4D74-8D39-0DD2EEC9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521AD-7215-4A3B-94C1-2C8BFBAB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504EC-C2B7-4552-B4ED-70733848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FBE2E-A1C0-408C-BAFE-3E9B58F0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0B394-91AA-4721-8D5F-A381804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9364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F964E-0322-4EF8-AB16-71429A68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0EB6A-B063-418D-8ABE-3299A2B8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30E08-140D-443E-87FC-1DF2D7F8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B61A-FA75-45B0-8D94-AB13C90562C5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61EF-4664-44CC-8C6B-64A71E3F7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AC807-9D9C-4FC1-8976-41C22526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9">
            <a:extLst>
              <a:ext uri="{FF2B5EF4-FFF2-40B4-BE49-F238E27FC236}">
                <a16:creationId xmlns:a16="http://schemas.microsoft.com/office/drawing/2014/main" id="{B1C59EE5-6966-6D78-7CEE-481C1B13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68" y="380055"/>
            <a:ext cx="19794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>
                <a:solidFill>
                  <a:srgbClr val="006C86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</a:t>
            </a:r>
            <a:endParaRPr lang="en-US" altLang="zh-CN" sz="3600" b="1" dirty="0">
              <a:solidFill>
                <a:srgbClr val="006C86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BB3CB1-8D15-066B-D624-9BD02506823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142220" y="2154624"/>
            <a:ext cx="59463" cy="481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A811572-516E-7604-6D64-700FC648701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714863" y="2026656"/>
            <a:ext cx="808186" cy="26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1BC6E0AD-7D49-1A47-B04B-A5196C0381B7}"/>
              </a:ext>
            </a:extLst>
          </p:cNvPr>
          <p:cNvSpPr/>
          <p:nvPr/>
        </p:nvSpPr>
        <p:spPr>
          <a:xfrm rot="376585">
            <a:off x="2989971" y="2466158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6004094-54FB-EA8B-82A9-35A9EF3A34F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2394555" y="2114663"/>
            <a:ext cx="107841" cy="329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9359ADE-FD39-BADB-2394-B036CB17C9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678410" y="2114663"/>
            <a:ext cx="358163" cy="378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50DAED-27C9-860C-0A55-E7E4A4CFE52B}"/>
              </a:ext>
            </a:extLst>
          </p:cNvPr>
          <p:cNvCxnSpPr>
            <a:cxnSpLocks/>
          </p:cNvCxnSpPr>
          <p:nvPr/>
        </p:nvCxnSpPr>
        <p:spPr>
          <a:xfrm flipV="1">
            <a:off x="2678410" y="1656857"/>
            <a:ext cx="203699" cy="281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C671C21E-7ACC-A94A-7573-7B3626870BFD}"/>
              </a:ext>
            </a:extLst>
          </p:cNvPr>
          <p:cNvSpPr/>
          <p:nvPr/>
        </p:nvSpPr>
        <p:spPr>
          <a:xfrm>
            <a:off x="3458736" y="145201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D736E3-39A1-5936-E7ED-B9C44ADC40D3}"/>
              </a:ext>
            </a:extLst>
          </p:cNvPr>
          <p:cNvSpPr/>
          <p:nvPr/>
        </p:nvSpPr>
        <p:spPr>
          <a:xfrm rot="376585">
            <a:off x="3522303" y="2176689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101BC43-A375-B121-AD2D-461B626C62E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102924" y="1576479"/>
            <a:ext cx="355812" cy="161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3778960-4430-BCD8-9395-4785D68306FA}"/>
              </a:ext>
            </a:extLst>
          </p:cNvPr>
          <p:cNvSpPr/>
          <p:nvPr/>
        </p:nvSpPr>
        <p:spPr>
          <a:xfrm rot="376585">
            <a:off x="5835935" y="1777734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0A48B62-22F9-BDA1-693E-10EF36D8513F}"/>
              </a:ext>
            </a:extLst>
          </p:cNvPr>
          <p:cNvCxnSpPr>
            <a:cxnSpLocks/>
            <a:stCxn id="23" idx="1"/>
            <a:endCxn id="20" idx="5"/>
          </p:cNvCxnSpPr>
          <p:nvPr/>
        </p:nvCxnSpPr>
        <p:spPr>
          <a:xfrm flipH="1" flipV="1">
            <a:off x="6038253" y="1999295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9E314C0-0B6E-CECB-8481-490F5AD0FF37}"/>
              </a:ext>
            </a:extLst>
          </p:cNvPr>
          <p:cNvCxnSpPr>
            <a:cxnSpLocks/>
            <a:stCxn id="25" idx="6"/>
            <a:endCxn id="20" idx="2"/>
          </p:cNvCxnSpPr>
          <p:nvPr/>
        </p:nvCxnSpPr>
        <p:spPr>
          <a:xfrm flipV="1">
            <a:off x="5405521" y="1888587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07C9B16-B3A5-F79A-9386-890D931901F9}"/>
              </a:ext>
            </a:extLst>
          </p:cNvPr>
          <p:cNvSpPr/>
          <p:nvPr/>
        </p:nvSpPr>
        <p:spPr>
          <a:xfrm>
            <a:off x="6121929" y="2301149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C62007-E8B3-6FC5-7799-3FF8AC656F7F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032118" y="2513616"/>
            <a:ext cx="126264" cy="2737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C7A49F79-702D-37D9-BBAB-79C6DD058EE4}"/>
              </a:ext>
            </a:extLst>
          </p:cNvPr>
          <p:cNvSpPr/>
          <p:nvPr/>
        </p:nvSpPr>
        <p:spPr>
          <a:xfrm rot="376585">
            <a:off x="5157347" y="1935586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4A2AC70-28AE-8C0E-DA36-D56FA68476C5}"/>
              </a:ext>
            </a:extLst>
          </p:cNvPr>
          <p:cNvCxnSpPr>
            <a:cxnSpLocks/>
          </p:cNvCxnSpPr>
          <p:nvPr/>
        </p:nvCxnSpPr>
        <p:spPr>
          <a:xfrm flipH="1" flipV="1">
            <a:off x="4897356" y="2527943"/>
            <a:ext cx="195843" cy="258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5414615-00FB-7118-E38D-89558F5B33FF}"/>
              </a:ext>
            </a:extLst>
          </p:cNvPr>
          <p:cNvSpPr/>
          <p:nvPr/>
        </p:nvSpPr>
        <p:spPr>
          <a:xfrm rot="376585">
            <a:off x="4031367" y="1906450"/>
            <a:ext cx="248920" cy="248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76AC3D6-1BE4-0ACB-4B3D-A3B2D2A26CF8}"/>
              </a:ext>
            </a:extLst>
          </p:cNvPr>
          <p:cNvSpPr/>
          <p:nvPr/>
        </p:nvSpPr>
        <p:spPr>
          <a:xfrm rot="376585">
            <a:off x="4155081" y="260886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星形: 七角 28">
            <a:extLst>
              <a:ext uri="{FF2B5EF4-FFF2-40B4-BE49-F238E27FC236}">
                <a16:creationId xmlns:a16="http://schemas.microsoft.com/office/drawing/2014/main" id="{81F4C874-1FBB-5608-DD98-042B814DEC98}"/>
              </a:ext>
            </a:extLst>
          </p:cNvPr>
          <p:cNvSpPr/>
          <p:nvPr/>
        </p:nvSpPr>
        <p:spPr>
          <a:xfrm>
            <a:off x="4681332" y="2262650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BCEA36C-DA41-A728-CF9C-F17DF17E7162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4376642" y="2508700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8C5B80A-6568-F009-2438-94C28149C8F5}"/>
              </a:ext>
            </a:extLst>
          </p:cNvPr>
          <p:cNvCxnSpPr>
            <a:cxnSpLocks/>
          </p:cNvCxnSpPr>
          <p:nvPr/>
        </p:nvCxnSpPr>
        <p:spPr>
          <a:xfrm flipH="1" flipV="1">
            <a:off x="4279541" y="2044517"/>
            <a:ext cx="462099" cy="289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AC2D025-02F2-B1AE-C6E1-DC9DD039DC85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916599" y="2137904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7E2BD6E-ED85-6AA5-B394-9B47FE1D0AC3}"/>
              </a:ext>
            </a:extLst>
          </p:cNvPr>
          <p:cNvCxnSpPr>
            <a:cxnSpLocks/>
            <a:stCxn id="18" idx="5"/>
            <a:endCxn id="28" idx="2"/>
          </p:cNvCxnSpPr>
          <p:nvPr/>
        </p:nvCxnSpPr>
        <p:spPr>
          <a:xfrm>
            <a:off x="3724621" y="2398250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AC6850C-25B4-046F-AA6E-9652DF5EFBE8}"/>
              </a:ext>
            </a:extLst>
          </p:cNvPr>
          <p:cNvCxnSpPr>
            <a:cxnSpLocks/>
            <a:stCxn id="18" idx="0"/>
            <a:endCxn id="17" idx="4"/>
          </p:cNvCxnSpPr>
          <p:nvPr/>
        </p:nvCxnSpPr>
        <p:spPr>
          <a:xfrm flipH="1" flipV="1">
            <a:off x="3583196" y="1700939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90E4464-5B16-EBCD-CED0-11D786A903A7}"/>
              </a:ext>
            </a:extLst>
          </p:cNvPr>
          <p:cNvSpPr/>
          <p:nvPr/>
        </p:nvSpPr>
        <p:spPr>
          <a:xfrm>
            <a:off x="4832359" y="1452019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02BFA08-7C26-E03F-394B-C0CDACC562A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833105" y="1700939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4583203-188C-E78C-5B01-F7137846EFD0}"/>
              </a:ext>
            </a:extLst>
          </p:cNvPr>
          <p:cNvCxnSpPr>
            <a:cxnSpLocks/>
            <a:stCxn id="20" idx="1"/>
            <a:endCxn id="35" idx="3"/>
          </p:cNvCxnSpPr>
          <p:nvPr/>
        </p:nvCxnSpPr>
        <p:spPr>
          <a:xfrm flipH="1" flipV="1">
            <a:off x="5081279" y="1576479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FA27381B-5678-FDF2-C68C-30D226CC9234}"/>
              </a:ext>
            </a:extLst>
          </p:cNvPr>
          <p:cNvSpPr/>
          <p:nvPr/>
        </p:nvSpPr>
        <p:spPr>
          <a:xfrm>
            <a:off x="2270095" y="2443703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F218D5D-DC21-E5AB-18C0-7AB6683F6D0A}"/>
              </a:ext>
            </a:extLst>
          </p:cNvPr>
          <p:cNvCxnSpPr>
            <a:cxnSpLocks/>
            <a:stCxn id="38" idx="3"/>
            <a:endCxn id="13" idx="2"/>
          </p:cNvCxnSpPr>
          <p:nvPr/>
        </p:nvCxnSpPr>
        <p:spPr>
          <a:xfrm>
            <a:off x="2519015" y="2568163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C9F88428-1114-FDF8-D04D-6A16FA31A44C}"/>
              </a:ext>
            </a:extLst>
          </p:cNvPr>
          <p:cNvSpPr/>
          <p:nvPr/>
        </p:nvSpPr>
        <p:spPr>
          <a:xfrm>
            <a:off x="7694344" y="1423599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9EFBFB3-87EC-2B63-AF38-0D701B247783}"/>
              </a:ext>
            </a:extLst>
          </p:cNvPr>
          <p:cNvSpPr/>
          <p:nvPr/>
        </p:nvSpPr>
        <p:spPr>
          <a:xfrm rot="376585">
            <a:off x="7707144" y="1840645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510988-3119-6532-7EBE-CEA62B8B417E}"/>
              </a:ext>
            </a:extLst>
          </p:cNvPr>
          <p:cNvSpPr txBox="1"/>
          <p:nvPr/>
        </p:nvSpPr>
        <p:spPr>
          <a:xfrm>
            <a:off x="7978199" y="1343367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0.9-1</a:t>
            </a:r>
            <a:endParaRPr lang="zh-CN" altLang="en-US" i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19FAAE-A290-4A45-345D-4987D83BCBDC}"/>
              </a:ext>
            </a:extLst>
          </p:cNvPr>
          <p:cNvSpPr txBox="1"/>
          <p:nvPr/>
        </p:nvSpPr>
        <p:spPr>
          <a:xfrm>
            <a:off x="7978862" y="1759477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0-0.1</a:t>
            </a:r>
            <a:endParaRPr lang="zh-CN" altLang="en-US" i="1"/>
          </a:p>
        </p:txBody>
      </p:sp>
      <p:sp>
        <p:nvSpPr>
          <p:cNvPr id="46" name="星形: 七角 45">
            <a:extLst>
              <a:ext uri="{FF2B5EF4-FFF2-40B4-BE49-F238E27FC236}">
                <a16:creationId xmlns:a16="http://schemas.microsoft.com/office/drawing/2014/main" id="{9C1E549D-FE61-AD2F-73AF-90153806B796}"/>
              </a:ext>
            </a:extLst>
          </p:cNvPr>
          <p:cNvSpPr/>
          <p:nvPr/>
        </p:nvSpPr>
        <p:spPr>
          <a:xfrm>
            <a:off x="2369215" y="1847176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星形: 七角 47">
            <a:extLst>
              <a:ext uri="{FF2B5EF4-FFF2-40B4-BE49-F238E27FC236}">
                <a16:creationId xmlns:a16="http://schemas.microsoft.com/office/drawing/2014/main" id="{E63E9E31-D305-D678-3A66-6CF2A58CF302}"/>
              </a:ext>
            </a:extLst>
          </p:cNvPr>
          <p:cNvSpPr/>
          <p:nvPr/>
        </p:nvSpPr>
        <p:spPr>
          <a:xfrm>
            <a:off x="2774014" y="1413575"/>
            <a:ext cx="362105" cy="362105"/>
          </a:xfrm>
          <a:prstGeom prst="star7">
            <a:avLst/>
          </a:prstGeom>
          <a:solidFill>
            <a:srgbClr val="FF9933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F3CCA18-87A0-24E2-C048-141BE594245D}"/>
              </a:ext>
            </a:extLst>
          </p:cNvPr>
          <p:cNvSpPr/>
          <p:nvPr/>
        </p:nvSpPr>
        <p:spPr>
          <a:xfrm rot="376585">
            <a:off x="7707143" y="2270551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D9C19D-4DF2-CC4C-D544-1553E8242E6C}"/>
              </a:ext>
            </a:extLst>
          </p:cNvPr>
          <p:cNvSpPr txBox="1"/>
          <p:nvPr/>
        </p:nvSpPr>
        <p:spPr>
          <a:xfrm>
            <a:off x="7978199" y="2210345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0.1-0.9</a:t>
            </a:r>
            <a:endParaRPr lang="zh-CN" altLang="en-US" i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BD6FE37-1161-3EF6-DC57-E771FDF92953}"/>
              </a:ext>
            </a:extLst>
          </p:cNvPr>
          <p:cNvSpPr/>
          <p:nvPr/>
        </p:nvSpPr>
        <p:spPr>
          <a:xfrm rot="376585">
            <a:off x="7716419" y="2713352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F2026C-39F2-4901-C4FB-DA1AAC301642}"/>
              </a:ext>
            </a:extLst>
          </p:cNvPr>
          <p:cNvSpPr txBox="1"/>
          <p:nvPr/>
        </p:nvSpPr>
        <p:spPr>
          <a:xfrm>
            <a:off x="7978199" y="2655471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Not relevant topic</a:t>
            </a:r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7994D2C-A381-4851-3AD4-EDB6E9EBB2FB}"/>
              </a:ext>
            </a:extLst>
          </p:cNvPr>
          <p:cNvCxnSpPr>
            <a:cxnSpLocks/>
            <a:stCxn id="18" idx="4"/>
            <a:endCxn id="57" idx="0"/>
          </p:cNvCxnSpPr>
          <p:nvPr/>
        </p:nvCxnSpPr>
        <p:spPr>
          <a:xfrm flipH="1">
            <a:off x="3508782" y="2424863"/>
            <a:ext cx="124374" cy="596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317C7C5-9014-224B-1D7A-B782FA924313}"/>
              </a:ext>
            </a:extLst>
          </p:cNvPr>
          <p:cNvSpPr/>
          <p:nvPr/>
        </p:nvSpPr>
        <p:spPr>
          <a:xfrm rot="376585">
            <a:off x="3370715" y="3020230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42F6A6-034B-BD1E-E47F-5EF47238B6D4}"/>
              </a:ext>
            </a:extLst>
          </p:cNvPr>
          <p:cNvSpPr txBox="1"/>
          <p:nvPr/>
        </p:nvSpPr>
        <p:spPr>
          <a:xfrm>
            <a:off x="1951351" y="636649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正向观点影响</a:t>
            </a:r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B79BF4-047F-0D44-19C3-6396D30D4BA5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4116291" y="5212935"/>
            <a:ext cx="59463" cy="481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B99701D-6810-C845-24A9-2578E57C0783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2688934" y="5084967"/>
            <a:ext cx="808186" cy="260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3D5E70E-A92A-B3C1-D81B-E4B809993DA1}"/>
              </a:ext>
            </a:extLst>
          </p:cNvPr>
          <p:cNvSpPr/>
          <p:nvPr/>
        </p:nvSpPr>
        <p:spPr>
          <a:xfrm rot="376585">
            <a:off x="2964042" y="5524469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5F50E00-1121-1956-34E7-D35E8421C6D7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2368626" y="5172974"/>
            <a:ext cx="107841" cy="329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B2507F2-9A62-0A80-37CB-A1D8D471954A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2652481" y="5172974"/>
            <a:ext cx="358163" cy="378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C7D3BBC-4F36-E625-22A8-34A3298A9FD4}"/>
              </a:ext>
            </a:extLst>
          </p:cNvPr>
          <p:cNvCxnSpPr>
            <a:cxnSpLocks/>
          </p:cNvCxnSpPr>
          <p:nvPr/>
        </p:nvCxnSpPr>
        <p:spPr>
          <a:xfrm flipV="1">
            <a:off x="2652481" y="4715168"/>
            <a:ext cx="203699" cy="281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FC167592-9F9C-FCBF-B4F9-F5AAEA9350A6}"/>
              </a:ext>
            </a:extLst>
          </p:cNvPr>
          <p:cNvSpPr/>
          <p:nvPr/>
        </p:nvSpPr>
        <p:spPr>
          <a:xfrm>
            <a:off x="3432807" y="4510330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AE7B85-F5C3-4028-666D-731C6C7322A0}"/>
              </a:ext>
            </a:extLst>
          </p:cNvPr>
          <p:cNvSpPr/>
          <p:nvPr/>
        </p:nvSpPr>
        <p:spPr>
          <a:xfrm rot="376585">
            <a:off x="3496374" y="5235000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A3D9986-FD55-A777-1133-FF5B81A733A5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76995" y="4634790"/>
            <a:ext cx="355812" cy="161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6F13BDD-E426-CF0A-5AFB-7F832EAFD7AA}"/>
              </a:ext>
            </a:extLst>
          </p:cNvPr>
          <p:cNvSpPr/>
          <p:nvPr/>
        </p:nvSpPr>
        <p:spPr>
          <a:xfrm rot="376585">
            <a:off x="5810006" y="4836045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096175-9C52-18A0-FB4E-6113D8A5C203}"/>
              </a:ext>
            </a:extLst>
          </p:cNvPr>
          <p:cNvCxnSpPr>
            <a:cxnSpLocks/>
            <a:stCxn id="72" idx="1"/>
            <a:endCxn id="69" idx="5"/>
          </p:cNvCxnSpPr>
          <p:nvPr/>
        </p:nvCxnSpPr>
        <p:spPr>
          <a:xfrm flipH="1" flipV="1">
            <a:off x="6012324" y="5057606"/>
            <a:ext cx="120129" cy="338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FDCFD08-96A8-FA56-25EF-8B3DAAB39215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 flipV="1">
            <a:off x="5379592" y="4946898"/>
            <a:ext cx="431160" cy="18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E908483F-81A7-7224-A9C9-9DFBD6022094}"/>
              </a:ext>
            </a:extLst>
          </p:cNvPr>
          <p:cNvSpPr/>
          <p:nvPr/>
        </p:nvSpPr>
        <p:spPr>
          <a:xfrm>
            <a:off x="6096000" y="5359460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6A1A747-E8B5-EF03-2D4E-025E97457A4D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6006189" y="5571927"/>
            <a:ext cx="126264" cy="2737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9697CEB3-A319-17E4-38D3-FF9EED0DC15B}"/>
              </a:ext>
            </a:extLst>
          </p:cNvPr>
          <p:cNvSpPr/>
          <p:nvPr/>
        </p:nvSpPr>
        <p:spPr>
          <a:xfrm rot="376585">
            <a:off x="5131418" y="4993897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A13D01-BF86-5CA4-EDDC-1B716C4DCFC3}"/>
              </a:ext>
            </a:extLst>
          </p:cNvPr>
          <p:cNvCxnSpPr>
            <a:cxnSpLocks/>
          </p:cNvCxnSpPr>
          <p:nvPr/>
        </p:nvCxnSpPr>
        <p:spPr>
          <a:xfrm flipH="1" flipV="1">
            <a:off x="4871427" y="5586254"/>
            <a:ext cx="195843" cy="258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CE20966-0394-4C47-7E58-9AE342A391F9}"/>
              </a:ext>
            </a:extLst>
          </p:cNvPr>
          <p:cNvSpPr/>
          <p:nvPr/>
        </p:nvSpPr>
        <p:spPr>
          <a:xfrm rot="376585">
            <a:off x="4005438" y="4964761"/>
            <a:ext cx="248920" cy="248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F6206AF-9BA3-7343-B97C-B5B1E6D3BE8C}"/>
              </a:ext>
            </a:extLst>
          </p:cNvPr>
          <p:cNvSpPr/>
          <p:nvPr/>
        </p:nvSpPr>
        <p:spPr>
          <a:xfrm rot="376585">
            <a:off x="4129152" y="5667180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星形: 七角 77">
            <a:extLst>
              <a:ext uri="{FF2B5EF4-FFF2-40B4-BE49-F238E27FC236}">
                <a16:creationId xmlns:a16="http://schemas.microsoft.com/office/drawing/2014/main" id="{AB5C3B7B-8C2E-CCF2-B5B6-4CA17AD89234}"/>
              </a:ext>
            </a:extLst>
          </p:cNvPr>
          <p:cNvSpPr/>
          <p:nvPr/>
        </p:nvSpPr>
        <p:spPr>
          <a:xfrm>
            <a:off x="4655403" y="5320961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A05C4EE-D465-7998-ACDC-82FB2612DCB8}"/>
              </a:ext>
            </a:extLst>
          </p:cNvPr>
          <p:cNvCxnSpPr>
            <a:cxnSpLocks/>
            <a:stCxn id="77" idx="7"/>
          </p:cNvCxnSpPr>
          <p:nvPr/>
        </p:nvCxnSpPr>
        <p:spPr>
          <a:xfrm flipV="1">
            <a:off x="4350713" y="5567011"/>
            <a:ext cx="345755" cy="146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AA0DFFF-749E-F1ED-5C34-977E10B2DE49}"/>
              </a:ext>
            </a:extLst>
          </p:cNvPr>
          <p:cNvCxnSpPr>
            <a:cxnSpLocks/>
          </p:cNvCxnSpPr>
          <p:nvPr/>
        </p:nvCxnSpPr>
        <p:spPr>
          <a:xfrm flipH="1" flipV="1">
            <a:off x="4253612" y="5102828"/>
            <a:ext cx="462099" cy="289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963BDAC-4BF7-A97F-4BE7-6886A43D51EA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4890670" y="5196215"/>
            <a:ext cx="268107" cy="215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0C62850-39E5-3272-0F79-91871410968F}"/>
              </a:ext>
            </a:extLst>
          </p:cNvPr>
          <p:cNvCxnSpPr>
            <a:cxnSpLocks/>
            <a:stCxn id="67" idx="5"/>
            <a:endCxn id="77" idx="2"/>
          </p:cNvCxnSpPr>
          <p:nvPr/>
        </p:nvCxnSpPr>
        <p:spPr>
          <a:xfrm>
            <a:off x="3698692" y="5456561"/>
            <a:ext cx="431206" cy="3214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8C91FC9-972E-117C-5DB6-9C8C9ADF19E8}"/>
              </a:ext>
            </a:extLst>
          </p:cNvPr>
          <p:cNvCxnSpPr>
            <a:cxnSpLocks/>
            <a:stCxn id="67" idx="0"/>
            <a:endCxn id="66" idx="4"/>
          </p:cNvCxnSpPr>
          <p:nvPr/>
        </p:nvCxnSpPr>
        <p:spPr>
          <a:xfrm flipH="1" flipV="1">
            <a:off x="3557267" y="4759250"/>
            <a:ext cx="77174" cy="4764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B8754967-1A6C-43AD-2A67-F223F5AA5911}"/>
              </a:ext>
            </a:extLst>
          </p:cNvPr>
          <p:cNvSpPr/>
          <p:nvPr/>
        </p:nvSpPr>
        <p:spPr>
          <a:xfrm>
            <a:off x="4806430" y="4510330"/>
            <a:ext cx="248920" cy="24892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E9D1549-3182-DA0B-268B-1C8AF4502046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4807176" y="4759250"/>
            <a:ext cx="123714" cy="606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EBB953C-83CA-AB4B-A6A2-50FB0F3A15DD}"/>
              </a:ext>
            </a:extLst>
          </p:cNvPr>
          <p:cNvCxnSpPr>
            <a:cxnSpLocks/>
            <a:stCxn id="69" idx="1"/>
            <a:endCxn id="84" idx="3"/>
          </p:cNvCxnSpPr>
          <p:nvPr/>
        </p:nvCxnSpPr>
        <p:spPr>
          <a:xfrm flipH="1" flipV="1">
            <a:off x="5055350" y="4634790"/>
            <a:ext cx="801258" cy="228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B03637A9-B6D3-4711-4B9A-D73AC1147B64}"/>
              </a:ext>
            </a:extLst>
          </p:cNvPr>
          <p:cNvSpPr/>
          <p:nvPr/>
        </p:nvSpPr>
        <p:spPr>
          <a:xfrm>
            <a:off x="2244166" y="5502014"/>
            <a:ext cx="248920" cy="248920"/>
          </a:xfrm>
          <a:prstGeom prst="rect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BBEAD99-B60D-844E-D8C8-695F53F870A0}"/>
              </a:ext>
            </a:extLst>
          </p:cNvPr>
          <p:cNvCxnSpPr>
            <a:cxnSpLocks/>
            <a:stCxn id="87" idx="3"/>
            <a:endCxn id="62" idx="2"/>
          </p:cNvCxnSpPr>
          <p:nvPr/>
        </p:nvCxnSpPr>
        <p:spPr>
          <a:xfrm>
            <a:off x="2493086" y="5626474"/>
            <a:ext cx="471702" cy="8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0E52EC69-DE66-FBE6-C2AE-F63E50496A6C}"/>
              </a:ext>
            </a:extLst>
          </p:cNvPr>
          <p:cNvSpPr/>
          <p:nvPr/>
        </p:nvSpPr>
        <p:spPr>
          <a:xfrm>
            <a:off x="7668415" y="4481910"/>
            <a:ext cx="248920" cy="24892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43A1D09-B634-3AF0-4EBC-778E87A413AA}"/>
              </a:ext>
            </a:extLst>
          </p:cNvPr>
          <p:cNvSpPr/>
          <p:nvPr/>
        </p:nvSpPr>
        <p:spPr>
          <a:xfrm rot="376585">
            <a:off x="7681215" y="4898956"/>
            <a:ext cx="248920" cy="248920"/>
          </a:xfrm>
          <a:prstGeom prst="ellipse">
            <a:avLst/>
          </a:prstGeom>
          <a:solidFill>
            <a:srgbClr val="B7F1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60B64F8-0592-DAFE-8BB4-00FE6DC9A2FE}"/>
              </a:ext>
            </a:extLst>
          </p:cNvPr>
          <p:cNvSpPr txBox="1"/>
          <p:nvPr/>
        </p:nvSpPr>
        <p:spPr>
          <a:xfrm>
            <a:off x="7952270" y="4401678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0.9-1</a:t>
            </a:r>
            <a:endParaRPr lang="zh-CN" altLang="en-US" i="1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8BE189B-6EE0-3B58-C80B-AB8AD04C6825}"/>
              </a:ext>
            </a:extLst>
          </p:cNvPr>
          <p:cNvSpPr txBox="1"/>
          <p:nvPr/>
        </p:nvSpPr>
        <p:spPr>
          <a:xfrm>
            <a:off x="7952933" y="4817788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0-0.1</a:t>
            </a:r>
            <a:endParaRPr lang="zh-CN" altLang="en-US" i="1"/>
          </a:p>
        </p:txBody>
      </p:sp>
      <p:sp>
        <p:nvSpPr>
          <p:cNvPr id="93" name="星形: 七角 92">
            <a:extLst>
              <a:ext uri="{FF2B5EF4-FFF2-40B4-BE49-F238E27FC236}">
                <a16:creationId xmlns:a16="http://schemas.microsoft.com/office/drawing/2014/main" id="{A07FB93A-48BA-6915-364C-750B59070AFA}"/>
              </a:ext>
            </a:extLst>
          </p:cNvPr>
          <p:cNvSpPr/>
          <p:nvPr/>
        </p:nvSpPr>
        <p:spPr>
          <a:xfrm>
            <a:off x="2343286" y="4905487"/>
            <a:ext cx="362105" cy="362105"/>
          </a:xfrm>
          <a:prstGeom prst="star7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星形: 七角 93">
            <a:extLst>
              <a:ext uri="{FF2B5EF4-FFF2-40B4-BE49-F238E27FC236}">
                <a16:creationId xmlns:a16="http://schemas.microsoft.com/office/drawing/2014/main" id="{8705CF67-406E-56B8-AC4C-F0CC21F42B9B}"/>
              </a:ext>
            </a:extLst>
          </p:cNvPr>
          <p:cNvSpPr/>
          <p:nvPr/>
        </p:nvSpPr>
        <p:spPr>
          <a:xfrm>
            <a:off x="2748085" y="4471886"/>
            <a:ext cx="362105" cy="362105"/>
          </a:xfrm>
          <a:prstGeom prst="star7">
            <a:avLst/>
          </a:prstGeom>
          <a:solidFill>
            <a:srgbClr val="FF9933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C7F183-1AB8-13E9-4E53-0E2CAED993E6}"/>
              </a:ext>
            </a:extLst>
          </p:cNvPr>
          <p:cNvSpPr/>
          <p:nvPr/>
        </p:nvSpPr>
        <p:spPr>
          <a:xfrm rot="376585">
            <a:off x="7681214" y="5328862"/>
            <a:ext cx="248920" cy="24892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FAAAD40-9165-496E-646B-6B4968FFCCD3}"/>
              </a:ext>
            </a:extLst>
          </p:cNvPr>
          <p:cNvSpPr txBox="1"/>
          <p:nvPr/>
        </p:nvSpPr>
        <p:spPr>
          <a:xfrm>
            <a:off x="7952270" y="5268656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Stance: 0.1-0.9</a:t>
            </a:r>
            <a:endParaRPr lang="zh-CN" altLang="en-US" i="1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27C9A5BA-AF2D-6B05-AF51-1105D60A6EF0}"/>
              </a:ext>
            </a:extLst>
          </p:cNvPr>
          <p:cNvSpPr/>
          <p:nvPr/>
        </p:nvSpPr>
        <p:spPr>
          <a:xfrm rot="376585">
            <a:off x="7690490" y="5771663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13C9A1E-3035-9BD1-2EBD-91C9087CCAF6}"/>
              </a:ext>
            </a:extLst>
          </p:cNvPr>
          <p:cNvSpPr txBox="1"/>
          <p:nvPr/>
        </p:nvSpPr>
        <p:spPr>
          <a:xfrm>
            <a:off x="7952270" y="5713782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Not relevant topic</a:t>
            </a:r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92806EC-A595-AE34-E3F2-902B64E9BC06}"/>
              </a:ext>
            </a:extLst>
          </p:cNvPr>
          <p:cNvCxnSpPr>
            <a:cxnSpLocks/>
            <a:stCxn id="67" idx="4"/>
            <a:endCxn id="100" idx="0"/>
          </p:cNvCxnSpPr>
          <p:nvPr/>
        </p:nvCxnSpPr>
        <p:spPr>
          <a:xfrm flipH="1">
            <a:off x="3482853" y="5483174"/>
            <a:ext cx="124374" cy="596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5EBE451E-222E-0798-8E78-544B6F443D08}"/>
              </a:ext>
            </a:extLst>
          </p:cNvPr>
          <p:cNvSpPr/>
          <p:nvPr/>
        </p:nvSpPr>
        <p:spPr>
          <a:xfrm rot="376585">
            <a:off x="3344786" y="6078541"/>
            <a:ext cx="248920" cy="2489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78DF8E-E22D-800F-3605-0B522F515BE6}"/>
              </a:ext>
            </a:extLst>
          </p:cNvPr>
          <p:cNvSpPr txBox="1"/>
          <p:nvPr/>
        </p:nvSpPr>
        <p:spPr>
          <a:xfrm>
            <a:off x="1925422" y="3694960"/>
            <a:ext cx="323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负向观点影响</a:t>
            </a:r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A61A3AA-F6C6-2EA4-6C4F-C61461E21BA1}"/>
              </a:ext>
            </a:extLst>
          </p:cNvPr>
          <p:cNvSpPr txBox="1"/>
          <p:nvPr/>
        </p:nvSpPr>
        <p:spPr>
          <a:xfrm>
            <a:off x="5796483" y="1466588"/>
            <a:ext cx="75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Treat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C813BDF-5D4C-DB52-F2A7-CF1815EBAB13}"/>
              </a:ext>
            </a:extLst>
          </p:cNvPr>
          <p:cNvSpPr txBox="1"/>
          <p:nvPr/>
        </p:nvSpPr>
        <p:spPr>
          <a:xfrm>
            <a:off x="3221372" y="1107392"/>
            <a:ext cx="114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rgbClr val="7030A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Control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5FE0EE-3A91-EC32-525C-46604595C5B1}"/>
              </a:ext>
            </a:extLst>
          </p:cNvPr>
          <p:cNvSpPr txBox="1"/>
          <p:nvPr/>
        </p:nvSpPr>
        <p:spPr>
          <a:xfrm>
            <a:off x="2667082" y="5685243"/>
            <a:ext cx="75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Treat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5FA8277-285C-A28C-3FC2-E251275A4758}"/>
              </a:ext>
            </a:extLst>
          </p:cNvPr>
          <p:cNvSpPr txBox="1"/>
          <p:nvPr/>
        </p:nvSpPr>
        <p:spPr>
          <a:xfrm>
            <a:off x="3816566" y="2761234"/>
            <a:ext cx="114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rgbClr val="7030A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Control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5A52351-6630-E6BA-5A75-5CF097F25FA0}"/>
              </a:ext>
            </a:extLst>
          </p:cNvPr>
          <p:cNvSpPr txBox="1"/>
          <p:nvPr/>
        </p:nvSpPr>
        <p:spPr>
          <a:xfrm>
            <a:off x="5646093" y="4458776"/>
            <a:ext cx="1148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>
                <a:solidFill>
                  <a:srgbClr val="7030A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Control</a:t>
            </a:r>
            <a:endParaRPr lang="zh-CN" altLang="en-US" b="1" i="1">
              <a:solidFill>
                <a:srgbClr val="7030A0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5E40E87-460F-7498-B0FE-3390948359A3}"/>
              </a:ext>
            </a:extLst>
          </p:cNvPr>
          <p:cNvSpPr txBox="1"/>
          <p:nvPr/>
        </p:nvSpPr>
        <p:spPr>
          <a:xfrm>
            <a:off x="5115454" y="4929225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90661E8-38A5-ACB8-2E56-7E891FDE9733}"/>
              </a:ext>
            </a:extLst>
          </p:cNvPr>
          <p:cNvSpPr txBox="1"/>
          <p:nvPr/>
        </p:nvSpPr>
        <p:spPr>
          <a:xfrm>
            <a:off x="6069321" y="5304255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1DFC540-AAB7-60A7-03BD-5E761407BBB6}"/>
              </a:ext>
            </a:extLst>
          </p:cNvPr>
          <p:cNvSpPr txBox="1"/>
          <p:nvPr/>
        </p:nvSpPr>
        <p:spPr>
          <a:xfrm>
            <a:off x="3504040" y="2109729"/>
            <a:ext cx="274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C4EFD2C-6579-1B26-8291-0F66CAFE3E4D}"/>
              </a:ext>
            </a:extLst>
          </p:cNvPr>
          <p:cNvSpPr txBox="1"/>
          <p:nvPr/>
        </p:nvSpPr>
        <p:spPr>
          <a:xfrm>
            <a:off x="2212219" y="5498400"/>
            <a:ext cx="39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076CA52-D196-9726-FCF0-21BDB5BEB18A}"/>
              </a:ext>
            </a:extLst>
          </p:cNvPr>
          <p:cNvSpPr txBox="1"/>
          <p:nvPr/>
        </p:nvSpPr>
        <p:spPr>
          <a:xfrm>
            <a:off x="4761724" y="1442946"/>
            <a:ext cx="39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endParaRPr lang="zh-CN" altLang="en-US" b="1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01B96-EB61-E7F9-446A-97A6703165F9}"/>
              </a:ext>
            </a:extLst>
          </p:cNvPr>
          <p:cNvSpPr txBox="1"/>
          <p:nvPr/>
        </p:nvSpPr>
        <p:spPr>
          <a:xfrm>
            <a:off x="7703558" y="346203"/>
            <a:ext cx="3239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因为是算“对人的影响”，所以节点必须有身份信息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123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12548</TotalTime>
  <Words>65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 子越</dc:creator>
  <cp:lastModifiedBy>Ziyue WU</cp:lastModifiedBy>
  <cp:revision>315</cp:revision>
  <dcterms:created xsi:type="dcterms:W3CDTF">2021-05-27T11:34:02Z</dcterms:created>
  <dcterms:modified xsi:type="dcterms:W3CDTF">2024-03-02T01:39:53Z</dcterms:modified>
</cp:coreProperties>
</file>