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6000"/>
    <a:srgbClr val="7030A0"/>
    <a:srgbClr val="FF9933"/>
    <a:srgbClr val="FFCF01"/>
    <a:srgbClr val="FF3300"/>
    <a:srgbClr val="74B400"/>
    <a:srgbClr val="00968F"/>
    <a:srgbClr val="B7F1FF"/>
    <a:srgbClr val="006C86"/>
    <a:srgbClr val="345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75" autoAdjust="0"/>
  </p:normalViewPr>
  <p:slideViewPr>
    <p:cSldViewPr snapToGrid="0">
      <p:cViewPr varScale="1">
        <p:scale>
          <a:sx n="72" d="100"/>
          <a:sy n="72" d="100"/>
        </p:scale>
        <p:origin x="7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F75EE-67FD-444E-B088-52DF721FE3A9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4B54B-51EC-44CB-A7E4-76177DD63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94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4B54B-51EC-44CB-A7E4-76177DD63A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EC4BF-F28B-4430-BF3D-B5479392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1E99EC-0415-4C1C-8859-25427631D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6EB55-1FCC-4F2A-8B78-F5F2552F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667FD-5ACC-4BE4-A67F-2F8D5697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6CB23-0F3D-435D-A985-325DA3AB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35285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CCEA7-5FA0-436F-A667-C231E9AE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04CDB6-9282-4716-A9C9-4F60B1632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5AE9C-8AB5-4D9B-9E8D-3B0FED6C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E9E79-4AEF-4EAE-AD44-BD5C32E7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F7E82-713B-450C-AECE-E15718D9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42379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784BBC-2CC5-47B1-9BAC-D48A1D116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319E7-AD66-4919-9AE1-1166E9B3D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01A38-1860-4CFB-80A8-F202E339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FBE67-035D-4BD6-A879-A9FCE69A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A926A-89B4-443B-A15F-369BC805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900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C8EE7-A2C8-4D88-86E1-81E55924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7BDAA-C78A-4FD4-A3C9-2A4921A9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63FC4-D253-456B-8AAB-16E93E66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FF2F7-33E0-4450-B3CB-3F2F01C5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0E37F-FA9E-4E0C-832E-C36A9A40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18344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EB94-2FDA-4EB5-B1F2-C9A3D0AE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EFA401-D7D2-4136-AAED-24C8CB99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B5DC5-7373-4329-B1C3-EF3F1EF0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DF8AD-AAE9-4A33-9511-88623475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CD6E3-EEEA-4815-B560-57E8532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19205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CF813-0D65-4BD3-BC51-7CCD3443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6F752-5E2D-459C-8004-356FB1DF5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E18097-273C-4906-AF65-35E4D1B9F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81718-A1FF-4A85-B356-B2DCE971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24E91-5953-4488-85B9-3F89CD10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7CB30-CF88-4F4F-A7A1-EF482CD2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16924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65D49-E3CB-4F9C-952D-644C7B3B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46D0B-CFC9-4E81-9B38-1EA2161A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C548B-C6B6-4022-83F6-3EEA80A7E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C1D8E0-5BAA-4FB5-AF7F-A3CA81F70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E8B1D4-49F0-481A-B028-C55CC4AB4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B2803B-D1CA-4DD2-8E08-653E6A75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A5B382-D526-467E-AF14-7382AA4C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960959-5511-46E5-BB68-4B06AFD2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08672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5507C-AE60-4E6E-8581-4FA8AB85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67AE09-90CF-44B2-A8E3-70A2E0F0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A94441-234D-4B99-A254-BF6D4742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A4E83A-B617-4213-AB71-B431318F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3904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9017F-0AE0-4D08-82A3-C52D8714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57CD91-F7BD-474A-858D-A8FECCD6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8E739-A10E-4B29-9419-B8A24626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68445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DB2E9-462B-44F7-80C5-81B8C04B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412F9-4598-49DC-AC94-16C310AA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33487-FD56-4435-A668-B1715AD58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4E2B4-775F-41C5-97A0-0DDE72E6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4BE85-559B-4AAB-8EB5-815B8F29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E4FEF-4C9F-4DBF-A2CC-62CD3DC9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37816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1287C-8A14-4D66-B5CF-879483B5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56F5A7-9DB5-4D74-8D39-0DD2EEC9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521AD-7215-4A3B-94C1-2C8BFBAB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504EC-C2B7-4552-B4ED-70733848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FBE2E-A1C0-408C-BAFE-3E9B58F0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0B394-91AA-4721-8D5F-A381804B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93642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5F964E-0322-4EF8-AB16-71429A68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0EB6A-B063-418D-8ABE-3299A2B8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30E08-140D-443E-87FC-1DF2D7F8D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761EF-4664-44CC-8C6B-64A71E3F7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AC807-9D9C-4FC1-8976-41C22526F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椭圆 311">
            <a:extLst>
              <a:ext uri="{FF2B5EF4-FFF2-40B4-BE49-F238E27FC236}">
                <a16:creationId xmlns:a16="http://schemas.microsoft.com/office/drawing/2014/main" id="{B4ED6DF5-6E46-3898-61FC-AFD49EC7C765}"/>
              </a:ext>
            </a:extLst>
          </p:cNvPr>
          <p:cNvSpPr/>
          <p:nvPr/>
        </p:nvSpPr>
        <p:spPr>
          <a:xfrm>
            <a:off x="9945717" y="4644274"/>
            <a:ext cx="596660" cy="596660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椭圆 310">
            <a:extLst>
              <a:ext uri="{FF2B5EF4-FFF2-40B4-BE49-F238E27FC236}">
                <a16:creationId xmlns:a16="http://schemas.microsoft.com/office/drawing/2014/main" id="{68AE1BB7-C8AC-638E-164F-2159713C5855}"/>
              </a:ext>
            </a:extLst>
          </p:cNvPr>
          <p:cNvSpPr/>
          <p:nvPr/>
        </p:nvSpPr>
        <p:spPr>
          <a:xfrm>
            <a:off x="11106522" y="4120669"/>
            <a:ext cx="596660" cy="596660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>
            <a:extLst>
              <a:ext uri="{FF2B5EF4-FFF2-40B4-BE49-F238E27FC236}">
                <a16:creationId xmlns:a16="http://schemas.microsoft.com/office/drawing/2014/main" id="{E04DDF4B-897B-1DB6-F546-F25877E50DE9}"/>
              </a:ext>
            </a:extLst>
          </p:cNvPr>
          <p:cNvSpPr/>
          <p:nvPr/>
        </p:nvSpPr>
        <p:spPr>
          <a:xfrm>
            <a:off x="8235548" y="4827050"/>
            <a:ext cx="596660" cy="596660"/>
          </a:xfrm>
          <a:prstGeom prst="ellipse">
            <a:avLst/>
          </a:prstGeom>
          <a:solidFill>
            <a:srgbClr val="7F6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椭圆 283">
            <a:extLst>
              <a:ext uri="{FF2B5EF4-FFF2-40B4-BE49-F238E27FC236}">
                <a16:creationId xmlns:a16="http://schemas.microsoft.com/office/drawing/2014/main" id="{AC518AEF-4AC1-1921-9B57-6E1325922A3A}"/>
              </a:ext>
            </a:extLst>
          </p:cNvPr>
          <p:cNvSpPr/>
          <p:nvPr/>
        </p:nvSpPr>
        <p:spPr>
          <a:xfrm>
            <a:off x="10836205" y="1755065"/>
            <a:ext cx="596660" cy="596660"/>
          </a:xfrm>
          <a:prstGeom prst="ellipse">
            <a:avLst/>
          </a:prstGeom>
          <a:solidFill>
            <a:srgbClr val="7F6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0D93583B-0681-F798-C1DA-8AC986F3969E}"/>
              </a:ext>
            </a:extLst>
          </p:cNvPr>
          <p:cNvSpPr/>
          <p:nvPr/>
        </p:nvSpPr>
        <p:spPr>
          <a:xfrm>
            <a:off x="9710220" y="2282776"/>
            <a:ext cx="596660" cy="596660"/>
          </a:xfrm>
          <a:prstGeom prst="ellipse">
            <a:avLst/>
          </a:prstGeom>
          <a:solidFill>
            <a:srgbClr val="7F6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75F594CE-43D4-413B-7224-1920A11997FD}"/>
              </a:ext>
            </a:extLst>
          </p:cNvPr>
          <p:cNvSpPr/>
          <p:nvPr/>
        </p:nvSpPr>
        <p:spPr>
          <a:xfrm>
            <a:off x="9146471" y="2568587"/>
            <a:ext cx="596660" cy="596660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B5EF7B0B-516D-D199-D010-4111F776C7E4}"/>
              </a:ext>
            </a:extLst>
          </p:cNvPr>
          <p:cNvSpPr/>
          <p:nvPr/>
        </p:nvSpPr>
        <p:spPr>
          <a:xfrm>
            <a:off x="7969878" y="2426885"/>
            <a:ext cx="596660" cy="596660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A1AD1A68-44CB-C944-093C-459F6FA92BCB}"/>
              </a:ext>
            </a:extLst>
          </p:cNvPr>
          <p:cNvSpPr/>
          <p:nvPr/>
        </p:nvSpPr>
        <p:spPr>
          <a:xfrm>
            <a:off x="8439823" y="1396175"/>
            <a:ext cx="596660" cy="596660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9F88428-1114-FDF8-D04D-6A16FA31A44C}"/>
              </a:ext>
            </a:extLst>
          </p:cNvPr>
          <p:cNvSpPr/>
          <p:nvPr/>
        </p:nvSpPr>
        <p:spPr>
          <a:xfrm>
            <a:off x="4885108" y="2879663"/>
            <a:ext cx="248920" cy="24892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9EFBFB3-87EC-2B63-AF38-0D701B247783}"/>
              </a:ext>
            </a:extLst>
          </p:cNvPr>
          <p:cNvSpPr/>
          <p:nvPr/>
        </p:nvSpPr>
        <p:spPr>
          <a:xfrm rot="376585">
            <a:off x="4897908" y="3296709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510988-3119-6532-7EBE-CEA62B8B417E}"/>
              </a:ext>
            </a:extLst>
          </p:cNvPr>
          <p:cNvSpPr txBox="1"/>
          <p:nvPr/>
        </p:nvSpPr>
        <p:spPr>
          <a:xfrm>
            <a:off x="5168964" y="2799431"/>
            <a:ext cx="19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Stance: 0.9-1</a:t>
            </a:r>
            <a:endParaRPr lang="zh-CN" altLang="en-US" i="1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619FAAE-A290-4A45-345D-4987D83BCBDC}"/>
              </a:ext>
            </a:extLst>
          </p:cNvPr>
          <p:cNvSpPr txBox="1"/>
          <p:nvPr/>
        </p:nvSpPr>
        <p:spPr>
          <a:xfrm>
            <a:off x="5169627" y="3215541"/>
            <a:ext cx="19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Stance: 0-0.1</a:t>
            </a:r>
            <a:endParaRPr lang="zh-CN" altLang="en-US" i="1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F3CCA18-87A0-24E2-C048-141BE594245D}"/>
              </a:ext>
            </a:extLst>
          </p:cNvPr>
          <p:cNvSpPr/>
          <p:nvPr/>
        </p:nvSpPr>
        <p:spPr>
          <a:xfrm rot="376585">
            <a:off x="4897907" y="3726615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D9C19D-4DF2-CC4C-D544-1553E8242E6C}"/>
              </a:ext>
            </a:extLst>
          </p:cNvPr>
          <p:cNvSpPr txBox="1"/>
          <p:nvPr/>
        </p:nvSpPr>
        <p:spPr>
          <a:xfrm>
            <a:off x="5168964" y="3666409"/>
            <a:ext cx="19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Stance: 0.1-0.9</a:t>
            </a:r>
            <a:endParaRPr lang="zh-CN" altLang="en-US" i="1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BD6FE37-1161-3EF6-DC57-E771FDF92953}"/>
              </a:ext>
            </a:extLst>
          </p:cNvPr>
          <p:cNvSpPr/>
          <p:nvPr/>
        </p:nvSpPr>
        <p:spPr>
          <a:xfrm rot="376585">
            <a:off x="4907183" y="4169416"/>
            <a:ext cx="248920" cy="2489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3F2026C-39F2-4901-C4FB-DA1AAC301642}"/>
              </a:ext>
            </a:extLst>
          </p:cNvPr>
          <p:cNvSpPr txBox="1"/>
          <p:nvPr/>
        </p:nvSpPr>
        <p:spPr>
          <a:xfrm>
            <a:off x="5168964" y="4111535"/>
            <a:ext cx="19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Not relevant topic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542F6A6-034B-BD1E-E47F-5EF47238B6D4}"/>
              </a:ext>
            </a:extLst>
          </p:cNvPr>
          <p:cNvSpPr txBox="1"/>
          <p:nvPr/>
        </p:nvSpPr>
        <p:spPr>
          <a:xfrm>
            <a:off x="8774892" y="3332682"/>
            <a:ext cx="1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正向观点影响</a:t>
            </a:r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78DF8E-E22D-800F-3605-0B522F515BE6}"/>
              </a:ext>
            </a:extLst>
          </p:cNvPr>
          <p:cNvSpPr txBox="1"/>
          <p:nvPr/>
        </p:nvSpPr>
        <p:spPr>
          <a:xfrm>
            <a:off x="8798117" y="5621468"/>
            <a:ext cx="1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负向观点影响</a:t>
            </a:r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C813BDF-5D4C-DB52-F2A7-CF1815EBAB13}"/>
              </a:ext>
            </a:extLst>
          </p:cNvPr>
          <p:cNvSpPr txBox="1"/>
          <p:nvPr/>
        </p:nvSpPr>
        <p:spPr>
          <a:xfrm>
            <a:off x="8301916" y="997873"/>
            <a:ext cx="1148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>
                <a:solidFill>
                  <a:srgbClr val="7030A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Control</a:t>
            </a:r>
            <a:endParaRPr lang="zh-CN" altLang="en-US" b="1" i="1">
              <a:solidFill>
                <a:srgbClr val="7030A0"/>
              </a:solidFill>
            </a:endParaRPr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E0504954-4C6B-18E5-4165-B6EAB912ED50}"/>
              </a:ext>
            </a:extLst>
          </p:cNvPr>
          <p:cNvCxnSpPr>
            <a:cxnSpLocks/>
            <a:stCxn id="192" idx="1"/>
          </p:cNvCxnSpPr>
          <p:nvPr/>
        </p:nvCxnSpPr>
        <p:spPr>
          <a:xfrm flipH="1" flipV="1">
            <a:off x="2363896" y="1311268"/>
            <a:ext cx="59463" cy="481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B4628F66-59A5-0CE3-C0DC-06E15C864789}"/>
              </a:ext>
            </a:extLst>
          </p:cNvPr>
          <p:cNvCxnSpPr>
            <a:cxnSpLocks/>
            <a:endCxn id="182" idx="2"/>
          </p:cNvCxnSpPr>
          <p:nvPr/>
        </p:nvCxnSpPr>
        <p:spPr>
          <a:xfrm>
            <a:off x="936539" y="1183300"/>
            <a:ext cx="808186" cy="260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5C80F1B6-B3D9-5079-76CE-33B2F04A9A49}"/>
              </a:ext>
            </a:extLst>
          </p:cNvPr>
          <p:cNvSpPr/>
          <p:nvPr/>
        </p:nvSpPr>
        <p:spPr>
          <a:xfrm rot="376585">
            <a:off x="1211647" y="1622802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9D0A893-48AF-58B2-4C89-55B5ABAA3769}"/>
              </a:ext>
            </a:extLst>
          </p:cNvPr>
          <p:cNvCxnSpPr>
            <a:cxnSpLocks/>
            <a:stCxn id="201" idx="0"/>
          </p:cNvCxnSpPr>
          <p:nvPr/>
        </p:nvCxnSpPr>
        <p:spPr>
          <a:xfrm flipV="1">
            <a:off x="616231" y="1271307"/>
            <a:ext cx="107841" cy="329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FC9329A3-D4E0-1F0F-0419-B3B50CCC0AC9}"/>
              </a:ext>
            </a:extLst>
          </p:cNvPr>
          <p:cNvCxnSpPr>
            <a:cxnSpLocks/>
            <a:stCxn id="177" idx="1"/>
          </p:cNvCxnSpPr>
          <p:nvPr/>
        </p:nvCxnSpPr>
        <p:spPr>
          <a:xfrm flipH="1" flipV="1">
            <a:off x="900086" y="1271307"/>
            <a:ext cx="358163" cy="378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ED642EDB-D6A6-412A-D0FC-AFF47F277E3D}"/>
              </a:ext>
            </a:extLst>
          </p:cNvPr>
          <p:cNvCxnSpPr>
            <a:cxnSpLocks/>
          </p:cNvCxnSpPr>
          <p:nvPr/>
        </p:nvCxnSpPr>
        <p:spPr>
          <a:xfrm flipV="1">
            <a:off x="900086" y="813501"/>
            <a:ext cx="203699" cy="2817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椭圆 180">
            <a:extLst>
              <a:ext uri="{FF2B5EF4-FFF2-40B4-BE49-F238E27FC236}">
                <a16:creationId xmlns:a16="http://schemas.microsoft.com/office/drawing/2014/main" id="{C24A9720-5BDB-21F4-B8B6-6CD7FF6EA396}"/>
              </a:ext>
            </a:extLst>
          </p:cNvPr>
          <p:cNvSpPr/>
          <p:nvPr/>
        </p:nvSpPr>
        <p:spPr>
          <a:xfrm>
            <a:off x="1680412" y="608663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619DF214-01F6-82FA-787B-73CCA5426BB7}"/>
              </a:ext>
            </a:extLst>
          </p:cNvPr>
          <p:cNvSpPr/>
          <p:nvPr/>
        </p:nvSpPr>
        <p:spPr>
          <a:xfrm rot="376585">
            <a:off x="1743979" y="1333333"/>
            <a:ext cx="248920" cy="24892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0959FC25-3609-D65D-F629-6C91F55B98A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1324600" y="733123"/>
            <a:ext cx="355812" cy="161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A6431272-3634-3040-3652-10CD83DBD327}"/>
              </a:ext>
            </a:extLst>
          </p:cNvPr>
          <p:cNvSpPr/>
          <p:nvPr/>
        </p:nvSpPr>
        <p:spPr>
          <a:xfrm rot="376585">
            <a:off x="4057611" y="934378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ED590DC7-2E35-08EF-25A0-F138A3F1F1EA}"/>
              </a:ext>
            </a:extLst>
          </p:cNvPr>
          <p:cNvCxnSpPr>
            <a:cxnSpLocks/>
            <a:stCxn id="187" idx="1"/>
            <a:endCxn id="184" idx="5"/>
          </p:cNvCxnSpPr>
          <p:nvPr/>
        </p:nvCxnSpPr>
        <p:spPr>
          <a:xfrm flipH="1" flipV="1">
            <a:off x="4259929" y="1155939"/>
            <a:ext cx="120129" cy="338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02348C44-3F7F-62F2-D0B2-7B8B87A67A9E}"/>
              </a:ext>
            </a:extLst>
          </p:cNvPr>
          <p:cNvCxnSpPr>
            <a:cxnSpLocks/>
            <a:stCxn id="189" idx="6"/>
            <a:endCxn id="184" idx="2"/>
          </p:cNvCxnSpPr>
          <p:nvPr/>
        </p:nvCxnSpPr>
        <p:spPr>
          <a:xfrm flipV="1">
            <a:off x="3627197" y="1045231"/>
            <a:ext cx="431160" cy="185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6FD2DDD5-7F49-FE2A-20A0-4F3ABB28C57D}"/>
              </a:ext>
            </a:extLst>
          </p:cNvPr>
          <p:cNvSpPr/>
          <p:nvPr/>
        </p:nvSpPr>
        <p:spPr>
          <a:xfrm>
            <a:off x="4343605" y="1457793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16E31B06-9B3B-F006-6C44-859B7D350FB4}"/>
              </a:ext>
            </a:extLst>
          </p:cNvPr>
          <p:cNvCxnSpPr>
            <a:cxnSpLocks/>
            <a:stCxn id="213" idx="0"/>
            <a:endCxn id="187" idx="3"/>
          </p:cNvCxnSpPr>
          <p:nvPr/>
        </p:nvCxnSpPr>
        <p:spPr>
          <a:xfrm flipV="1">
            <a:off x="3982300" y="1670260"/>
            <a:ext cx="397758" cy="409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椭圆 188">
            <a:extLst>
              <a:ext uri="{FF2B5EF4-FFF2-40B4-BE49-F238E27FC236}">
                <a16:creationId xmlns:a16="http://schemas.microsoft.com/office/drawing/2014/main" id="{26453F8C-DA61-8319-F6AA-65714DB1F283}"/>
              </a:ext>
            </a:extLst>
          </p:cNvPr>
          <p:cNvSpPr/>
          <p:nvPr/>
        </p:nvSpPr>
        <p:spPr>
          <a:xfrm rot="376585">
            <a:off x="3379023" y="1092230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E4E08542-F2B6-EF17-E31F-7577B02DDCA6}"/>
              </a:ext>
            </a:extLst>
          </p:cNvPr>
          <p:cNvCxnSpPr>
            <a:cxnSpLocks/>
            <a:stCxn id="213" idx="5"/>
          </p:cNvCxnSpPr>
          <p:nvPr/>
        </p:nvCxnSpPr>
        <p:spPr>
          <a:xfrm flipH="1" flipV="1">
            <a:off x="3119032" y="1684587"/>
            <a:ext cx="572881" cy="395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7B6A0EBF-2CB2-6342-A0AA-377CBB06E2FD}"/>
              </a:ext>
            </a:extLst>
          </p:cNvPr>
          <p:cNvSpPr/>
          <p:nvPr/>
        </p:nvSpPr>
        <p:spPr>
          <a:xfrm rot="376585">
            <a:off x="2253043" y="1063094"/>
            <a:ext cx="248920" cy="248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A10BAE80-D6DD-A9DB-7990-D1772ED67D1A}"/>
              </a:ext>
            </a:extLst>
          </p:cNvPr>
          <p:cNvSpPr/>
          <p:nvPr/>
        </p:nvSpPr>
        <p:spPr>
          <a:xfrm rot="376585">
            <a:off x="2376757" y="1765513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B49DDA4-1B77-9EF5-993B-77BBE5E5E27A}"/>
              </a:ext>
            </a:extLst>
          </p:cNvPr>
          <p:cNvCxnSpPr>
            <a:cxnSpLocks/>
            <a:stCxn id="192" idx="7"/>
          </p:cNvCxnSpPr>
          <p:nvPr/>
        </p:nvCxnSpPr>
        <p:spPr>
          <a:xfrm flipV="1">
            <a:off x="2598318" y="1665344"/>
            <a:ext cx="345755" cy="146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CD06D0BB-8EFA-01E9-0EE1-DE5CA54DC401}"/>
              </a:ext>
            </a:extLst>
          </p:cNvPr>
          <p:cNvCxnSpPr>
            <a:cxnSpLocks/>
          </p:cNvCxnSpPr>
          <p:nvPr/>
        </p:nvCxnSpPr>
        <p:spPr>
          <a:xfrm flipH="1" flipV="1">
            <a:off x="2501217" y="1201161"/>
            <a:ext cx="462099" cy="289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4748B1C4-5DA1-E4E4-C2D4-A56E1BAA7F0F}"/>
              </a:ext>
            </a:extLst>
          </p:cNvPr>
          <p:cNvCxnSpPr>
            <a:cxnSpLocks/>
            <a:endCxn id="189" idx="3"/>
          </p:cNvCxnSpPr>
          <p:nvPr/>
        </p:nvCxnSpPr>
        <p:spPr>
          <a:xfrm flipV="1">
            <a:off x="3138275" y="1294548"/>
            <a:ext cx="268107" cy="215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13417B45-A4DE-3F6B-6FB9-485443EEF6B7}"/>
              </a:ext>
            </a:extLst>
          </p:cNvPr>
          <p:cNvCxnSpPr>
            <a:cxnSpLocks/>
            <a:stCxn id="182" idx="5"/>
            <a:endCxn id="192" idx="2"/>
          </p:cNvCxnSpPr>
          <p:nvPr/>
        </p:nvCxnSpPr>
        <p:spPr>
          <a:xfrm>
            <a:off x="1946297" y="1554894"/>
            <a:ext cx="431206" cy="3214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409747DA-9379-5694-A1A1-F918D1BE2D8E}"/>
              </a:ext>
            </a:extLst>
          </p:cNvPr>
          <p:cNvCxnSpPr>
            <a:cxnSpLocks/>
            <a:stCxn id="182" idx="0"/>
            <a:endCxn id="181" idx="4"/>
          </p:cNvCxnSpPr>
          <p:nvPr/>
        </p:nvCxnSpPr>
        <p:spPr>
          <a:xfrm flipH="1" flipV="1">
            <a:off x="1804872" y="857583"/>
            <a:ext cx="77174" cy="4764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8370D534-53F4-64E5-E156-7B3E3B64D8CE}"/>
              </a:ext>
            </a:extLst>
          </p:cNvPr>
          <p:cNvSpPr/>
          <p:nvPr/>
        </p:nvSpPr>
        <p:spPr>
          <a:xfrm>
            <a:off x="3054035" y="608663"/>
            <a:ext cx="248920" cy="24892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6A48C175-046A-CD81-DF07-9E2F87B5C0EC}"/>
              </a:ext>
            </a:extLst>
          </p:cNvPr>
          <p:cNvCxnSpPr>
            <a:cxnSpLocks/>
            <a:endCxn id="198" idx="2"/>
          </p:cNvCxnSpPr>
          <p:nvPr/>
        </p:nvCxnSpPr>
        <p:spPr>
          <a:xfrm flipV="1">
            <a:off x="3054781" y="857583"/>
            <a:ext cx="123714" cy="606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179C0187-14AA-808F-2540-54CD01A7C6FD}"/>
              </a:ext>
            </a:extLst>
          </p:cNvPr>
          <p:cNvCxnSpPr>
            <a:cxnSpLocks/>
            <a:stCxn id="184" idx="1"/>
            <a:endCxn id="198" idx="3"/>
          </p:cNvCxnSpPr>
          <p:nvPr/>
        </p:nvCxnSpPr>
        <p:spPr>
          <a:xfrm flipH="1" flipV="1">
            <a:off x="3302955" y="733123"/>
            <a:ext cx="801258" cy="228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E8A33DE9-799C-F59F-E373-009D1B827004}"/>
              </a:ext>
            </a:extLst>
          </p:cNvPr>
          <p:cNvSpPr/>
          <p:nvPr/>
        </p:nvSpPr>
        <p:spPr>
          <a:xfrm>
            <a:off x="491771" y="1600347"/>
            <a:ext cx="248920" cy="248920"/>
          </a:xfrm>
          <a:prstGeom prst="rect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9AEB9509-D575-63CC-0033-89FAEA6957F6}"/>
              </a:ext>
            </a:extLst>
          </p:cNvPr>
          <p:cNvCxnSpPr>
            <a:cxnSpLocks/>
            <a:stCxn id="201" idx="3"/>
            <a:endCxn id="177" idx="2"/>
          </p:cNvCxnSpPr>
          <p:nvPr/>
        </p:nvCxnSpPr>
        <p:spPr>
          <a:xfrm>
            <a:off x="740691" y="1724807"/>
            <a:ext cx="471702" cy="8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星形: 七角 202">
            <a:extLst>
              <a:ext uri="{FF2B5EF4-FFF2-40B4-BE49-F238E27FC236}">
                <a16:creationId xmlns:a16="http://schemas.microsoft.com/office/drawing/2014/main" id="{253D7B89-35C6-1A5A-5EFC-AB188F48A04D}"/>
              </a:ext>
            </a:extLst>
          </p:cNvPr>
          <p:cNvSpPr/>
          <p:nvPr/>
        </p:nvSpPr>
        <p:spPr>
          <a:xfrm>
            <a:off x="590891" y="1003820"/>
            <a:ext cx="362105" cy="362105"/>
          </a:xfrm>
          <a:prstGeom prst="star7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星形: 七角 203">
            <a:extLst>
              <a:ext uri="{FF2B5EF4-FFF2-40B4-BE49-F238E27FC236}">
                <a16:creationId xmlns:a16="http://schemas.microsoft.com/office/drawing/2014/main" id="{4628E702-9BF6-C50F-ED64-FE7E19666F01}"/>
              </a:ext>
            </a:extLst>
          </p:cNvPr>
          <p:cNvSpPr/>
          <p:nvPr/>
        </p:nvSpPr>
        <p:spPr>
          <a:xfrm>
            <a:off x="995690" y="570219"/>
            <a:ext cx="362105" cy="362105"/>
          </a:xfrm>
          <a:prstGeom prst="star7">
            <a:avLst/>
          </a:prstGeom>
          <a:solidFill>
            <a:srgbClr val="FF9933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E2888989-6028-1AEF-C678-86BA03EA81C8}"/>
              </a:ext>
            </a:extLst>
          </p:cNvPr>
          <p:cNvCxnSpPr>
            <a:cxnSpLocks/>
            <a:stCxn id="182" idx="4"/>
            <a:endCxn id="206" idx="0"/>
          </p:cNvCxnSpPr>
          <p:nvPr/>
        </p:nvCxnSpPr>
        <p:spPr>
          <a:xfrm flipH="1">
            <a:off x="1730458" y="1581507"/>
            <a:ext cx="124374" cy="596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8A03F20C-2987-33CF-D6EF-17DC7FF77D6D}"/>
              </a:ext>
            </a:extLst>
          </p:cNvPr>
          <p:cNvSpPr/>
          <p:nvPr/>
        </p:nvSpPr>
        <p:spPr>
          <a:xfrm rot="376585">
            <a:off x="1592391" y="2176874"/>
            <a:ext cx="248920" cy="2489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0C79938A-3566-DE8F-7E66-53C0590DE4E7}"/>
              </a:ext>
            </a:extLst>
          </p:cNvPr>
          <p:cNvCxnSpPr>
            <a:cxnSpLocks/>
            <a:stCxn id="191" idx="0"/>
            <a:endCxn id="198" idx="1"/>
          </p:cNvCxnSpPr>
          <p:nvPr/>
        </p:nvCxnSpPr>
        <p:spPr>
          <a:xfrm flipV="1">
            <a:off x="2391110" y="733123"/>
            <a:ext cx="662925" cy="330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星形: 七角 212">
            <a:extLst>
              <a:ext uri="{FF2B5EF4-FFF2-40B4-BE49-F238E27FC236}">
                <a16:creationId xmlns:a16="http://schemas.microsoft.com/office/drawing/2014/main" id="{D5D6303B-82CC-BC7F-4A17-B934BD237849}"/>
              </a:ext>
            </a:extLst>
          </p:cNvPr>
          <p:cNvSpPr/>
          <p:nvPr/>
        </p:nvSpPr>
        <p:spPr>
          <a:xfrm>
            <a:off x="3656054" y="2008145"/>
            <a:ext cx="362105" cy="362105"/>
          </a:xfrm>
          <a:prstGeom prst="star7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E1102D7B-00CF-6969-DFDD-09D35908BA29}"/>
              </a:ext>
            </a:extLst>
          </p:cNvPr>
          <p:cNvSpPr/>
          <p:nvPr/>
        </p:nvSpPr>
        <p:spPr>
          <a:xfrm rot="376585">
            <a:off x="2918023" y="1462551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BE0FE87C-D2BE-8432-4BDB-962C927951F9}"/>
              </a:ext>
            </a:extLst>
          </p:cNvPr>
          <p:cNvSpPr txBox="1"/>
          <p:nvPr/>
        </p:nvSpPr>
        <p:spPr>
          <a:xfrm>
            <a:off x="1845730" y="2465768"/>
            <a:ext cx="1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原始数据</a:t>
            </a:r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C70A2CB2-49E5-C0FD-321C-DD9BC8AABCD9}"/>
              </a:ext>
            </a:extLst>
          </p:cNvPr>
          <p:cNvSpPr txBox="1"/>
          <p:nvPr/>
        </p:nvSpPr>
        <p:spPr>
          <a:xfrm>
            <a:off x="774503" y="2855658"/>
            <a:ext cx="453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方：</a:t>
            </a:r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Label=Bot, </a:t>
            </a:r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圆：</a:t>
            </a:r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Label=Human</a:t>
            </a:r>
          </a:p>
        </p:txBody>
      </p: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900698F2-C031-6D8A-C247-358F52AB735F}"/>
              </a:ext>
            </a:extLst>
          </p:cNvPr>
          <p:cNvCxnSpPr>
            <a:cxnSpLocks/>
            <a:stCxn id="182" idx="3"/>
            <a:endCxn id="177" idx="7"/>
          </p:cNvCxnSpPr>
          <p:nvPr/>
        </p:nvCxnSpPr>
        <p:spPr>
          <a:xfrm flipH="1">
            <a:off x="1433208" y="1535651"/>
            <a:ext cx="338130" cy="133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3402B2C4-9A15-2B2E-8238-422AED3DFEA3}"/>
              </a:ext>
            </a:extLst>
          </p:cNvPr>
          <p:cNvSpPr/>
          <p:nvPr/>
        </p:nvSpPr>
        <p:spPr>
          <a:xfrm rot="376585">
            <a:off x="1193907" y="4609786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id="{C4A37BC1-3C56-A995-2E92-8F3F117F0AD4}"/>
              </a:ext>
            </a:extLst>
          </p:cNvPr>
          <p:cNvSpPr/>
          <p:nvPr/>
        </p:nvSpPr>
        <p:spPr>
          <a:xfrm>
            <a:off x="1662672" y="3595647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79359A17-D4EA-1114-C933-E28384A125B4}"/>
              </a:ext>
            </a:extLst>
          </p:cNvPr>
          <p:cNvSpPr/>
          <p:nvPr/>
        </p:nvSpPr>
        <p:spPr>
          <a:xfrm rot="376585">
            <a:off x="1726239" y="4320317"/>
            <a:ext cx="248920" cy="24892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E9810D53-018E-B9A1-DFA4-5D81AC4559FC}"/>
              </a:ext>
            </a:extLst>
          </p:cNvPr>
          <p:cNvSpPr/>
          <p:nvPr/>
        </p:nvSpPr>
        <p:spPr>
          <a:xfrm rot="376585">
            <a:off x="4039871" y="3921362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1492FFC2-6E1B-A4E4-F646-957D4299E6EA}"/>
              </a:ext>
            </a:extLst>
          </p:cNvPr>
          <p:cNvCxnSpPr>
            <a:cxnSpLocks/>
            <a:stCxn id="232" idx="1"/>
            <a:endCxn id="229" idx="5"/>
          </p:cNvCxnSpPr>
          <p:nvPr/>
        </p:nvCxnSpPr>
        <p:spPr>
          <a:xfrm flipH="1" flipV="1">
            <a:off x="4242189" y="4142923"/>
            <a:ext cx="120129" cy="338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E0C214C3-87A7-BE4A-6A98-68FD7F31DD91}"/>
              </a:ext>
            </a:extLst>
          </p:cNvPr>
          <p:cNvCxnSpPr>
            <a:cxnSpLocks/>
            <a:stCxn id="234" idx="6"/>
            <a:endCxn id="229" idx="2"/>
          </p:cNvCxnSpPr>
          <p:nvPr/>
        </p:nvCxnSpPr>
        <p:spPr>
          <a:xfrm flipV="1">
            <a:off x="3609457" y="4032215"/>
            <a:ext cx="431160" cy="185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6C964FB6-8DE4-E65F-0160-6F87DBF632D5}"/>
              </a:ext>
            </a:extLst>
          </p:cNvPr>
          <p:cNvSpPr/>
          <p:nvPr/>
        </p:nvSpPr>
        <p:spPr>
          <a:xfrm>
            <a:off x="4325865" y="4444777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2142CD38-8F4D-CF60-3B6E-A43BF824DFBE}"/>
              </a:ext>
            </a:extLst>
          </p:cNvPr>
          <p:cNvSpPr/>
          <p:nvPr/>
        </p:nvSpPr>
        <p:spPr>
          <a:xfrm rot="376585">
            <a:off x="3361283" y="4079214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F90AEABE-7EE4-38E9-F332-AEE01618E056}"/>
              </a:ext>
            </a:extLst>
          </p:cNvPr>
          <p:cNvSpPr/>
          <p:nvPr/>
        </p:nvSpPr>
        <p:spPr>
          <a:xfrm rot="376585">
            <a:off x="2359017" y="4752497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F789BC07-8116-5B16-C457-103574D18B59}"/>
              </a:ext>
            </a:extLst>
          </p:cNvPr>
          <p:cNvCxnSpPr>
            <a:cxnSpLocks/>
            <a:stCxn id="237" idx="7"/>
          </p:cNvCxnSpPr>
          <p:nvPr/>
        </p:nvCxnSpPr>
        <p:spPr>
          <a:xfrm flipV="1">
            <a:off x="2580578" y="4652328"/>
            <a:ext cx="345755" cy="146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B827A4AC-2B50-7950-AEEA-87C6E4CD030E}"/>
              </a:ext>
            </a:extLst>
          </p:cNvPr>
          <p:cNvCxnSpPr>
            <a:cxnSpLocks/>
            <a:endCxn id="234" idx="3"/>
          </p:cNvCxnSpPr>
          <p:nvPr/>
        </p:nvCxnSpPr>
        <p:spPr>
          <a:xfrm flipV="1">
            <a:off x="3120535" y="4281532"/>
            <a:ext cx="268107" cy="215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CF94E3FC-B8DE-97F9-0976-374A3354E1D1}"/>
              </a:ext>
            </a:extLst>
          </p:cNvPr>
          <p:cNvCxnSpPr>
            <a:cxnSpLocks/>
            <a:stCxn id="227" idx="5"/>
            <a:endCxn id="237" idx="2"/>
          </p:cNvCxnSpPr>
          <p:nvPr/>
        </p:nvCxnSpPr>
        <p:spPr>
          <a:xfrm>
            <a:off x="1928557" y="4541878"/>
            <a:ext cx="431206" cy="3214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4311FCFE-FB0D-10EE-0E2C-527241BE9148}"/>
              </a:ext>
            </a:extLst>
          </p:cNvPr>
          <p:cNvCxnSpPr>
            <a:cxnSpLocks/>
            <a:stCxn id="227" idx="0"/>
            <a:endCxn id="226" idx="4"/>
          </p:cNvCxnSpPr>
          <p:nvPr/>
        </p:nvCxnSpPr>
        <p:spPr>
          <a:xfrm flipH="1" flipV="1">
            <a:off x="1787132" y="3844567"/>
            <a:ext cx="77174" cy="4764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矩形 242">
            <a:extLst>
              <a:ext uri="{FF2B5EF4-FFF2-40B4-BE49-F238E27FC236}">
                <a16:creationId xmlns:a16="http://schemas.microsoft.com/office/drawing/2014/main" id="{288B85D7-BF2A-48E8-FAC6-0286CB895A47}"/>
              </a:ext>
            </a:extLst>
          </p:cNvPr>
          <p:cNvSpPr/>
          <p:nvPr/>
        </p:nvSpPr>
        <p:spPr>
          <a:xfrm>
            <a:off x="3036295" y="3595647"/>
            <a:ext cx="248920" cy="24892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1E439726-50AB-C203-1F8D-11830129853A}"/>
              </a:ext>
            </a:extLst>
          </p:cNvPr>
          <p:cNvCxnSpPr>
            <a:cxnSpLocks/>
            <a:endCxn id="243" idx="2"/>
          </p:cNvCxnSpPr>
          <p:nvPr/>
        </p:nvCxnSpPr>
        <p:spPr>
          <a:xfrm flipV="1">
            <a:off x="3037041" y="3844567"/>
            <a:ext cx="123714" cy="606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02F4CCC0-2BB7-5A03-387D-B8C562B9EE55}"/>
              </a:ext>
            </a:extLst>
          </p:cNvPr>
          <p:cNvCxnSpPr>
            <a:cxnSpLocks/>
            <a:stCxn id="229" idx="1"/>
            <a:endCxn id="243" idx="3"/>
          </p:cNvCxnSpPr>
          <p:nvPr/>
        </p:nvCxnSpPr>
        <p:spPr>
          <a:xfrm flipH="1" flipV="1">
            <a:off x="3285215" y="3720107"/>
            <a:ext cx="801258" cy="228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6" name="矩形 245">
            <a:extLst>
              <a:ext uri="{FF2B5EF4-FFF2-40B4-BE49-F238E27FC236}">
                <a16:creationId xmlns:a16="http://schemas.microsoft.com/office/drawing/2014/main" id="{53874673-4D11-A687-C8B6-4CDA082680F6}"/>
              </a:ext>
            </a:extLst>
          </p:cNvPr>
          <p:cNvSpPr/>
          <p:nvPr/>
        </p:nvSpPr>
        <p:spPr>
          <a:xfrm>
            <a:off x="474031" y="4587331"/>
            <a:ext cx="248920" cy="248920"/>
          </a:xfrm>
          <a:prstGeom prst="rect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4FB6880B-B873-5D6F-6B76-9D513316A47B}"/>
              </a:ext>
            </a:extLst>
          </p:cNvPr>
          <p:cNvCxnSpPr>
            <a:cxnSpLocks/>
            <a:stCxn id="246" idx="3"/>
            <a:endCxn id="222" idx="2"/>
          </p:cNvCxnSpPr>
          <p:nvPr/>
        </p:nvCxnSpPr>
        <p:spPr>
          <a:xfrm>
            <a:off x="722951" y="4711791"/>
            <a:ext cx="471702" cy="8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4" name="椭圆 253">
            <a:extLst>
              <a:ext uri="{FF2B5EF4-FFF2-40B4-BE49-F238E27FC236}">
                <a16:creationId xmlns:a16="http://schemas.microsoft.com/office/drawing/2014/main" id="{DAFC0D2F-F81C-2463-28BF-FACD944B2B58}"/>
              </a:ext>
            </a:extLst>
          </p:cNvPr>
          <p:cNvSpPr/>
          <p:nvPr/>
        </p:nvSpPr>
        <p:spPr>
          <a:xfrm rot="376585">
            <a:off x="2900283" y="4449535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C801B6D1-8FE1-6B74-4C36-0325BA513A2D}"/>
              </a:ext>
            </a:extLst>
          </p:cNvPr>
          <p:cNvSpPr txBox="1"/>
          <p:nvPr/>
        </p:nvSpPr>
        <p:spPr>
          <a:xfrm>
            <a:off x="130286" y="5216600"/>
            <a:ext cx="63453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保留网络</a:t>
            </a:r>
            <a:endParaRPr lang="en-US" altLang="zh-CN" kern="1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、必须有节点身份信息：因为是算“对人的影响”（</a:t>
            </a:r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Twi22</a:t>
            </a:r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中全部有身份信息）</a:t>
            </a:r>
            <a:endParaRPr lang="en-US" altLang="zh-CN" kern="1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、必须有</a:t>
            </a:r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relevant topic</a:t>
            </a:r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的贴子：否则这个话题的</a:t>
            </a:r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opinion</a:t>
            </a:r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可能不会产生影响（代码中则是先选贴子，再根据贴子选人） </a:t>
            </a:r>
            <a:endParaRPr lang="zh-CN" altLang="en-US"/>
          </a:p>
        </p:txBody>
      </p: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C7B240CA-4486-0218-567B-AAA6D3C52811}"/>
              </a:ext>
            </a:extLst>
          </p:cNvPr>
          <p:cNvCxnSpPr>
            <a:cxnSpLocks/>
            <a:stCxn id="227" idx="3"/>
            <a:endCxn id="222" idx="7"/>
          </p:cNvCxnSpPr>
          <p:nvPr/>
        </p:nvCxnSpPr>
        <p:spPr>
          <a:xfrm flipH="1">
            <a:off x="1415468" y="4522635"/>
            <a:ext cx="338130" cy="133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7" name="椭圆 256">
            <a:extLst>
              <a:ext uri="{FF2B5EF4-FFF2-40B4-BE49-F238E27FC236}">
                <a16:creationId xmlns:a16="http://schemas.microsoft.com/office/drawing/2014/main" id="{3AFF7BF1-F9DD-AAA6-4A58-FEAA1908F84C}"/>
              </a:ext>
            </a:extLst>
          </p:cNvPr>
          <p:cNvSpPr/>
          <p:nvPr/>
        </p:nvSpPr>
        <p:spPr>
          <a:xfrm rot="376585">
            <a:off x="8161079" y="2602754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9E2253E6-9D97-01E3-BE13-D434B0E1D5D4}"/>
              </a:ext>
            </a:extLst>
          </p:cNvPr>
          <p:cNvSpPr/>
          <p:nvPr/>
        </p:nvSpPr>
        <p:spPr>
          <a:xfrm>
            <a:off x="8629844" y="1588615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68C4FA56-1D0E-3464-8DC4-DD9B9BC48BA0}"/>
              </a:ext>
            </a:extLst>
          </p:cNvPr>
          <p:cNvSpPr/>
          <p:nvPr/>
        </p:nvSpPr>
        <p:spPr>
          <a:xfrm rot="376585">
            <a:off x="8693411" y="2313285"/>
            <a:ext cx="248920" cy="24892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789083DF-FB41-E833-C793-249C1E0683CC}"/>
              </a:ext>
            </a:extLst>
          </p:cNvPr>
          <p:cNvSpPr/>
          <p:nvPr/>
        </p:nvSpPr>
        <p:spPr>
          <a:xfrm rot="376585">
            <a:off x="11007043" y="1914330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0475263B-581C-4B31-63DB-9B63D960812F}"/>
              </a:ext>
            </a:extLst>
          </p:cNvPr>
          <p:cNvCxnSpPr>
            <a:cxnSpLocks/>
            <a:stCxn id="263" idx="1"/>
            <a:endCxn id="260" idx="5"/>
          </p:cNvCxnSpPr>
          <p:nvPr/>
        </p:nvCxnSpPr>
        <p:spPr>
          <a:xfrm flipH="1" flipV="1">
            <a:off x="11209361" y="2135891"/>
            <a:ext cx="120129" cy="338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3ED3EC8C-338B-E5DF-34A3-14112BCAB1B5}"/>
              </a:ext>
            </a:extLst>
          </p:cNvPr>
          <p:cNvCxnSpPr>
            <a:cxnSpLocks/>
            <a:stCxn id="264" idx="6"/>
            <a:endCxn id="260" idx="2"/>
          </p:cNvCxnSpPr>
          <p:nvPr/>
        </p:nvCxnSpPr>
        <p:spPr>
          <a:xfrm flipV="1">
            <a:off x="10576629" y="2025183"/>
            <a:ext cx="431160" cy="185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椭圆 262">
            <a:extLst>
              <a:ext uri="{FF2B5EF4-FFF2-40B4-BE49-F238E27FC236}">
                <a16:creationId xmlns:a16="http://schemas.microsoft.com/office/drawing/2014/main" id="{A3198CBE-2385-EB94-ACA7-EC4E37364E67}"/>
              </a:ext>
            </a:extLst>
          </p:cNvPr>
          <p:cNvSpPr/>
          <p:nvPr/>
        </p:nvSpPr>
        <p:spPr>
          <a:xfrm>
            <a:off x="11293037" y="2437745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157E2A99-C9C2-E571-024C-E41AD06F74C7}"/>
              </a:ext>
            </a:extLst>
          </p:cNvPr>
          <p:cNvSpPr/>
          <p:nvPr/>
        </p:nvSpPr>
        <p:spPr>
          <a:xfrm rot="376585">
            <a:off x="10328455" y="2072182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70841575-6DA9-9C72-18DB-4FEB31831C94}"/>
              </a:ext>
            </a:extLst>
          </p:cNvPr>
          <p:cNvSpPr/>
          <p:nvPr/>
        </p:nvSpPr>
        <p:spPr>
          <a:xfrm rot="376585">
            <a:off x="9326189" y="2745465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79F7E1DF-4171-056F-C12D-241F3F061C7D}"/>
              </a:ext>
            </a:extLst>
          </p:cNvPr>
          <p:cNvCxnSpPr>
            <a:cxnSpLocks/>
            <a:stCxn id="265" idx="7"/>
          </p:cNvCxnSpPr>
          <p:nvPr/>
        </p:nvCxnSpPr>
        <p:spPr>
          <a:xfrm flipV="1">
            <a:off x="9547750" y="2645296"/>
            <a:ext cx="345755" cy="146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DC11EA31-4D25-48D7-F19A-EAE2DE053EAF}"/>
              </a:ext>
            </a:extLst>
          </p:cNvPr>
          <p:cNvCxnSpPr>
            <a:cxnSpLocks/>
            <a:endCxn id="264" idx="3"/>
          </p:cNvCxnSpPr>
          <p:nvPr/>
        </p:nvCxnSpPr>
        <p:spPr>
          <a:xfrm flipV="1">
            <a:off x="10087707" y="2274500"/>
            <a:ext cx="268107" cy="215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25B7C321-57C2-D263-C365-4F0D70040D76}"/>
              </a:ext>
            </a:extLst>
          </p:cNvPr>
          <p:cNvCxnSpPr>
            <a:cxnSpLocks/>
            <a:stCxn id="259" idx="5"/>
            <a:endCxn id="265" idx="2"/>
          </p:cNvCxnSpPr>
          <p:nvPr/>
        </p:nvCxnSpPr>
        <p:spPr>
          <a:xfrm>
            <a:off x="8895729" y="2534846"/>
            <a:ext cx="431206" cy="3214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6354D03C-A329-0770-8536-C9170F371C0A}"/>
              </a:ext>
            </a:extLst>
          </p:cNvPr>
          <p:cNvCxnSpPr>
            <a:cxnSpLocks/>
            <a:stCxn id="259" idx="0"/>
            <a:endCxn id="258" idx="4"/>
          </p:cNvCxnSpPr>
          <p:nvPr/>
        </p:nvCxnSpPr>
        <p:spPr>
          <a:xfrm flipH="1" flipV="1">
            <a:off x="8754304" y="1837535"/>
            <a:ext cx="77174" cy="4764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矩形 269">
            <a:extLst>
              <a:ext uri="{FF2B5EF4-FFF2-40B4-BE49-F238E27FC236}">
                <a16:creationId xmlns:a16="http://schemas.microsoft.com/office/drawing/2014/main" id="{267D1375-03A3-414E-1419-89C7AA306E19}"/>
              </a:ext>
            </a:extLst>
          </p:cNvPr>
          <p:cNvSpPr/>
          <p:nvPr/>
        </p:nvSpPr>
        <p:spPr>
          <a:xfrm>
            <a:off x="10003467" y="1588615"/>
            <a:ext cx="248920" cy="24892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D5011E4B-8C80-E99E-3A73-47FFE3FDC8A8}"/>
              </a:ext>
            </a:extLst>
          </p:cNvPr>
          <p:cNvCxnSpPr>
            <a:cxnSpLocks/>
            <a:endCxn id="270" idx="2"/>
          </p:cNvCxnSpPr>
          <p:nvPr/>
        </p:nvCxnSpPr>
        <p:spPr>
          <a:xfrm flipV="1">
            <a:off x="10004213" y="1837535"/>
            <a:ext cx="123714" cy="606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D093F3AF-C99D-99C4-69A6-2BF9BF13ED99}"/>
              </a:ext>
            </a:extLst>
          </p:cNvPr>
          <p:cNvCxnSpPr>
            <a:cxnSpLocks/>
            <a:stCxn id="260" idx="1"/>
            <a:endCxn id="270" idx="3"/>
          </p:cNvCxnSpPr>
          <p:nvPr/>
        </p:nvCxnSpPr>
        <p:spPr>
          <a:xfrm flipH="1" flipV="1">
            <a:off x="10252387" y="1713075"/>
            <a:ext cx="801258" cy="228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3" name="矩形 272">
            <a:extLst>
              <a:ext uri="{FF2B5EF4-FFF2-40B4-BE49-F238E27FC236}">
                <a16:creationId xmlns:a16="http://schemas.microsoft.com/office/drawing/2014/main" id="{0593F779-FAA7-CA23-0E27-70AA4D717F5D}"/>
              </a:ext>
            </a:extLst>
          </p:cNvPr>
          <p:cNvSpPr/>
          <p:nvPr/>
        </p:nvSpPr>
        <p:spPr>
          <a:xfrm>
            <a:off x="7441203" y="2580299"/>
            <a:ext cx="248920" cy="248920"/>
          </a:xfrm>
          <a:prstGeom prst="rect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665E6A92-612C-2295-35E5-8A3B7A013B09}"/>
              </a:ext>
            </a:extLst>
          </p:cNvPr>
          <p:cNvCxnSpPr>
            <a:cxnSpLocks/>
            <a:stCxn id="273" idx="3"/>
            <a:endCxn id="257" idx="2"/>
          </p:cNvCxnSpPr>
          <p:nvPr/>
        </p:nvCxnSpPr>
        <p:spPr>
          <a:xfrm>
            <a:off x="7690123" y="2704759"/>
            <a:ext cx="471702" cy="8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5" name="椭圆 274">
            <a:extLst>
              <a:ext uri="{FF2B5EF4-FFF2-40B4-BE49-F238E27FC236}">
                <a16:creationId xmlns:a16="http://schemas.microsoft.com/office/drawing/2014/main" id="{79BE53FE-9036-9122-9641-BA496FEAC32D}"/>
              </a:ext>
            </a:extLst>
          </p:cNvPr>
          <p:cNvSpPr/>
          <p:nvPr/>
        </p:nvSpPr>
        <p:spPr>
          <a:xfrm rot="376585">
            <a:off x="9867455" y="2442503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ED91DD54-7BDA-D922-42DE-BE5F8EA1C81C}"/>
              </a:ext>
            </a:extLst>
          </p:cNvPr>
          <p:cNvCxnSpPr>
            <a:cxnSpLocks/>
            <a:stCxn id="259" idx="3"/>
            <a:endCxn id="257" idx="7"/>
          </p:cNvCxnSpPr>
          <p:nvPr/>
        </p:nvCxnSpPr>
        <p:spPr>
          <a:xfrm flipH="1">
            <a:off x="8382640" y="2515603"/>
            <a:ext cx="338130" cy="133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17E71B59-5305-193D-B2D7-22198E021DCB}"/>
              </a:ext>
            </a:extLst>
          </p:cNvPr>
          <p:cNvSpPr txBox="1"/>
          <p:nvPr/>
        </p:nvSpPr>
        <p:spPr>
          <a:xfrm>
            <a:off x="8683032" y="2244976"/>
            <a:ext cx="274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5D60DF93-2AE2-610C-3D38-B32BBDC93C44}"/>
              </a:ext>
            </a:extLst>
          </p:cNvPr>
          <p:cNvSpPr txBox="1"/>
          <p:nvPr/>
        </p:nvSpPr>
        <p:spPr>
          <a:xfrm>
            <a:off x="9965314" y="1571795"/>
            <a:ext cx="39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endParaRPr lang="zh-CN" altLang="en-US" b="1" i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D21192E4-D0AF-BF93-06A0-A0113F762E91}"/>
              </a:ext>
            </a:extLst>
          </p:cNvPr>
          <p:cNvSpPr txBox="1"/>
          <p:nvPr/>
        </p:nvSpPr>
        <p:spPr>
          <a:xfrm>
            <a:off x="9833332" y="1147191"/>
            <a:ext cx="75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Treat</a:t>
            </a:r>
            <a:endParaRPr lang="zh-CN" altLang="en-US" b="1" i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5" name="椭圆 284">
            <a:extLst>
              <a:ext uri="{FF2B5EF4-FFF2-40B4-BE49-F238E27FC236}">
                <a16:creationId xmlns:a16="http://schemas.microsoft.com/office/drawing/2014/main" id="{CACEC5E2-9532-74E2-DCC2-DF256F20012C}"/>
              </a:ext>
            </a:extLst>
          </p:cNvPr>
          <p:cNvSpPr/>
          <p:nvPr/>
        </p:nvSpPr>
        <p:spPr>
          <a:xfrm rot="376585">
            <a:off x="8423133" y="4994678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椭圆 285">
            <a:extLst>
              <a:ext uri="{FF2B5EF4-FFF2-40B4-BE49-F238E27FC236}">
                <a16:creationId xmlns:a16="http://schemas.microsoft.com/office/drawing/2014/main" id="{428EB15F-FF66-5D78-5760-3429095C35D9}"/>
              </a:ext>
            </a:extLst>
          </p:cNvPr>
          <p:cNvSpPr/>
          <p:nvPr/>
        </p:nvSpPr>
        <p:spPr>
          <a:xfrm>
            <a:off x="8891898" y="3980539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4F86006F-D107-B09A-D892-2DAB8D692D93}"/>
              </a:ext>
            </a:extLst>
          </p:cNvPr>
          <p:cNvSpPr/>
          <p:nvPr/>
        </p:nvSpPr>
        <p:spPr>
          <a:xfrm rot="376585">
            <a:off x="8955465" y="4705209"/>
            <a:ext cx="248920" cy="24892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椭圆 287">
            <a:extLst>
              <a:ext uri="{FF2B5EF4-FFF2-40B4-BE49-F238E27FC236}">
                <a16:creationId xmlns:a16="http://schemas.microsoft.com/office/drawing/2014/main" id="{A4A35267-198C-A105-EDD0-6B3ED9123814}"/>
              </a:ext>
            </a:extLst>
          </p:cNvPr>
          <p:cNvSpPr/>
          <p:nvPr/>
        </p:nvSpPr>
        <p:spPr>
          <a:xfrm rot="376585">
            <a:off x="11269097" y="4306254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410B3A1E-8AF6-75A9-06F9-D25F29022339}"/>
              </a:ext>
            </a:extLst>
          </p:cNvPr>
          <p:cNvCxnSpPr>
            <a:cxnSpLocks/>
            <a:stCxn id="291" idx="1"/>
            <a:endCxn id="288" idx="5"/>
          </p:cNvCxnSpPr>
          <p:nvPr/>
        </p:nvCxnSpPr>
        <p:spPr>
          <a:xfrm flipH="1" flipV="1">
            <a:off x="11471415" y="4527815"/>
            <a:ext cx="120129" cy="338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B8283CD3-0535-3A80-9F21-2F57B27C91EE}"/>
              </a:ext>
            </a:extLst>
          </p:cNvPr>
          <p:cNvCxnSpPr>
            <a:cxnSpLocks/>
            <a:stCxn id="292" idx="6"/>
            <a:endCxn id="288" idx="2"/>
          </p:cNvCxnSpPr>
          <p:nvPr/>
        </p:nvCxnSpPr>
        <p:spPr>
          <a:xfrm flipV="1">
            <a:off x="10838683" y="4417107"/>
            <a:ext cx="431160" cy="185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1" name="椭圆 290">
            <a:extLst>
              <a:ext uri="{FF2B5EF4-FFF2-40B4-BE49-F238E27FC236}">
                <a16:creationId xmlns:a16="http://schemas.microsoft.com/office/drawing/2014/main" id="{A3FADF68-4970-8EBE-E9E9-CD52BA2C836E}"/>
              </a:ext>
            </a:extLst>
          </p:cNvPr>
          <p:cNvSpPr/>
          <p:nvPr/>
        </p:nvSpPr>
        <p:spPr>
          <a:xfrm>
            <a:off x="11555091" y="4829669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1665939A-F614-96C8-C5E2-5DF6D09ADA8A}"/>
              </a:ext>
            </a:extLst>
          </p:cNvPr>
          <p:cNvSpPr/>
          <p:nvPr/>
        </p:nvSpPr>
        <p:spPr>
          <a:xfrm rot="376585">
            <a:off x="10590509" y="4464106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椭圆 292">
            <a:extLst>
              <a:ext uri="{FF2B5EF4-FFF2-40B4-BE49-F238E27FC236}">
                <a16:creationId xmlns:a16="http://schemas.microsoft.com/office/drawing/2014/main" id="{F9372D51-A3B5-E7E6-F61F-61F5F77BA7A0}"/>
              </a:ext>
            </a:extLst>
          </p:cNvPr>
          <p:cNvSpPr/>
          <p:nvPr/>
        </p:nvSpPr>
        <p:spPr>
          <a:xfrm rot="376585">
            <a:off x="9588243" y="5137389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6DEA2B45-17B0-288C-ACD2-AADD8D575D1B}"/>
              </a:ext>
            </a:extLst>
          </p:cNvPr>
          <p:cNvCxnSpPr>
            <a:cxnSpLocks/>
            <a:stCxn id="293" idx="7"/>
          </p:cNvCxnSpPr>
          <p:nvPr/>
        </p:nvCxnSpPr>
        <p:spPr>
          <a:xfrm flipV="1">
            <a:off x="9809804" y="5037220"/>
            <a:ext cx="345755" cy="146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F72FF76F-7778-285B-E20C-23C83811DC0D}"/>
              </a:ext>
            </a:extLst>
          </p:cNvPr>
          <p:cNvCxnSpPr>
            <a:cxnSpLocks/>
            <a:endCxn id="292" idx="3"/>
          </p:cNvCxnSpPr>
          <p:nvPr/>
        </p:nvCxnSpPr>
        <p:spPr>
          <a:xfrm flipV="1">
            <a:off x="10349761" y="4666424"/>
            <a:ext cx="268107" cy="215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64BB67DA-AE26-ECFF-6BBB-F2FAC2361DA1}"/>
              </a:ext>
            </a:extLst>
          </p:cNvPr>
          <p:cNvCxnSpPr>
            <a:cxnSpLocks/>
            <a:stCxn id="287" idx="5"/>
            <a:endCxn id="293" idx="2"/>
          </p:cNvCxnSpPr>
          <p:nvPr/>
        </p:nvCxnSpPr>
        <p:spPr>
          <a:xfrm>
            <a:off x="9157783" y="4926770"/>
            <a:ext cx="431206" cy="3214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3FBF08BA-3214-5485-258E-72F77A188E14}"/>
              </a:ext>
            </a:extLst>
          </p:cNvPr>
          <p:cNvCxnSpPr>
            <a:cxnSpLocks/>
            <a:stCxn id="287" idx="0"/>
            <a:endCxn id="286" idx="4"/>
          </p:cNvCxnSpPr>
          <p:nvPr/>
        </p:nvCxnSpPr>
        <p:spPr>
          <a:xfrm flipH="1" flipV="1">
            <a:off x="9016358" y="4229459"/>
            <a:ext cx="77174" cy="4764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8" name="矩形 297">
            <a:extLst>
              <a:ext uri="{FF2B5EF4-FFF2-40B4-BE49-F238E27FC236}">
                <a16:creationId xmlns:a16="http://schemas.microsoft.com/office/drawing/2014/main" id="{4E65B71B-A667-B409-C3BF-C8A1169D1112}"/>
              </a:ext>
            </a:extLst>
          </p:cNvPr>
          <p:cNvSpPr/>
          <p:nvPr/>
        </p:nvSpPr>
        <p:spPr>
          <a:xfrm>
            <a:off x="10265521" y="3980539"/>
            <a:ext cx="248920" cy="24892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2A2E9695-C79F-FC16-688C-8C828B60ECFE}"/>
              </a:ext>
            </a:extLst>
          </p:cNvPr>
          <p:cNvCxnSpPr>
            <a:cxnSpLocks/>
            <a:endCxn id="298" idx="2"/>
          </p:cNvCxnSpPr>
          <p:nvPr/>
        </p:nvCxnSpPr>
        <p:spPr>
          <a:xfrm flipV="1">
            <a:off x="10266267" y="4229459"/>
            <a:ext cx="123714" cy="606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A8F1BF40-BB7F-C7E1-44A1-F2FC5D0610B1}"/>
              </a:ext>
            </a:extLst>
          </p:cNvPr>
          <p:cNvCxnSpPr>
            <a:cxnSpLocks/>
            <a:stCxn id="288" idx="1"/>
            <a:endCxn id="298" idx="3"/>
          </p:cNvCxnSpPr>
          <p:nvPr/>
        </p:nvCxnSpPr>
        <p:spPr>
          <a:xfrm flipH="1" flipV="1">
            <a:off x="10514441" y="4104999"/>
            <a:ext cx="801258" cy="228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1" name="矩形 300">
            <a:extLst>
              <a:ext uri="{FF2B5EF4-FFF2-40B4-BE49-F238E27FC236}">
                <a16:creationId xmlns:a16="http://schemas.microsoft.com/office/drawing/2014/main" id="{F42F5154-BA46-42AA-60ED-E66CA1487E19}"/>
              </a:ext>
            </a:extLst>
          </p:cNvPr>
          <p:cNvSpPr/>
          <p:nvPr/>
        </p:nvSpPr>
        <p:spPr>
          <a:xfrm>
            <a:off x="7703257" y="4972223"/>
            <a:ext cx="248920" cy="248920"/>
          </a:xfrm>
          <a:prstGeom prst="rect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AABC29C0-6E22-3FFC-A326-EE3B0BB7F0EC}"/>
              </a:ext>
            </a:extLst>
          </p:cNvPr>
          <p:cNvCxnSpPr>
            <a:cxnSpLocks/>
            <a:stCxn id="301" idx="3"/>
            <a:endCxn id="285" idx="2"/>
          </p:cNvCxnSpPr>
          <p:nvPr/>
        </p:nvCxnSpPr>
        <p:spPr>
          <a:xfrm>
            <a:off x="7952177" y="5096683"/>
            <a:ext cx="471702" cy="8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3" name="椭圆 302">
            <a:extLst>
              <a:ext uri="{FF2B5EF4-FFF2-40B4-BE49-F238E27FC236}">
                <a16:creationId xmlns:a16="http://schemas.microsoft.com/office/drawing/2014/main" id="{D0BA81A5-DC98-F732-2B19-30ABFA6D5DEE}"/>
              </a:ext>
            </a:extLst>
          </p:cNvPr>
          <p:cNvSpPr/>
          <p:nvPr/>
        </p:nvSpPr>
        <p:spPr>
          <a:xfrm rot="376585">
            <a:off x="10129509" y="4834427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E7BF54CE-7B32-3B58-EF39-C2FA9C18E3BA}"/>
              </a:ext>
            </a:extLst>
          </p:cNvPr>
          <p:cNvCxnSpPr>
            <a:cxnSpLocks/>
            <a:stCxn id="287" idx="3"/>
            <a:endCxn id="285" idx="7"/>
          </p:cNvCxnSpPr>
          <p:nvPr/>
        </p:nvCxnSpPr>
        <p:spPr>
          <a:xfrm flipH="1">
            <a:off x="8644694" y="4907527"/>
            <a:ext cx="338130" cy="133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5" name="文本框 304">
            <a:extLst>
              <a:ext uri="{FF2B5EF4-FFF2-40B4-BE49-F238E27FC236}">
                <a16:creationId xmlns:a16="http://schemas.microsoft.com/office/drawing/2014/main" id="{E1902D89-A832-839A-A94F-B111FE5B5BBC}"/>
              </a:ext>
            </a:extLst>
          </p:cNvPr>
          <p:cNvSpPr txBox="1"/>
          <p:nvPr/>
        </p:nvSpPr>
        <p:spPr>
          <a:xfrm>
            <a:off x="10570845" y="4397432"/>
            <a:ext cx="274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C7E0C2D-D9E1-A0D6-67EA-B0112CB2E54E}"/>
              </a:ext>
            </a:extLst>
          </p:cNvPr>
          <p:cNvSpPr txBox="1"/>
          <p:nvPr/>
        </p:nvSpPr>
        <p:spPr>
          <a:xfrm>
            <a:off x="11541957" y="4769463"/>
            <a:ext cx="274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138FA226-0762-A8A6-CFFD-4E79B185E9D9}"/>
              </a:ext>
            </a:extLst>
          </p:cNvPr>
          <p:cNvSpPr txBox="1"/>
          <p:nvPr/>
        </p:nvSpPr>
        <p:spPr>
          <a:xfrm>
            <a:off x="7666772" y="4954129"/>
            <a:ext cx="39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endParaRPr lang="zh-CN" altLang="en-US" b="1" i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B45E8ED8-0B21-9A4F-7F71-3C2FA1B74483}"/>
              </a:ext>
            </a:extLst>
          </p:cNvPr>
          <p:cNvSpPr txBox="1"/>
          <p:nvPr/>
        </p:nvSpPr>
        <p:spPr>
          <a:xfrm>
            <a:off x="7907087" y="4541123"/>
            <a:ext cx="75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Treat</a:t>
            </a:r>
            <a:endParaRPr lang="zh-CN" altLang="en-US" b="1" i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C1AB55B8-DACD-C9C8-C002-E434ABE3C9DE}"/>
              </a:ext>
            </a:extLst>
          </p:cNvPr>
          <p:cNvSpPr txBox="1"/>
          <p:nvPr/>
        </p:nvSpPr>
        <p:spPr>
          <a:xfrm>
            <a:off x="10618352" y="4878910"/>
            <a:ext cx="1148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>
                <a:solidFill>
                  <a:srgbClr val="7030A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Control</a:t>
            </a:r>
            <a:endParaRPr lang="zh-CN" altLang="en-US" b="1" i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81232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12558</TotalTime>
  <Words>104</Words>
  <Application>Microsoft Office PowerPoint</Application>
  <PresentationFormat>宽屏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 子越</dc:creator>
  <cp:lastModifiedBy>Ziyue WU</cp:lastModifiedBy>
  <cp:revision>329</cp:revision>
  <dcterms:created xsi:type="dcterms:W3CDTF">2021-05-27T11:34:02Z</dcterms:created>
  <dcterms:modified xsi:type="dcterms:W3CDTF">2024-03-02T12:25:52Z</dcterms:modified>
</cp:coreProperties>
</file>