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5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88825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168">
          <p15:clr>
            <a:srgbClr val="A4A3A4"/>
          </p15:clr>
        </p15:guide>
        <p15:guide id="5" pos="3839">
          <p15:clr>
            <a:srgbClr val="A4A3A4"/>
          </p15:clr>
        </p15:guide>
        <p15:guide id="6" pos="815">
          <p15:clr>
            <a:srgbClr val="A4A3A4"/>
          </p15:clr>
        </p15:guide>
        <p15:guide id="7" pos="6863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4991">
          <p15:clr>
            <a:srgbClr val="A4A3A4"/>
          </p15:clr>
        </p15:guide>
        <p15:guide id="11" pos="671">
          <p15:clr>
            <a:srgbClr val="A4A3A4"/>
          </p15:clr>
        </p15:guide>
        <p15:guide id="12" pos="7007">
          <p15:clr>
            <a:srgbClr val="A4A3A4"/>
          </p15:clr>
        </p15:guide>
        <p15:guide id="13" pos="3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0" d="100"/>
          <a:sy n="80" d="100"/>
        </p:scale>
        <p:origin x="120" y="702"/>
      </p:cViewPr>
      <p:guideLst>
        <p:guide orient="horz" pos="2160"/>
        <p:guide orient="horz" pos="3792"/>
        <p:guide orient="horz" pos="1152"/>
        <p:guide orient="horz" pos="3168"/>
        <p:guide pos="3839"/>
        <p:guide pos="815"/>
        <p:guide pos="6863"/>
        <p:guide pos="959"/>
        <p:guide pos="6719"/>
        <p:guide pos="4991"/>
        <p:guide pos="671"/>
        <p:guide pos="7007"/>
        <p:guide pos="35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0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2248D-5F38-4471-9307-9FC133BD79FA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16F4AF-6F0B-463F-B3D9-C433CD317DCC}">
      <dgm:prSet phldrT="[Text]"/>
      <dgm:spPr/>
      <dgm:t>
        <a:bodyPr/>
        <a:lstStyle/>
        <a:p>
          <a:r>
            <a:rPr lang="en-US" dirty="0" smtClean="0"/>
            <a:t>Goals &amp; Objectives</a:t>
          </a:r>
          <a:endParaRPr lang="en-US" dirty="0"/>
        </a:p>
      </dgm:t>
    </dgm:pt>
    <dgm:pt modelId="{991CCBE2-E432-478E-8FD3-79E470B38C86}" type="parTrans" cxnId="{810D4591-B611-4915-AF64-DDF8AA8DCF11}">
      <dgm:prSet/>
      <dgm:spPr/>
      <dgm:t>
        <a:bodyPr/>
        <a:lstStyle/>
        <a:p>
          <a:endParaRPr lang="en-US"/>
        </a:p>
      </dgm:t>
    </dgm:pt>
    <dgm:pt modelId="{A16E8624-A03D-4378-B463-7E2B730EC1E5}" type="sibTrans" cxnId="{810D4591-B611-4915-AF64-DDF8AA8DCF11}">
      <dgm:prSet/>
      <dgm:spPr/>
      <dgm:t>
        <a:bodyPr/>
        <a:lstStyle/>
        <a:p>
          <a:endParaRPr lang="en-US"/>
        </a:p>
      </dgm:t>
    </dgm:pt>
    <dgm:pt modelId="{665AB9E0-9938-42EC-9AE5-343DE860F931}">
      <dgm:prSet phldrT="[Text]"/>
      <dgm:spPr/>
      <dgm:t>
        <a:bodyPr/>
        <a:lstStyle/>
        <a:p>
          <a:r>
            <a:rPr lang="en-US" dirty="0" smtClean="0"/>
            <a:t>Discover</a:t>
          </a:r>
          <a:endParaRPr lang="en-US" dirty="0"/>
        </a:p>
      </dgm:t>
    </dgm:pt>
    <dgm:pt modelId="{F552D917-6D6B-4AEB-BDE7-8143DB7570B9}" type="parTrans" cxnId="{3BFBA09D-9DBF-474F-849D-73000FB0EA1A}">
      <dgm:prSet/>
      <dgm:spPr/>
      <dgm:t>
        <a:bodyPr/>
        <a:lstStyle/>
        <a:p>
          <a:endParaRPr lang="en-US"/>
        </a:p>
      </dgm:t>
    </dgm:pt>
    <dgm:pt modelId="{744B323C-3795-42DC-BFF5-505BD1FBA6B0}" type="sibTrans" cxnId="{3BFBA09D-9DBF-474F-849D-73000FB0EA1A}">
      <dgm:prSet/>
      <dgm:spPr/>
      <dgm:t>
        <a:bodyPr/>
        <a:lstStyle/>
        <a:p>
          <a:endParaRPr lang="en-US"/>
        </a:p>
      </dgm:t>
    </dgm:pt>
    <dgm:pt modelId="{4D4021C4-93FC-4340-AF23-7040ECCCBB4D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E47C00F-18B3-4B0D-BF52-AFDE09A77D4E}" type="parTrans" cxnId="{4A0D133A-5C1E-41BE-85F7-484DDF1C4B51}">
      <dgm:prSet/>
      <dgm:spPr/>
      <dgm:t>
        <a:bodyPr/>
        <a:lstStyle/>
        <a:p>
          <a:endParaRPr lang="en-US"/>
        </a:p>
      </dgm:t>
    </dgm:pt>
    <dgm:pt modelId="{ABC7EC7B-2E00-40B5-9349-8F98169BCFB6}" type="sibTrans" cxnId="{4A0D133A-5C1E-41BE-85F7-484DDF1C4B51}">
      <dgm:prSet/>
      <dgm:spPr/>
      <dgm:t>
        <a:bodyPr/>
        <a:lstStyle/>
        <a:p>
          <a:endParaRPr lang="en-US"/>
        </a:p>
      </dgm:t>
    </dgm:pt>
    <dgm:pt modelId="{EF84C57D-D758-4F2F-91C9-356198B006F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Simulate</a:t>
          </a:r>
          <a:endParaRPr lang="en-US" dirty="0"/>
        </a:p>
      </dgm:t>
    </dgm:pt>
    <dgm:pt modelId="{66F18D73-1621-4010-AC31-96316C78BDCE}" type="parTrans" cxnId="{8ED97CF7-F146-4754-B93C-367C469FB59A}">
      <dgm:prSet/>
      <dgm:spPr/>
      <dgm:t>
        <a:bodyPr/>
        <a:lstStyle/>
        <a:p>
          <a:endParaRPr lang="en-US"/>
        </a:p>
      </dgm:t>
    </dgm:pt>
    <dgm:pt modelId="{649A5063-8688-4569-AC2C-37DCFE18007E}" type="sibTrans" cxnId="{8ED97CF7-F146-4754-B93C-367C469FB59A}">
      <dgm:prSet/>
      <dgm:spPr/>
      <dgm:t>
        <a:bodyPr/>
        <a:lstStyle/>
        <a:p>
          <a:endParaRPr lang="en-US"/>
        </a:p>
      </dgm:t>
    </dgm:pt>
    <dgm:pt modelId="{E5AE07F8-3284-474D-AD6B-EB18F2163EA4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070E3797-4B86-4C01-B338-83BB00D5C106}" type="parTrans" cxnId="{82595A94-716F-48F0-ABBD-991130C8F6BB}">
      <dgm:prSet/>
      <dgm:spPr/>
      <dgm:t>
        <a:bodyPr/>
        <a:lstStyle/>
        <a:p>
          <a:endParaRPr lang="en-US"/>
        </a:p>
      </dgm:t>
    </dgm:pt>
    <dgm:pt modelId="{72A42B68-8D45-4E41-B82D-288AA5B06AB7}" type="sibTrans" cxnId="{82595A94-716F-48F0-ABBD-991130C8F6BB}">
      <dgm:prSet/>
      <dgm:spPr/>
      <dgm:t>
        <a:bodyPr/>
        <a:lstStyle/>
        <a:p>
          <a:endParaRPr lang="en-US"/>
        </a:p>
      </dgm:t>
    </dgm:pt>
    <dgm:pt modelId="{96C773B7-B61E-4BAD-96CD-4A606091C6E0}">
      <dgm:prSet/>
      <dgm:spPr/>
      <dgm:t>
        <a:bodyPr/>
        <a:lstStyle/>
        <a:p>
          <a:r>
            <a:rPr lang="en-US" dirty="0" smtClean="0"/>
            <a:t>Optimize</a:t>
          </a:r>
          <a:endParaRPr lang="en-US" dirty="0"/>
        </a:p>
      </dgm:t>
    </dgm:pt>
    <dgm:pt modelId="{B9BAC731-F826-41FE-BDB7-F3A88F41E4F3}" type="parTrans" cxnId="{D33DB2A1-C552-4321-B81E-DD2998C20634}">
      <dgm:prSet/>
      <dgm:spPr/>
      <dgm:t>
        <a:bodyPr/>
        <a:lstStyle/>
        <a:p>
          <a:endParaRPr lang="en-US"/>
        </a:p>
      </dgm:t>
    </dgm:pt>
    <dgm:pt modelId="{025598FF-565D-47EE-B892-EEC2BDBBCC25}" type="sibTrans" cxnId="{D33DB2A1-C552-4321-B81E-DD2998C20634}">
      <dgm:prSet/>
      <dgm:spPr/>
      <dgm:t>
        <a:bodyPr/>
        <a:lstStyle/>
        <a:p>
          <a:endParaRPr lang="en-US"/>
        </a:p>
      </dgm:t>
    </dgm:pt>
    <dgm:pt modelId="{DD9D9DD5-8935-4BB0-A932-4D1EB3D59EA5}" type="pres">
      <dgm:prSet presAssocID="{B952248D-5F38-4471-9307-9FC133BD79F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78EC87-6575-41DA-B861-788B00025CE6}" type="pres">
      <dgm:prSet presAssocID="{FB16F4AF-6F0B-463F-B3D9-C433CD317DCC}" presName="centerShape" presStyleLbl="node0" presStyleIdx="0" presStyleCnt="1"/>
      <dgm:spPr/>
      <dgm:t>
        <a:bodyPr/>
        <a:lstStyle/>
        <a:p>
          <a:endParaRPr lang="en-US"/>
        </a:p>
      </dgm:t>
    </dgm:pt>
    <dgm:pt modelId="{020BACA9-639E-4832-98C3-400CCFCBF25E}" type="pres">
      <dgm:prSet presAssocID="{665AB9E0-9938-42EC-9AE5-343DE860F9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1DCAB-46CD-4934-B602-0893B57A44CE}" type="pres">
      <dgm:prSet presAssocID="{665AB9E0-9938-42EC-9AE5-343DE860F931}" presName="dummy" presStyleCnt="0"/>
      <dgm:spPr/>
    </dgm:pt>
    <dgm:pt modelId="{403C5862-C3E8-486D-9688-D439F4D0677A}" type="pres">
      <dgm:prSet presAssocID="{744B323C-3795-42DC-BFF5-505BD1FBA6B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0C65F4D-93D1-464F-B345-EB30BE7EFA47}" type="pres">
      <dgm:prSet presAssocID="{4D4021C4-93FC-4340-AF23-7040ECCCBB4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9FA72-4469-4D86-9089-A9B5D914059C}" type="pres">
      <dgm:prSet presAssocID="{4D4021C4-93FC-4340-AF23-7040ECCCBB4D}" presName="dummy" presStyleCnt="0"/>
      <dgm:spPr/>
    </dgm:pt>
    <dgm:pt modelId="{BC445B94-47CD-449E-BEFF-1CC0383017FB}" type="pres">
      <dgm:prSet presAssocID="{ABC7EC7B-2E00-40B5-9349-8F98169BCFB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D2A9379-BD58-4C86-849F-77CA33AA781D}" type="pres">
      <dgm:prSet presAssocID="{EF84C57D-D758-4F2F-91C9-356198B006F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0823F-BD3B-4444-806D-FB45992A9FBE}" type="pres">
      <dgm:prSet presAssocID="{EF84C57D-D758-4F2F-91C9-356198B006FC}" presName="dummy" presStyleCnt="0"/>
      <dgm:spPr/>
    </dgm:pt>
    <dgm:pt modelId="{8DDEDA48-98B0-40FD-B9B8-76C8E902BCC2}" type="pres">
      <dgm:prSet presAssocID="{649A5063-8688-4569-AC2C-37DCFE18007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112C4FD-A8D9-4F6D-9979-387D86461E6E}" type="pres">
      <dgm:prSet presAssocID="{E5AE07F8-3284-474D-AD6B-EB18F2163EA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28976-EE8A-4750-BEE1-DDB05B388316}" type="pres">
      <dgm:prSet presAssocID="{E5AE07F8-3284-474D-AD6B-EB18F2163EA4}" presName="dummy" presStyleCnt="0"/>
      <dgm:spPr/>
    </dgm:pt>
    <dgm:pt modelId="{AA459212-DC57-4A9F-8654-21C6D82F5FAF}" type="pres">
      <dgm:prSet presAssocID="{72A42B68-8D45-4E41-B82D-288AA5B06AB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2CD3C7D-FC32-4D08-9214-628EB660E6EC}" type="pres">
      <dgm:prSet presAssocID="{96C773B7-B61E-4BAD-96CD-4A606091C6E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8622-9FC4-47A3-808A-CF03EDCE6310}" type="pres">
      <dgm:prSet presAssocID="{96C773B7-B61E-4BAD-96CD-4A606091C6E0}" presName="dummy" presStyleCnt="0"/>
      <dgm:spPr/>
    </dgm:pt>
    <dgm:pt modelId="{BDF2CAB3-24D2-4174-8AF4-77E334096614}" type="pres">
      <dgm:prSet presAssocID="{025598FF-565D-47EE-B892-EEC2BDBBCC25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6E9991D-4ADE-4FD4-BE7F-9525626E790D}" type="presOf" srcId="{E5AE07F8-3284-474D-AD6B-EB18F2163EA4}" destId="{D112C4FD-A8D9-4F6D-9979-387D86461E6E}" srcOrd="0" destOrd="0" presId="urn:microsoft.com/office/officeart/2005/8/layout/radial6"/>
    <dgm:cxn modelId="{4EC0CFBE-BE1E-4722-8E89-3B451E4F66AC}" type="presOf" srcId="{649A5063-8688-4569-AC2C-37DCFE18007E}" destId="{8DDEDA48-98B0-40FD-B9B8-76C8E902BCC2}" srcOrd="0" destOrd="0" presId="urn:microsoft.com/office/officeart/2005/8/layout/radial6"/>
    <dgm:cxn modelId="{F414A8C8-0CA2-40B4-80D2-037F16DF3A4B}" type="presOf" srcId="{72A42B68-8D45-4E41-B82D-288AA5B06AB7}" destId="{AA459212-DC57-4A9F-8654-21C6D82F5FAF}" srcOrd="0" destOrd="0" presId="urn:microsoft.com/office/officeart/2005/8/layout/radial6"/>
    <dgm:cxn modelId="{298E07DB-22E0-4F60-A57E-8C8C5DE9317D}" type="presOf" srcId="{EF84C57D-D758-4F2F-91C9-356198B006FC}" destId="{FD2A9379-BD58-4C86-849F-77CA33AA781D}" srcOrd="0" destOrd="0" presId="urn:microsoft.com/office/officeart/2005/8/layout/radial6"/>
    <dgm:cxn modelId="{82595A94-716F-48F0-ABBD-991130C8F6BB}" srcId="{FB16F4AF-6F0B-463F-B3D9-C433CD317DCC}" destId="{E5AE07F8-3284-474D-AD6B-EB18F2163EA4}" srcOrd="3" destOrd="0" parTransId="{070E3797-4B86-4C01-B338-83BB00D5C106}" sibTransId="{72A42B68-8D45-4E41-B82D-288AA5B06AB7}"/>
    <dgm:cxn modelId="{810D4591-B611-4915-AF64-DDF8AA8DCF11}" srcId="{B952248D-5F38-4471-9307-9FC133BD79FA}" destId="{FB16F4AF-6F0B-463F-B3D9-C433CD317DCC}" srcOrd="0" destOrd="0" parTransId="{991CCBE2-E432-478E-8FD3-79E470B38C86}" sibTransId="{A16E8624-A03D-4378-B463-7E2B730EC1E5}"/>
    <dgm:cxn modelId="{553D5190-B175-4F89-A3E9-36E78DDBD95B}" type="presOf" srcId="{ABC7EC7B-2E00-40B5-9349-8F98169BCFB6}" destId="{BC445B94-47CD-449E-BEFF-1CC0383017FB}" srcOrd="0" destOrd="0" presId="urn:microsoft.com/office/officeart/2005/8/layout/radial6"/>
    <dgm:cxn modelId="{110BE68E-DA9E-42D7-B0B9-191C6F8F6F5C}" type="presOf" srcId="{96C773B7-B61E-4BAD-96CD-4A606091C6E0}" destId="{52CD3C7D-FC32-4D08-9214-628EB660E6EC}" srcOrd="0" destOrd="0" presId="urn:microsoft.com/office/officeart/2005/8/layout/radial6"/>
    <dgm:cxn modelId="{1E577EA9-D8D7-4056-BBD9-314B0A0CE975}" type="presOf" srcId="{025598FF-565D-47EE-B892-EEC2BDBBCC25}" destId="{BDF2CAB3-24D2-4174-8AF4-77E334096614}" srcOrd="0" destOrd="0" presId="urn:microsoft.com/office/officeart/2005/8/layout/radial6"/>
    <dgm:cxn modelId="{3BFBA09D-9DBF-474F-849D-73000FB0EA1A}" srcId="{FB16F4AF-6F0B-463F-B3D9-C433CD317DCC}" destId="{665AB9E0-9938-42EC-9AE5-343DE860F931}" srcOrd="0" destOrd="0" parTransId="{F552D917-6D6B-4AEB-BDE7-8143DB7570B9}" sibTransId="{744B323C-3795-42DC-BFF5-505BD1FBA6B0}"/>
    <dgm:cxn modelId="{8ED97CF7-F146-4754-B93C-367C469FB59A}" srcId="{FB16F4AF-6F0B-463F-B3D9-C433CD317DCC}" destId="{EF84C57D-D758-4F2F-91C9-356198B006FC}" srcOrd="2" destOrd="0" parTransId="{66F18D73-1621-4010-AC31-96316C78BDCE}" sibTransId="{649A5063-8688-4569-AC2C-37DCFE18007E}"/>
    <dgm:cxn modelId="{596613F5-2F09-488E-8018-C02B0C8413B7}" type="presOf" srcId="{665AB9E0-9938-42EC-9AE5-343DE860F931}" destId="{020BACA9-639E-4832-98C3-400CCFCBF25E}" srcOrd="0" destOrd="0" presId="urn:microsoft.com/office/officeart/2005/8/layout/radial6"/>
    <dgm:cxn modelId="{2CB1A9BC-A849-4819-BF9D-BBEC0DDA114E}" type="presOf" srcId="{744B323C-3795-42DC-BFF5-505BD1FBA6B0}" destId="{403C5862-C3E8-486D-9688-D439F4D0677A}" srcOrd="0" destOrd="0" presId="urn:microsoft.com/office/officeart/2005/8/layout/radial6"/>
    <dgm:cxn modelId="{D33DB2A1-C552-4321-B81E-DD2998C20634}" srcId="{FB16F4AF-6F0B-463F-B3D9-C433CD317DCC}" destId="{96C773B7-B61E-4BAD-96CD-4A606091C6E0}" srcOrd="4" destOrd="0" parTransId="{B9BAC731-F826-41FE-BDB7-F3A88F41E4F3}" sibTransId="{025598FF-565D-47EE-B892-EEC2BDBBCC25}"/>
    <dgm:cxn modelId="{DA52E2BA-81DC-47A2-A5D1-78966466B722}" type="presOf" srcId="{4D4021C4-93FC-4340-AF23-7040ECCCBB4D}" destId="{F0C65F4D-93D1-464F-B345-EB30BE7EFA47}" srcOrd="0" destOrd="0" presId="urn:microsoft.com/office/officeart/2005/8/layout/radial6"/>
    <dgm:cxn modelId="{4A0D133A-5C1E-41BE-85F7-484DDF1C4B51}" srcId="{FB16F4AF-6F0B-463F-B3D9-C433CD317DCC}" destId="{4D4021C4-93FC-4340-AF23-7040ECCCBB4D}" srcOrd="1" destOrd="0" parTransId="{3E47C00F-18B3-4B0D-BF52-AFDE09A77D4E}" sibTransId="{ABC7EC7B-2E00-40B5-9349-8F98169BCFB6}"/>
    <dgm:cxn modelId="{4B131356-BFE1-4DB2-ACFF-E3A95951345B}" type="presOf" srcId="{B952248D-5F38-4471-9307-9FC133BD79FA}" destId="{DD9D9DD5-8935-4BB0-A932-4D1EB3D59EA5}" srcOrd="0" destOrd="0" presId="urn:microsoft.com/office/officeart/2005/8/layout/radial6"/>
    <dgm:cxn modelId="{C90EB91B-E3D1-498E-88C8-7662362701A9}" type="presOf" srcId="{FB16F4AF-6F0B-463F-B3D9-C433CD317DCC}" destId="{0078EC87-6575-41DA-B861-788B00025CE6}" srcOrd="0" destOrd="0" presId="urn:microsoft.com/office/officeart/2005/8/layout/radial6"/>
    <dgm:cxn modelId="{2E63C211-34AB-4F8D-AC3D-B87005BB1D61}" type="presParOf" srcId="{DD9D9DD5-8935-4BB0-A932-4D1EB3D59EA5}" destId="{0078EC87-6575-41DA-B861-788B00025CE6}" srcOrd="0" destOrd="0" presId="urn:microsoft.com/office/officeart/2005/8/layout/radial6"/>
    <dgm:cxn modelId="{A13F5B64-4C1C-4858-B313-61B70845B857}" type="presParOf" srcId="{DD9D9DD5-8935-4BB0-A932-4D1EB3D59EA5}" destId="{020BACA9-639E-4832-98C3-400CCFCBF25E}" srcOrd="1" destOrd="0" presId="urn:microsoft.com/office/officeart/2005/8/layout/radial6"/>
    <dgm:cxn modelId="{C5FBC2EF-7FCD-4B1D-9147-5185A7BFFD03}" type="presParOf" srcId="{DD9D9DD5-8935-4BB0-A932-4D1EB3D59EA5}" destId="{71B1DCAB-46CD-4934-B602-0893B57A44CE}" srcOrd="2" destOrd="0" presId="urn:microsoft.com/office/officeart/2005/8/layout/radial6"/>
    <dgm:cxn modelId="{6AE6EDBC-E925-4F0A-A52D-378FED5502D2}" type="presParOf" srcId="{DD9D9DD5-8935-4BB0-A932-4D1EB3D59EA5}" destId="{403C5862-C3E8-486D-9688-D439F4D0677A}" srcOrd="3" destOrd="0" presId="urn:microsoft.com/office/officeart/2005/8/layout/radial6"/>
    <dgm:cxn modelId="{1BAD396C-599A-4C19-A3CE-EB1940DF6470}" type="presParOf" srcId="{DD9D9DD5-8935-4BB0-A932-4D1EB3D59EA5}" destId="{F0C65F4D-93D1-464F-B345-EB30BE7EFA47}" srcOrd="4" destOrd="0" presId="urn:microsoft.com/office/officeart/2005/8/layout/radial6"/>
    <dgm:cxn modelId="{5DD12184-040C-4725-9BB5-34EF2277EC2F}" type="presParOf" srcId="{DD9D9DD5-8935-4BB0-A932-4D1EB3D59EA5}" destId="{12E9FA72-4469-4D86-9089-A9B5D914059C}" srcOrd="5" destOrd="0" presId="urn:microsoft.com/office/officeart/2005/8/layout/radial6"/>
    <dgm:cxn modelId="{6EB0B50B-7839-4AF9-901B-AD262FE082D6}" type="presParOf" srcId="{DD9D9DD5-8935-4BB0-A932-4D1EB3D59EA5}" destId="{BC445B94-47CD-449E-BEFF-1CC0383017FB}" srcOrd="6" destOrd="0" presId="urn:microsoft.com/office/officeart/2005/8/layout/radial6"/>
    <dgm:cxn modelId="{1FBE2759-F9B7-4088-BBE8-ABCF97CFFCD0}" type="presParOf" srcId="{DD9D9DD5-8935-4BB0-A932-4D1EB3D59EA5}" destId="{FD2A9379-BD58-4C86-849F-77CA33AA781D}" srcOrd="7" destOrd="0" presId="urn:microsoft.com/office/officeart/2005/8/layout/radial6"/>
    <dgm:cxn modelId="{0C19DFFA-AD9F-4E8B-A38D-CFDA5C5D6EF6}" type="presParOf" srcId="{DD9D9DD5-8935-4BB0-A932-4D1EB3D59EA5}" destId="{5440823F-BD3B-4444-806D-FB45992A9FBE}" srcOrd="8" destOrd="0" presId="urn:microsoft.com/office/officeart/2005/8/layout/radial6"/>
    <dgm:cxn modelId="{0F14470F-722E-4E70-ACAF-11856E653CB1}" type="presParOf" srcId="{DD9D9DD5-8935-4BB0-A932-4D1EB3D59EA5}" destId="{8DDEDA48-98B0-40FD-B9B8-76C8E902BCC2}" srcOrd="9" destOrd="0" presId="urn:microsoft.com/office/officeart/2005/8/layout/radial6"/>
    <dgm:cxn modelId="{62634707-FE06-4A82-84E6-9B067D1918F1}" type="presParOf" srcId="{DD9D9DD5-8935-4BB0-A932-4D1EB3D59EA5}" destId="{D112C4FD-A8D9-4F6D-9979-387D86461E6E}" srcOrd="10" destOrd="0" presId="urn:microsoft.com/office/officeart/2005/8/layout/radial6"/>
    <dgm:cxn modelId="{3B4B617D-22ED-4023-BD9A-F69B149717C1}" type="presParOf" srcId="{DD9D9DD5-8935-4BB0-A932-4D1EB3D59EA5}" destId="{86728976-EE8A-4750-BEE1-DDB05B388316}" srcOrd="11" destOrd="0" presId="urn:microsoft.com/office/officeart/2005/8/layout/radial6"/>
    <dgm:cxn modelId="{EEEFC201-C43E-4C93-8A9F-A8717FE18346}" type="presParOf" srcId="{DD9D9DD5-8935-4BB0-A932-4D1EB3D59EA5}" destId="{AA459212-DC57-4A9F-8654-21C6D82F5FAF}" srcOrd="12" destOrd="0" presId="urn:microsoft.com/office/officeart/2005/8/layout/radial6"/>
    <dgm:cxn modelId="{0EABF49B-7D2A-4A8E-8C8C-8C853459CF63}" type="presParOf" srcId="{DD9D9DD5-8935-4BB0-A932-4D1EB3D59EA5}" destId="{52CD3C7D-FC32-4D08-9214-628EB660E6EC}" srcOrd="13" destOrd="0" presId="urn:microsoft.com/office/officeart/2005/8/layout/radial6"/>
    <dgm:cxn modelId="{40E85981-BC44-47DF-973F-248DBE86BA96}" type="presParOf" srcId="{DD9D9DD5-8935-4BB0-A932-4D1EB3D59EA5}" destId="{76148622-9FC4-47A3-808A-CF03EDCE6310}" srcOrd="14" destOrd="0" presId="urn:microsoft.com/office/officeart/2005/8/layout/radial6"/>
    <dgm:cxn modelId="{931D3D05-EBB3-4F55-A15F-C2875F8EEA20}" type="presParOf" srcId="{DD9D9DD5-8935-4BB0-A932-4D1EB3D59EA5}" destId="{BDF2CAB3-24D2-4174-8AF4-77E334096614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24A72-2414-4419-AACA-1FD53BE2F491}" type="doc">
      <dgm:prSet loTypeId="urn:microsoft.com/office/officeart/2008/layout/VerticalCurvedList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A8A7516A-23D3-48CC-82CE-AFEC67E0D05D}">
      <dgm:prSet phldrT="[Text]"/>
      <dgm:spPr/>
      <dgm:t>
        <a:bodyPr/>
        <a:lstStyle/>
        <a:p>
          <a:r>
            <a:rPr lang="en-US" dirty="0" smtClean="0"/>
            <a:t>Process Validation</a:t>
          </a:r>
          <a:endParaRPr lang="en-US" dirty="0"/>
        </a:p>
      </dgm:t>
    </dgm:pt>
    <dgm:pt modelId="{7A84B8F9-E606-4986-BDA8-D3DEC9CFC5DF}" type="parTrans" cxnId="{655C0C00-0612-4B41-BDF2-8B091B8F1EB7}">
      <dgm:prSet/>
      <dgm:spPr/>
      <dgm:t>
        <a:bodyPr/>
        <a:lstStyle/>
        <a:p>
          <a:endParaRPr lang="en-US"/>
        </a:p>
      </dgm:t>
    </dgm:pt>
    <dgm:pt modelId="{AEF518D1-8499-4EB5-A52C-B42A477FB342}" type="sibTrans" cxnId="{655C0C00-0612-4B41-BDF2-8B091B8F1EB7}">
      <dgm:prSet/>
      <dgm:spPr/>
      <dgm:t>
        <a:bodyPr/>
        <a:lstStyle/>
        <a:p>
          <a:endParaRPr lang="en-US"/>
        </a:p>
      </dgm:t>
    </dgm:pt>
    <dgm:pt modelId="{9C3D309F-B1A9-42FE-89A1-D3EF1DD8E06F}">
      <dgm:prSet phldrT="[Text]"/>
      <dgm:spPr/>
      <dgm:t>
        <a:bodyPr/>
        <a:lstStyle/>
        <a:p>
          <a:r>
            <a:rPr lang="en-US" dirty="0" smtClean="0"/>
            <a:t>Structural Analysis</a:t>
          </a:r>
          <a:endParaRPr lang="en-US" dirty="0"/>
        </a:p>
      </dgm:t>
    </dgm:pt>
    <dgm:pt modelId="{3DF3DDB6-855A-486C-94AB-C84FEAC84257}" type="parTrans" cxnId="{DE639B4E-52F1-493F-8462-F3BE0DE98D79}">
      <dgm:prSet/>
      <dgm:spPr/>
      <dgm:t>
        <a:bodyPr/>
        <a:lstStyle/>
        <a:p>
          <a:endParaRPr lang="en-US"/>
        </a:p>
      </dgm:t>
    </dgm:pt>
    <dgm:pt modelId="{A3960E8E-0CAF-4FA8-94EF-C66DDD261D6C}" type="sibTrans" cxnId="{DE639B4E-52F1-493F-8462-F3BE0DE98D79}">
      <dgm:prSet/>
      <dgm:spPr/>
      <dgm:t>
        <a:bodyPr/>
        <a:lstStyle/>
        <a:p>
          <a:endParaRPr lang="en-US"/>
        </a:p>
      </dgm:t>
    </dgm:pt>
    <dgm:pt modelId="{9E4C7FC2-DAA3-4E8E-BEFF-458802884869}">
      <dgm:prSet phldrT="[Text]"/>
      <dgm:spPr/>
      <dgm:t>
        <a:bodyPr/>
        <a:lstStyle/>
        <a:p>
          <a:r>
            <a:rPr lang="en-US" dirty="0" smtClean="0"/>
            <a:t>Resource Analysis</a:t>
          </a:r>
          <a:endParaRPr lang="en-US" dirty="0"/>
        </a:p>
      </dgm:t>
    </dgm:pt>
    <dgm:pt modelId="{D107EA83-8B2F-4FFB-9A62-FB20E289902B}" type="parTrans" cxnId="{AE1C0B78-FEC6-4871-BCFD-F92184769EAD}">
      <dgm:prSet/>
      <dgm:spPr/>
      <dgm:t>
        <a:bodyPr/>
        <a:lstStyle/>
        <a:p>
          <a:endParaRPr lang="en-US"/>
        </a:p>
      </dgm:t>
    </dgm:pt>
    <dgm:pt modelId="{55D31011-E0EE-401B-A4E6-65457C1976F9}" type="sibTrans" cxnId="{AE1C0B78-FEC6-4871-BCFD-F92184769EAD}">
      <dgm:prSet/>
      <dgm:spPr/>
      <dgm:t>
        <a:bodyPr/>
        <a:lstStyle/>
        <a:p>
          <a:endParaRPr lang="en-US"/>
        </a:p>
      </dgm:t>
    </dgm:pt>
    <dgm:pt modelId="{8BACDA3B-00A0-4EEE-999B-3566AAC14416}">
      <dgm:prSet phldrT="[Text]"/>
      <dgm:spPr/>
      <dgm:t>
        <a:bodyPr/>
        <a:lstStyle/>
        <a:p>
          <a:r>
            <a:rPr lang="en-US" smtClean="0"/>
            <a:t>Time Analysis</a:t>
          </a:r>
          <a:endParaRPr lang="en-US" dirty="0"/>
        </a:p>
      </dgm:t>
    </dgm:pt>
    <dgm:pt modelId="{E67EFA62-0735-4A8F-93E2-7762C0E0140B}" type="parTrans" cxnId="{A4957144-6095-4DD0-A6F9-D4CD9EA5F8E8}">
      <dgm:prSet/>
      <dgm:spPr/>
      <dgm:t>
        <a:bodyPr/>
        <a:lstStyle/>
        <a:p>
          <a:endParaRPr lang="en-US"/>
        </a:p>
      </dgm:t>
    </dgm:pt>
    <dgm:pt modelId="{0AF883CB-6E4C-4A03-A331-F3CA2AD6356B}" type="sibTrans" cxnId="{A4957144-6095-4DD0-A6F9-D4CD9EA5F8E8}">
      <dgm:prSet/>
      <dgm:spPr/>
      <dgm:t>
        <a:bodyPr/>
        <a:lstStyle/>
        <a:p>
          <a:endParaRPr lang="en-US"/>
        </a:p>
      </dgm:t>
    </dgm:pt>
    <dgm:pt modelId="{88052930-FE63-4DDD-B78B-8BE37232DF5A}">
      <dgm:prSet phldrT="[Text]"/>
      <dgm:spPr/>
      <dgm:t>
        <a:bodyPr/>
        <a:lstStyle/>
        <a:p>
          <a:r>
            <a:rPr lang="en-US" dirty="0" smtClean="0"/>
            <a:t>Calendar Analysis</a:t>
          </a:r>
          <a:endParaRPr lang="en-US" dirty="0"/>
        </a:p>
      </dgm:t>
    </dgm:pt>
    <dgm:pt modelId="{96024BD9-13DD-46ED-82A1-2E5D49738B5C}" type="parTrans" cxnId="{F01114C5-AB19-46B1-9D44-796B9582F04E}">
      <dgm:prSet/>
      <dgm:spPr/>
      <dgm:t>
        <a:bodyPr/>
        <a:lstStyle/>
        <a:p>
          <a:endParaRPr lang="en-US"/>
        </a:p>
      </dgm:t>
    </dgm:pt>
    <dgm:pt modelId="{9DB92D85-9D33-46FC-BC18-EF74716012FF}" type="sibTrans" cxnId="{F01114C5-AB19-46B1-9D44-796B9582F04E}">
      <dgm:prSet/>
      <dgm:spPr/>
      <dgm:t>
        <a:bodyPr/>
        <a:lstStyle/>
        <a:p>
          <a:endParaRPr lang="en-US"/>
        </a:p>
      </dgm:t>
    </dgm:pt>
    <dgm:pt modelId="{6F0CFE7A-D594-4846-AC49-8350F52F0E33}" type="pres">
      <dgm:prSet presAssocID="{D3C24A72-2414-4419-AACA-1FD53BE2F49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6AC67E-AC55-49C7-BD34-FEC95AB4B1A3}" type="pres">
      <dgm:prSet presAssocID="{D3C24A72-2414-4419-AACA-1FD53BE2F491}" presName="Name1" presStyleCnt="0"/>
      <dgm:spPr/>
    </dgm:pt>
    <dgm:pt modelId="{914D20D4-D441-4262-AFB7-26C374150BA8}" type="pres">
      <dgm:prSet presAssocID="{D3C24A72-2414-4419-AACA-1FD53BE2F491}" presName="cycle" presStyleCnt="0"/>
      <dgm:spPr/>
    </dgm:pt>
    <dgm:pt modelId="{04A940DB-47CB-4CA9-9907-E9F987A3D4E1}" type="pres">
      <dgm:prSet presAssocID="{D3C24A72-2414-4419-AACA-1FD53BE2F491}" presName="srcNode" presStyleLbl="node1" presStyleIdx="0" presStyleCnt="5"/>
      <dgm:spPr/>
    </dgm:pt>
    <dgm:pt modelId="{ED5C590D-549C-4E21-93DD-6447F67CF956}" type="pres">
      <dgm:prSet presAssocID="{D3C24A72-2414-4419-AACA-1FD53BE2F491}" presName="conn" presStyleLbl="parChTrans1D2" presStyleIdx="0" presStyleCnt="1"/>
      <dgm:spPr/>
      <dgm:t>
        <a:bodyPr/>
        <a:lstStyle/>
        <a:p>
          <a:endParaRPr lang="en-US"/>
        </a:p>
      </dgm:t>
    </dgm:pt>
    <dgm:pt modelId="{C0D34401-3592-46B8-ACF7-7549B96B1FC3}" type="pres">
      <dgm:prSet presAssocID="{D3C24A72-2414-4419-AACA-1FD53BE2F491}" presName="extraNode" presStyleLbl="node1" presStyleIdx="0" presStyleCnt="5"/>
      <dgm:spPr/>
    </dgm:pt>
    <dgm:pt modelId="{AD23A815-5BD6-49ED-987D-9BAC35132E93}" type="pres">
      <dgm:prSet presAssocID="{D3C24A72-2414-4419-AACA-1FD53BE2F491}" presName="dstNode" presStyleLbl="node1" presStyleIdx="0" presStyleCnt="5"/>
      <dgm:spPr/>
    </dgm:pt>
    <dgm:pt modelId="{069C6E6D-AD93-4A5B-9A0F-3A3D1BC46E7A}" type="pres">
      <dgm:prSet presAssocID="{A8A7516A-23D3-48CC-82CE-AFEC67E0D05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35651-92FD-42FF-B21E-9FC55D7E61C2}" type="pres">
      <dgm:prSet presAssocID="{A8A7516A-23D3-48CC-82CE-AFEC67E0D05D}" presName="accent_1" presStyleCnt="0"/>
      <dgm:spPr/>
    </dgm:pt>
    <dgm:pt modelId="{9FD7AA0D-2E9E-44EF-94EE-FD9AC2B32BD4}" type="pres">
      <dgm:prSet presAssocID="{A8A7516A-23D3-48CC-82CE-AFEC67E0D05D}" presName="accentRepeatNode" presStyleLbl="solidFgAcc1" presStyleIdx="0" presStyleCnt="5"/>
      <dgm:spPr/>
    </dgm:pt>
    <dgm:pt modelId="{F4A4BFE8-D358-4C51-9255-E891D9426539}" type="pres">
      <dgm:prSet presAssocID="{9C3D309F-B1A9-42FE-89A1-D3EF1DD8E06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F47E-7383-4DD7-837B-BD8BFBA0A6C1}" type="pres">
      <dgm:prSet presAssocID="{9C3D309F-B1A9-42FE-89A1-D3EF1DD8E06F}" presName="accent_2" presStyleCnt="0"/>
      <dgm:spPr/>
    </dgm:pt>
    <dgm:pt modelId="{CB90FA83-2F1D-48E0-84E0-755E04F561D0}" type="pres">
      <dgm:prSet presAssocID="{9C3D309F-B1A9-42FE-89A1-D3EF1DD8E06F}" presName="accentRepeatNode" presStyleLbl="solidFgAcc1" presStyleIdx="1" presStyleCnt="5"/>
      <dgm:spPr/>
    </dgm:pt>
    <dgm:pt modelId="{06FD27F2-C264-48F5-8876-CD8F6E270490}" type="pres">
      <dgm:prSet presAssocID="{8BACDA3B-00A0-4EEE-999B-3566AAC1441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38ECF-BABD-42B6-A03A-9FC0DE11710C}" type="pres">
      <dgm:prSet presAssocID="{8BACDA3B-00A0-4EEE-999B-3566AAC14416}" presName="accent_3" presStyleCnt="0"/>
      <dgm:spPr/>
    </dgm:pt>
    <dgm:pt modelId="{99006BC0-8628-4DC8-A0B2-DAE205645F2B}" type="pres">
      <dgm:prSet presAssocID="{8BACDA3B-00A0-4EEE-999B-3566AAC14416}" presName="accentRepeatNode" presStyleLbl="solidFgAcc1" presStyleIdx="2" presStyleCnt="5"/>
      <dgm:spPr/>
    </dgm:pt>
    <dgm:pt modelId="{240798C6-E0C6-4E43-AC81-2724C07F9ADA}" type="pres">
      <dgm:prSet presAssocID="{9E4C7FC2-DAA3-4E8E-BEFF-45880288486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3F7E9-5261-4422-A43A-A05265F24052}" type="pres">
      <dgm:prSet presAssocID="{9E4C7FC2-DAA3-4E8E-BEFF-458802884869}" presName="accent_4" presStyleCnt="0"/>
      <dgm:spPr/>
    </dgm:pt>
    <dgm:pt modelId="{22CF0BC4-6922-4B3E-AE19-D234F0F19B43}" type="pres">
      <dgm:prSet presAssocID="{9E4C7FC2-DAA3-4E8E-BEFF-458802884869}" presName="accentRepeatNode" presStyleLbl="solidFgAcc1" presStyleIdx="3" presStyleCnt="5"/>
      <dgm:spPr/>
    </dgm:pt>
    <dgm:pt modelId="{B3B9810D-E4F4-4BF5-9812-58FAD1B5E050}" type="pres">
      <dgm:prSet presAssocID="{88052930-FE63-4DDD-B78B-8BE37232DF5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B2AB7-8925-42CE-BAEF-14415A5E3E22}" type="pres">
      <dgm:prSet presAssocID="{88052930-FE63-4DDD-B78B-8BE37232DF5A}" presName="accent_5" presStyleCnt="0"/>
      <dgm:spPr/>
    </dgm:pt>
    <dgm:pt modelId="{D1F66B06-F59C-4E81-AB1D-67366FD472A4}" type="pres">
      <dgm:prSet presAssocID="{88052930-FE63-4DDD-B78B-8BE37232DF5A}" presName="accentRepeatNode" presStyleLbl="solidFgAcc1" presStyleIdx="4" presStyleCnt="5"/>
      <dgm:spPr/>
    </dgm:pt>
  </dgm:ptLst>
  <dgm:cxnLst>
    <dgm:cxn modelId="{303B59C5-B7E3-455A-A23C-5B2A59D5FF23}" type="presOf" srcId="{8BACDA3B-00A0-4EEE-999B-3566AAC14416}" destId="{06FD27F2-C264-48F5-8876-CD8F6E270490}" srcOrd="0" destOrd="0" presId="urn:microsoft.com/office/officeart/2008/layout/VerticalCurvedList"/>
    <dgm:cxn modelId="{EC0DD03C-50A0-4F84-A98C-0D09A10395FE}" type="presOf" srcId="{AEF518D1-8499-4EB5-A52C-B42A477FB342}" destId="{ED5C590D-549C-4E21-93DD-6447F67CF956}" srcOrd="0" destOrd="0" presId="urn:microsoft.com/office/officeart/2008/layout/VerticalCurvedList"/>
    <dgm:cxn modelId="{85CE3B6B-845F-4802-A2AE-3B9581F86B23}" type="presOf" srcId="{9E4C7FC2-DAA3-4E8E-BEFF-458802884869}" destId="{240798C6-E0C6-4E43-AC81-2724C07F9ADA}" srcOrd="0" destOrd="0" presId="urn:microsoft.com/office/officeart/2008/layout/VerticalCurvedList"/>
    <dgm:cxn modelId="{655C0C00-0612-4B41-BDF2-8B091B8F1EB7}" srcId="{D3C24A72-2414-4419-AACA-1FD53BE2F491}" destId="{A8A7516A-23D3-48CC-82CE-AFEC67E0D05D}" srcOrd="0" destOrd="0" parTransId="{7A84B8F9-E606-4986-BDA8-D3DEC9CFC5DF}" sibTransId="{AEF518D1-8499-4EB5-A52C-B42A477FB342}"/>
    <dgm:cxn modelId="{962AD86A-9463-4432-BE51-4877548FD39C}" type="presOf" srcId="{A8A7516A-23D3-48CC-82CE-AFEC67E0D05D}" destId="{069C6E6D-AD93-4A5B-9A0F-3A3D1BC46E7A}" srcOrd="0" destOrd="0" presId="urn:microsoft.com/office/officeart/2008/layout/VerticalCurvedList"/>
    <dgm:cxn modelId="{8D7E4E70-2C11-4037-BB30-DA8B3631A698}" type="presOf" srcId="{88052930-FE63-4DDD-B78B-8BE37232DF5A}" destId="{B3B9810D-E4F4-4BF5-9812-58FAD1B5E050}" srcOrd="0" destOrd="0" presId="urn:microsoft.com/office/officeart/2008/layout/VerticalCurvedList"/>
    <dgm:cxn modelId="{AE1C0B78-FEC6-4871-BCFD-F92184769EAD}" srcId="{D3C24A72-2414-4419-AACA-1FD53BE2F491}" destId="{9E4C7FC2-DAA3-4E8E-BEFF-458802884869}" srcOrd="3" destOrd="0" parTransId="{D107EA83-8B2F-4FFB-9A62-FB20E289902B}" sibTransId="{55D31011-E0EE-401B-A4E6-65457C1976F9}"/>
    <dgm:cxn modelId="{DE639B4E-52F1-493F-8462-F3BE0DE98D79}" srcId="{D3C24A72-2414-4419-AACA-1FD53BE2F491}" destId="{9C3D309F-B1A9-42FE-89A1-D3EF1DD8E06F}" srcOrd="1" destOrd="0" parTransId="{3DF3DDB6-855A-486C-94AB-C84FEAC84257}" sibTransId="{A3960E8E-0CAF-4FA8-94EF-C66DDD261D6C}"/>
    <dgm:cxn modelId="{EE7FBED1-8613-4BA4-8B23-AE86FCABD85B}" type="presOf" srcId="{9C3D309F-B1A9-42FE-89A1-D3EF1DD8E06F}" destId="{F4A4BFE8-D358-4C51-9255-E891D9426539}" srcOrd="0" destOrd="0" presId="urn:microsoft.com/office/officeart/2008/layout/VerticalCurvedList"/>
    <dgm:cxn modelId="{F01114C5-AB19-46B1-9D44-796B9582F04E}" srcId="{D3C24A72-2414-4419-AACA-1FD53BE2F491}" destId="{88052930-FE63-4DDD-B78B-8BE37232DF5A}" srcOrd="4" destOrd="0" parTransId="{96024BD9-13DD-46ED-82A1-2E5D49738B5C}" sibTransId="{9DB92D85-9D33-46FC-BC18-EF74716012FF}"/>
    <dgm:cxn modelId="{A4957144-6095-4DD0-A6F9-D4CD9EA5F8E8}" srcId="{D3C24A72-2414-4419-AACA-1FD53BE2F491}" destId="{8BACDA3B-00A0-4EEE-999B-3566AAC14416}" srcOrd="2" destOrd="0" parTransId="{E67EFA62-0735-4A8F-93E2-7762C0E0140B}" sibTransId="{0AF883CB-6E4C-4A03-A331-F3CA2AD6356B}"/>
    <dgm:cxn modelId="{B401F398-6518-48F1-8A89-76FC2FFFF857}" type="presOf" srcId="{D3C24A72-2414-4419-AACA-1FD53BE2F491}" destId="{6F0CFE7A-D594-4846-AC49-8350F52F0E33}" srcOrd="0" destOrd="0" presId="urn:microsoft.com/office/officeart/2008/layout/VerticalCurvedList"/>
    <dgm:cxn modelId="{8BD44F74-2747-4BBE-88CF-5FB361C6CE97}" type="presParOf" srcId="{6F0CFE7A-D594-4846-AC49-8350F52F0E33}" destId="{066AC67E-AC55-49C7-BD34-FEC95AB4B1A3}" srcOrd="0" destOrd="0" presId="urn:microsoft.com/office/officeart/2008/layout/VerticalCurvedList"/>
    <dgm:cxn modelId="{EEE30686-688E-48AA-A800-284EB7AB1229}" type="presParOf" srcId="{066AC67E-AC55-49C7-BD34-FEC95AB4B1A3}" destId="{914D20D4-D441-4262-AFB7-26C374150BA8}" srcOrd="0" destOrd="0" presId="urn:microsoft.com/office/officeart/2008/layout/VerticalCurvedList"/>
    <dgm:cxn modelId="{4E75CDA2-EB86-465C-87B1-55091F6F00EE}" type="presParOf" srcId="{914D20D4-D441-4262-AFB7-26C374150BA8}" destId="{04A940DB-47CB-4CA9-9907-E9F987A3D4E1}" srcOrd="0" destOrd="0" presId="urn:microsoft.com/office/officeart/2008/layout/VerticalCurvedList"/>
    <dgm:cxn modelId="{788EDEA9-FA63-4A9A-8808-D9B5FF30231A}" type="presParOf" srcId="{914D20D4-D441-4262-AFB7-26C374150BA8}" destId="{ED5C590D-549C-4E21-93DD-6447F67CF956}" srcOrd="1" destOrd="0" presId="urn:microsoft.com/office/officeart/2008/layout/VerticalCurvedList"/>
    <dgm:cxn modelId="{5BABFB78-D039-4C49-B268-7FED21444C76}" type="presParOf" srcId="{914D20D4-D441-4262-AFB7-26C374150BA8}" destId="{C0D34401-3592-46B8-ACF7-7549B96B1FC3}" srcOrd="2" destOrd="0" presId="urn:microsoft.com/office/officeart/2008/layout/VerticalCurvedList"/>
    <dgm:cxn modelId="{BAC18EC7-D7B3-4CD6-BF6E-DCDD4413F1B9}" type="presParOf" srcId="{914D20D4-D441-4262-AFB7-26C374150BA8}" destId="{AD23A815-5BD6-49ED-987D-9BAC35132E93}" srcOrd="3" destOrd="0" presId="urn:microsoft.com/office/officeart/2008/layout/VerticalCurvedList"/>
    <dgm:cxn modelId="{F9059A92-3D8F-48D9-843A-E76DF4C6C8F7}" type="presParOf" srcId="{066AC67E-AC55-49C7-BD34-FEC95AB4B1A3}" destId="{069C6E6D-AD93-4A5B-9A0F-3A3D1BC46E7A}" srcOrd="1" destOrd="0" presId="urn:microsoft.com/office/officeart/2008/layout/VerticalCurvedList"/>
    <dgm:cxn modelId="{FBB09CE5-FEE3-4623-95D5-6B7BBC5F85C7}" type="presParOf" srcId="{066AC67E-AC55-49C7-BD34-FEC95AB4B1A3}" destId="{B1E35651-92FD-42FF-B21E-9FC55D7E61C2}" srcOrd="2" destOrd="0" presId="urn:microsoft.com/office/officeart/2008/layout/VerticalCurvedList"/>
    <dgm:cxn modelId="{7C0E9A77-E235-4859-BBD4-02C7AA2BF887}" type="presParOf" srcId="{B1E35651-92FD-42FF-B21E-9FC55D7E61C2}" destId="{9FD7AA0D-2E9E-44EF-94EE-FD9AC2B32BD4}" srcOrd="0" destOrd="0" presId="urn:microsoft.com/office/officeart/2008/layout/VerticalCurvedList"/>
    <dgm:cxn modelId="{61714A54-0796-43E3-8830-0F8A4364000F}" type="presParOf" srcId="{066AC67E-AC55-49C7-BD34-FEC95AB4B1A3}" destId="{F4A4BFE8-D358-4C51-9255-E891D9426539}" srcOrd="3" destOrd="0" presId="urn:microsoft.com/office/officeart/2008/layout/VerticalCurvedList"/>
    <dgm:cxn modelId="{FB2E99E6-0215-4FE8-853C-CF0FABD3C826}" type="presParOf" srcId="{066AC67E-AC55-49C7-BD34-FEC95AB4B1A3}" destId="{3174F47E-7383-4DD7-837B-BD8BFBA0A6C1}" srcOrd="4" destOrd="0" presId="urn:microsoft.com/office/officeart/2008/layout/VerticalCurvedList"/>
    <dgm:cxn modelId="{14456AA3-B7C6-4A28-AFAA-99FC59F9789B}" type="presParOf" srcId="{3174F47E-7383-4DD7-837B-BD8BFBA0A6C1}" destId="{CB90FA83-2F1D-48E0-84E0-755E04F561D0}" srcOrd="0" destOrd="0" presId="urn:microsoft.com/office/officeart/2008/layout/VerticalCurvedList"/>
    <dgm:cxn modelId="{E7BE0A0D-D361-4F17-80BF-F6F094693D69}" type="presParOf" srcId="{066AC67E-AC55-49C7-BD34-FEC95AB4B1A3}" destId="{06FD27F2-C264-48F5-8876-CD8F6E270490}" srcOrd="5" destOrd="0" presId="urn:microsoft.com/office/officeart/2008/layout/VerticalCurvedList"/>
    <dgm:cxn modelId="{B0952D96-DA07-4ECC-A5EE-F818D214C2CB}" type="presParOf" srcId="{066AC67E-AC55-49C7-BD34-FEC95AB4B1A3}" destId="{E1938ECF-BABD-42B6-A03A-9FC0DE11710C}" srcOrd="6" destOrd="0" presId="urn:microsoft.com/office/officeart/2008/layout/VerticalCurvedList"/>
    <dgm:cxn modelId="{5063E070-FD43-4A7C-8BEF-8D2F8E6C940E}" type="presParOf" srcId="{E1938ECF-BABD-42B6-A03A-9FC0DE11710C}" destId="{99006BC0-8628-4DC8-A0B2-DAE205645F2B}" srcOrd="0" destOrd="0" presId="urn:microsoft.com/office/officeart/2008/layout/VerticalCurvedList"/>
    <dgm:cxn modelId="{7E0F2673-E9C1-4855-9C0D-5DC86A73A6AF}" type="presParOf" srcId="{066AC67E-AC55-49C7-BD34-FEC95AB4B1A3}" destId="{240798C6-E0C6-4E43-AC81-2724C07F9ADA}" srcOrd="7" destOrd="0" presId="urn:microsoft.com/office/officeart/2008/layout/VerticalCurvedList"/>
    <dgm:cxn modelId="{7ACA72F3-5CF3-4E84-8558-942837514EAA}" type="presParOf" srcId="{066AC67E-AC55-49C7-BD34-FEC95AB4B1A3}" destId="{41B3F7E9-5261-4422-A43A-A05265F24052}" srcOrd="8" destOrd="0" presId="urn:microsoft.com/office/officeart/2008/layout/VerticalCurvedList"/>
    <dgm:cxn modelId="{949E10C1-0BD0-4F33-857D-1EC3EE332A43}" type="presParOf" srcId="{41B3F7E9-5261-4422-A43A-A05265F24052}" destId="{22CF0BC4-6922-4B3E-AE19-D234F0F19B43}" srcOrd="0" destOrd="0" presId="urn:microsoft.com/office/officeart/2008/layout/VerticalCurvedList"/>
    <dgm:cxn modelId="{77E1A91D-32EB-4F27-BD5C-6533BFD42BA1}" type="presParOf" srcId="{066AC67E-AC55-49C7-BD34-FEC95AB4B1A3}" destId="{B3B9810D-E4F4-4BF5-9812-58FAD1B5E050}" srcOrd="9" destOrd="0" presId="urn:microsoft.com/office/officeart/2008/layout/VerticalCurvedList"/>
    <dgm:cxn modelId="{4F8FF847-1F37-42F7-A3DA-65364FE05DA1}" type="presParOf" srcId="{066AC67E-AC55-49C7-BD34-FEC95AB4B1A3}" destId="{F7DB2AB7-8925-42CE-BAEF-14415A5E3E22}" srcOrd="10" destOrd="0" presId="urn:microsoft.com/office/officeart/2008/layout/VerticalCurvedList"/>
    <dgm:cxn modelId="{4F8C9400-A39E-40A6-9126-6DAC13F0232F}" type="presParOf" srcId="{F7DB2AB7-8925-42CE-BAEF-14415A5E3E22}" destId="{D1F66B06-F59C-4E81-AB1D-67366FD472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06D1E-1264-44E8-92FD-07443F02E0C3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1"/>
      <dgm:spPr/>
    </dgm:pt>
    <dgm:pt modelId="{408C7614-44BF-4E21-A579-1A2F45BD112C}">
      <dgm:prSet phldrT="[Text]" custT="1"/>
      <dgm:spPr/>
      <dgm:t>
        <a:bodyPr/>
        <a:lstStyle/>
        <a:p>
          <a:r>
            <a:rPr lang="en-US" sz="1600" dirty="0" smtClean="0"/>
            <a:t>Operations Management</a:t>
          </a:r>
          <a:endParaRPr lang="en-US" sz="1600" dirty="0"/>
        </a:p>
      </dgm:t>
    </dgm:pt>
    <dgm:pt modelId="{64B4A20C-FC2B-4927-9CF9-D5792A6465D8}" type="parTrans" cxnId="{DA8B3C6F-F21D-4C53-AC0A-5B1B19865385}">
      <dgm:prSet/>
      <dgm:spPr/>
      <dgm:t>
        <a:bodyPr/>
        <a:lstStyle/>
        <a:p>
          <a:endParaRPr lang="en-US"/>
        </a:p>
      </dgm:t>
    </dgm:pt>
    <dgm:pt modelId="{8F8BEA02-6195-440F-A519-24FB77D7379A}" type="sibTrans" cxnId="{DA8B3C6F-F21D-4C53-AC0A-5B1B19865385}">
      <dgm:prSet/>
      <dgm:spPr/>
      <dgm:t>
        <a:bodyPr/>
        <a:lstStyle/>
        <a:p>
          <a:endParaRPr lang="en-US"/>
        </a:p>
      </dgm:t>
    </dgm:pt>
    <dgm:pt modelId="{F3DD5AB8-33AE-452C-9E03-D9109C063033}">
      <dgm:prSet phldrT="[Text]"/>
      <dgm:spPr/>
      <dgm:t>
        <a:bodyPr/>
        <a:lstStyle/>
        <a:p>
          <a:r>
            <a:rPr lang="en-US" dirty="0" smtClean="0"/>
            <a:t>Exploratory</a:t>
          </a:r>
          <a:endParaRPr lang="en-US" dirty="0"/>
        </a:p>
      </dgm:t>
    </dgm:pt>
    <dgm:pt modelId="{B8137A1E-33A2-4983-8365-C8B9DC0E4B92}" type="parTrans" cxnId="{5B384786-F741-4773-A256-7D825EEA7D39}">
      <dgm:prSet/>
      <dgm:spPr/>
      <dgm:t>
        <a:bodyPr/>
        <a:lstStyle/>
        <a:p>
          <a:endParaRPr lang="en-US"/>
        </a:p>
      </dgm:t>
    </dgm:pt>
    <dgm:pt modelId="{B8BEFC3D-D27B-4F97-8C40-953FB74A7E6D}" type="sibTrans" cxnId="{5B384786-F741-4773-A256-7D825EEA7D39}">
      <dgm:prSet/>
      <dgm:spPr/>
      <dgm:t>
        <a:bodyPr/>
        <a:lstStyle/>
        <a:p>
          <a:endParaRPr lang="en-US"/>
        </a:p>
      </dgm:t>
    </dgm:pt>
    <dgm:pt modelId="{4DDFE38A-EB4D-465C-A285-475E6DE12F1D}">
      <dgm:prSet phldrT="[Text]" custT="1"/>
      <dgm:spPr/>
      <dgm:t>
        <a:bodyPr/>
        <a:lstStyle/>
        <a:p>
          <a:r>
            <a:rPr lang="en-US" sz="1600" dirty="0" smtClean="0"/>
            <a:t>Design</a:t>
          </a:r>
          <a:endParaRPr lang="en-US" sz="1600" dirty="0"/>
        </a:p>
      </dgm:t>
    </dgm:pt>
    <dgm:pt modelId="{17B0B9AA-5CFF-418E-B6CB-8CFD7F3D3343}" type="parTrans" cxnId="{1746AE7D-1985-4A79-91FD-2A37733BB6E1}">
      <dgm:prSet/>
      <dgm:spPr/>
      <dgm:t>
        <a:bodyPr/>
        <a:lstStyle/>
        <a:p>
          <a:endParaRPr lang="en-US"/>
        </a:p>
      </dgm:t>
    </dgm:pt>
    <dgm:pt modelId="{7B996CAD-A6FA-4CBE-92AE-3EA61CB25245}" type="sibTrans" cxnId="{1746AE7D-1985-4A79-91FD-2A37733BB6E1}">
      <dgm:prSet/>
      <dgm:spPr/>
      <dgm:t>
        <a:bodyPr/>
        <a:lstStyle/>
        <a:p>
          <a:endParaRPr lang="en-US"/>
        </a:p>
      </dgm:t>
    </dgm:pt>
    <dgm:pt modelId="{072D744D-39FF-44D3-A2DA-D06CC41C1188}" type="pres">
      <dgm:prSet presAssocID="{F9106D1E-1264-44E8-92FD-07443F02E0C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9FAC074-B673-472C-B08C-B9F0EC2F2469}" type="pres">
      <dgm:prSet presAssocID="{408C7614-44BF-4E21-A579-1A2F45BD112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644CB-071A-41C8-9C81-3D808EAD8F7E}" type="pres">
      <dgm:prSet presAssocID="{408C7614-44BF-4E21-A579-1A2F45BD112C}" presName="gear1srcNode" presStyleLbl="node1" presStyleIdx="0" presStyleCnt="3"/>
      <dgm:spPr/>
      <dgm:t>
        <a:bodyPr/>
        <a:lstStyle/>
        <a:p>
          <a:endParaRPr lang="en-US"/>
        </a:p>
      </dgm:t>
    </dgm:pt>
    <dgm:pt modelId="{5D44D3E1-FDA2-4395-9136-27330408AAE5}" type="pres">
      <dgm:prSet presAssocID="{408C7614-44BF-4E21-A579-1A2F45BD112C}" presName="gear1dstNode" presStyleLbl="node1" presStyleIdx="0" presStyleCnt="3"/>
      <dgm:spPr/>
      <dgm:t>
        <a:bodyPr/>
        <a:lstStyle/>
        <a:p>
          <a:endParaRPr lang="en-US"/>
        </a:p>
      </dgm:t>
    </dgm:pt>
    <dgm:pt modelId="{FAD0E3B0-92A9-4273-9862-F9919B27BBA2}" type="pres">
      <dgm:prSet presAssocID="{4DDFE38A-EB4D-465C-A285-475E6DE12F1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F5389-4BFC-4115-9C20-CD6C8B052E41}" type="pres">
      <dgm:prSet presAssocID="{4DDFE38A-EB4D-465C-A285-475E6DE12F1D}" presName="gear2srcNode" presStyleLbl="node1" presStyleIdx="1" presStyleCnt="3"/>
      <dgm:spPr/>
      <dgm:t>
        <a:bodyPr/>
        <a:lstStyle/>
        <a:p>
          <a:endParaRPr lang="en-US"/>
        </a:p>
      </dgm:t>
    </dgm:pt>
    <dgm:pt modelId="{FB85D16D-808E-40E9-9FF4-E4F8AB378921}" type="pres">
      <dgm:prSet presAssocID="{4DDFE38A-EB4D-465C-A285-475E6DE12F1D}" presName="gear2dstNode" presStyleLbl="node1" presStyleIdx="1" presStyleCnt="3"/>
      <dgm:spPr/>
      <dgm:t>
        <a:bodyPr/>
        <a:lstStyle/>
        <a:p>
          <a:endParaRPr lang="en-US"/>
        </a:p>
      </dgm:t>
    </dgm:pt>
    <dgm:pt modelId="{B5759D3C-F2CA-402A-B6C1-C1ED15C95C54}" type="pres">
      <dgm:prSet presAssocID="{F3DD5AB8-33AE-452C-9E03-D9109C063033}" presName="gear3" presStyleLbl="node1" presStyleIdx="2" presStyleCnt="3"/>
      <dgm:spPr/>
      <dgm:t>
        <a:bodyPr/>
        <a:lstStyle/>
        <a:p>
          <a:endParaRPr lang="en-US"/>
        </a:p>
      </dgm:t>
    </dgm:pt>
    <dgm:pt modelId="{AC40AD39-169A-489B-B1FA-0FEF6B877C33}" type="pres">
      <dgm:prSet presAssocID="{F3DD5AB8-33AE-452C-9E03-D9109C06303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94EF5-A9B9-4F02-A563-2B465E3B63CB}" type="pres">
      <dgm:prSet presAssocID="{F3DD5AB8-33AE-452C-9E03-D9109C063033}" presName="gear3srcNode" presStyleLbl="node1" presStyleIdx="2" presStyleCnt="3"/>
      <dgm:spPr/>
      <dgm:t>
        <a:bodyPr/>
        <a:lstStyle/>
        <a:p>
          <a:endParaRPr lang="en-US"/>
        </a:p>
      </dgm:t>
    </dgm:pt>
    <dgm:pt modelId="{78015716-3975-40FE-A68E-C3544AC1F1B7}" type="pres">
      <dgm:prSet presAssocID="{F3DD5AB8-33AE-452C-9E03-D9109C063033}" presName="gear3dstNode" presStyleLbl="node1" presStyleIdx="2" presStyleCnt="3"/>
      <dgm:spPr/>
      <dgm:t>
        <a:bodyPr/>
        <a:lstStyle/>
        <a:p>
          <a:endParaRPr lang="en-US"/>
        </a:p>
      </dgm:t>
    </dgm:pt>
    <dgm:pt modelId="{AEC25E02-9504-40F9-912B-D18FC902FD68}" type="pres">
      <dgm:prSet presAssocID="{8F8BEA02-6195-440F-A519-24FB77D7379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27A53521-1848-467E-91BD-78FFA132F671}" type="pres">
      <dgm:prSet presAssocID="{7B996CAD-A6FA-4CBE-92AE-3EA61CB2524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180A9B9-577B-45C2-9CE9-4ECF2B81863E}" type="pres">
      <dgm:prSet presAssocID="{B8BEFC3D-D27B-4F97-8C40-953FB74A7E6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AA96D34-B4AB-4203-86F6-FD82E72282B3}" type="presOf" srcId="{408C7614-44BF-4E21-A579-1A2F45BD112C}" destId="{5D44D3E1-FDA2-4395-9136-27330408AAE5}" srcOrd="2" destOrd="0" presId="urn:microsoft.com/office/officeart/2005/8/layout/gear1"/>
    <dgm:cxn modelId="{FF75FD27-B3F0-4698-9123-460B42389EFB}" type="presOf" srcId="{8F8BEA02-6195-440F-A519-24FB77D7379A}" destId="{AEC25E02-9504-40F9-912B-D18FC902FD68}" srcOrd="0" destOrd="0" presId="urn:microsoft.com/office/officeart/2005/8/layout/gear1"/>
    <dgm:cxn modelId="{7862DFFE-A2A7-49D8-A23C-BBBED01AA49C}" type="presOf" srcId="{7B996CAD-A6FA-4CBE-92AE-3EA61CB25245}" destId="{27A53521-1848-467E-91BD-78FFA132F671}" srcOrd="0" destOrd="0" presId="urn:microsoft.com/office/officeart/2005/8/layout/gear1"/>
    <dgm:cxn modelId="{B2B543AC-6D72-4D70-9784-F75F8BC88BC0}" type="presOf" srcId="{4DDFE38A-EB4D-465C-A285-475E6DE12F1D}" destId="{FB85D16D-808E-40E9-9FF4-E4F8AB378921}" srcOrd="2" destOrd="0" presId="urn:microsoft.com/office/officeart/2005/8/layout/gear1"/>
    <dgm:cxn modelId="{89D4B229-8805-4707-AF5F-86AEE722DB6F}" type="presOf" srcId="{F3DD5AB8-33AE-452C-9E03-D9109C063033}" destId="{95294EF5-A9B9-4F02-A563-2B465E3B63CB}" srcOrd="2" destOrd="0" presId="urn:microsoft.com/office/officeart/2005/8/layout/gear1"/>
    <dgm:cxn modelId="{FE77CBEC-45FA-4048-897A-8396EF7FE392}" type="presOf" srcId="{F3DD5AB8-33AE-452C-9E03-D9109C063033}" destId="{AC40AD39-169A-489B-B1FA-0FEF6B877C33}" srcOrd="1" destOrd="0" presId="urn:microsoft.com/office/officeart/2005/8/layout/gear1"/>
    <dgm:cxn modelId="{45081809-E11F-4FF9-B8EE-D931A8E117A7}" type="presOf" srcId="{408C7614-44BF-4E21-A579-1A2F45BD112C}" destId="{59FAC074-B673-472C-B08C-B9F0EC2F2469}" srcOrd="0" destOrd="0" presId="urn:microsoft.com/office/officeart/2005/8/layout/gear1"/>
    <dgm:cxn modelId="{5B384786-F741-4773-A256-7D825EEA7D39}" srcId="{F9106D1E-1264-44E8-92FD-07443F02E0C3}" destId="{F3DD5AB8-33AE-452C-9E03-D9109C063033}" srcOrd="2" destOrd="0" parTransId="{B8137A1E-33A2-4983-8365-C8B9DC0E4B92}" sibTransId="{B8BEFC3D-D27B-4F97-8C40-953FB74A7E6D}"/>
    <dgm:cxn modelId="{1746AE7D-1985-4A79-91FD-2A37733BB6E1}" srcId="{F9106D1E-1264-44E8-92FD-07443F02E0C3}" destId="{4DDFE38A-EB4D-465C-A285-475E6DE12F1D}" srcOrd="1" destOrd="0" parTransId="{17B0B9AA-5CFF-418E-B6CB-8CFD7F3D3343}" sibTransId="{7B996CAD-A6FA-4CBE-92AE-3EA61CB25245}"/>
    <dgm:cxn modelId="{63F53B60-7AD9-4287-AE69-15B2DDD74325}" type="presOf" srcId="{F9106D1E-1264-44E8-92FD-07443F02E0C3}" destId="{072D744D-39FF-44D3-A2DA-D06CC41C1188}" srcOrd="0" destOrd="0" presId="urn:microsoft.com/office/officeart/2005/8/layout/gear1"/>
    <dgm:cxn modelId="{47BD8FF2-187E-4DDD-B20C-EE3781FADDC3}" type="presOf" srcId="{F3DD5AB8-33AE-452C-9E03-D9109C063033}" destId="{B5759D3C-F2CA-402A-B6C1-C1ED15C95C54}" srcOrd="0" destOrd="0" presId="urn:microsoft.com/office/officeart/2005/8/layout/gear1"/>
    <dgm:cxn modelId="{2F57E4FF-23CA-4A4E-9CE0-3308D7108281}" type="presOf" srcId="{B8BEFC3D-D27B-4F97-8C40-953FB74A7E6D}" destId="{1180A9B9-577B-45C2-9CE9-4ECF2B81863E}" srcOrd="0" destOrd="0" presId="urn:microsoft.com/office/officeart/2005/8/layout/gear1"/>
    <dgm:cxn modelId="{E821F215-0ED0-4226-B1CB-0AA820EDBC35}" type="presOf" srcId="{F3DD5AB8-33AE-452C-9E03-D9109C063033}" destId="{78015716-3975-40FE-A68E-C3544AC1F1B7}" srcOrd="3" destOrd="0" presId="urn:microsoft.com/office/officeart/2005/8/layout/gear1"/>
    <dgm:cxn modelId="{873B7086-E4E0-4BAF-921F-91B3AD1675F5}" type="presOf" srcId="{4DDFE38A-EB4D-465C-A285-475E6DE12F1D}" destId="{FAD0E3B0-92A9-4273-9862-F9919B27BBA2}" srcOrd="0" destOrd="0" presId="urn:microsoft.com/office/officeart/2005/8/layout/gear1"/>
    <dgm:cxn modelId="{DA8B3C6F-F21D-4C53-AC0A-5B1B19865385}" srcId="{F9106D1E-1264-44E8-92FD-07443F02E0C3}" destId="{408C7614-44BF-4E21-A579-1A2F45BD112C}" srcOrd="0" destOrd="0" parTransId="{64B4A20C-FC2B-4927-9CF9-D5792A6465D8}" sibTransId="{8F8BEA02-6195-440F-A519-24FB77D7379A}"/>
    <dgm:cxn modelId="{9E83FFAC-88CE-477A-ADDE-C835A8F12A07}" type="presOf" srcId="{4DDFE38A-EB4D-465C-A285-475E6DE12F1D}" destId="{214F5389-4BFC-4115-9C20-CD6C8B052E41}" srcOrd="1" destOrd="0" presId="urn:microsoft.com/office/officeart/2005/8/layout/gear1"/>
    <dgm:cxn modelId="{615E90D1-2FE2-412F-8694-A13A3F9F4209}" type="presOf" srcId="{408C7614-44BF-4E21-A579-1A2F45BD112C}" destId="{573644CB-071A-41C8-9C81-3D808EAD8F7E}" srcOrd="1" destOrd="0" presId="urn:microsoft.com/office/officeart/2005/8/layout/gear1"/>
    <dgm:cxn modelId="{9DF269EF-9A32-4AE3-8EC2-BA8938B651F6}" type="presParOf" srcId="{072D744D-39FF-44D3-A2DA-D06CC41C1188}" destId="{59FAC074-B673-472C-B08C-B9F0EC2F2469}" srcOrd="0" destOrd="0" presId="urn:microsoft.com/office/officeart/2005/8/layout/gear1"/>
    <dgm:cxn modelId="{C6CD6D4C-8F33-42C7-9FDA-7AA2AFB0F832}" type="presParOf" srcId="{072D744D-39FF-44D3-A2DA-D06CC41C1188}" destId="{573644CB-071A-41C8-9C81-3D808EAD8F7E}" srcOrd="1" destOrd="0" presId="urn:microsoft.com/office/officeart/2005/8/layout/gear1"/>
    <dgm:cxn modelId="{7D411747-CB3E-4506-BDA2-C2A76888E3E6}" type="presParOf" srcId="{072D744D-39FF-44D3-A2DA-D06CC41C1188}" destId="{5D44D3E1-FDA2-4395-9136-27330408AAE5}" srcOrd="2" destOrd="0" presId="urn:microsoft.com/office/officeart/2005/8/layout/gear1"/>
    <dgm:cxn modelId="{7A2025C7-0353-4A1C-8AF2-1CE259DC8845}" type="presParOf" srcId="{072D744D-39FF-44D3-A2DA-D06CC41C1188}" destId="{FAD0E3B0-92A9-4273-9862-F9919B27BBA2}" srcOrd="3" destOrd="0" presId="urn:microsoft.com/office/officeart/2005/8/layout/gear1"/>
    <dgm:cxn modelId="{AA9F22A2-26BD-45CD-9646-F6286759ECBC}" type="presParOf" srcId="{072D744D-39FF-44D3-A2DA-D06CC41C1188}" destId="{214F5389-4BFC-4115-9C20-CD6C8B052E41}" srcOrd="4" destOrd="0" presId="urn:microsoft.com/office/officeart/2005/8/layout/gear1"/>
    <dgm:cxn modelId="{3A78557F-7ECC-4335-A74C-68CDA4ED859C}" type="presParOf" srcId="{072D744D-39FF-44D3-A2DA-D06CC41C1188}" destId="{FB85D16D-808E-40E9-9FF4-E4F8AB378921}" srcOrd="5" destOrd="0" presId="urn:microsoft.com/office/officeart/2005/8/layout/gear1"/>
    <dgm:cxn modelId="{A3727A06-7814-453C-BE6E-8A87D5B54D1A}" type="presParOf" srcId="{072D744D-39FF-44D3-A2DA-D06CC41C1188}" destId="{B5759D3C-F2CA-402A-B6C1-C1ED15C95C54}" srcOrd="6" destOrd="0" presId="urn:microsoft.com/office/officeart/2005/8/layout/gear1"/>
    <dgm:cxn modelId="{232EDED5-172C-48C8-BE52-4D4A786F34F4}" type="presParOf" srcId="{072D744D-39FF-44D3-A2DA-D06CC41C1188}" destId="{AC40AD39-169A-489B-B1FA-0FEF6B877C33}" srcOrd="7" destOrd="0" presId="urn:microsoft.com/office/officeart/2005/8/layout/gear1"/>
    <dgm:cxn modelId="{ED6E293C-3E1A-4E05-83AD-2985AEE0B5FB}" type="presParOf" srcId="{072D744D-39FF-44D3-A2DA-D06CC41C1188}" destId="{95294EF5-A9B9-4F02-A563-2B465E3B63CB}" srcOrd="8" destOrd="0" presId="urn:microsoft.com/office/officeart/2005/8/layout/gear1"/>
    <dgm:cxn modelId="{4E03CCD8-A3D1-4672-8E9F-3EB38C85F187}" type="presParOf" srcId="{072D744D-39FF-44D3-A2DA-D06CC41C1188}" destId="{78015716-3975-40FE-A68E-C3544AC1F1B7}" srcOrd="9" destOrd="0" presId="urn:microsoft.com/office/officeart/2005/8/layout/gear1"/>
    <dgm:cxn modelId="{D56DEB6A-4B0B-4407-A0CA-BD11C9D2C109}" type="presParOf" srcId="{072D744D-39FF-44D3-A2DA-D06CC41C1188}" destId="{AEC25E02-9504-40F9-912B-D18FC902FD68}" srcOrd="10" destOrd="0" presId="urn:microsoft.com/office/officeart/2005/8/layout/gear1"/>
    <dgm:cxn modelId="{E4FC8944-6E84-412D-9360-91C4BB19387E}" type="presParOf" srcId="{072D744D-39FF-44D3-A2DA-D06CC41C1188}" destId="{27A53521-1848-467E-91BD-78FFA132F671}" srcOrd="11" destOrd="0" presId="urn:microsoft.com/office/officeart/2005/8/layout/gear1"/>
    <dgm:cxn modelId="{5EF68DA2-FC9D-4378-BE25-B0CF7A09EB12}" type="presParOf" srcId="{072D744D-39FF-44D3-A2DA-D06CC41C1188}" destId="{1180A9B9-577B-45C2-9CE9-4ECF2B8186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3EEC98-3D6B-404C-B4FB-DF77F5E2CEF5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3B9C8F0-4939-4A7E-B878-F2FC5131D28A}">
      <dgm:prSet phldrT="[Text]" custT="1"/>
      <dgm:spPr/>
      <dgm:t>
        <a:bodyPr/>
        <a:lstStyle/>
        <a:p>
          <a:r>
            <a:rPr lang="pl-PL" sz="3600" dirty="0" smtClean="0"/>
            <a:t>T</a:t>
          </a:r>
          <a:r>
            <a:rPr lang="en-US" sz="3600" dirty="0" smtClean="0"/>
            <a:t>he </a:t>
          </a:r>
          <a:r>
            <a:rPr lang="en-US" sz="3600" dirty="0" smtClean="0"/>
            <a:t>Real “Thing”</a:t>
          </a:r>
          <a:endParaRPr lang="en-US" sz="3600" dirty="0"/>
        </a:p>
      </dgm:t>
    </dgm:pt>
    <dgm:pt modelId="{F20C7E8A-434B-46D8-A947-CAA5EC5EA4EF}" type="parTrans" cxnId="{9B056D25-553B-47DE-92DB-8C7F77F00CD3}">
      <dgm:prSet/>
      <dgm:spPr/>
      <dgm:t>
        <a:bodyPr/>
        <a:lstStyle/>
        <a:p>
          <a:endParaRPr lang="en-US"/>
        </a:p>
      </dgm:t>
    </dgm:pt>
    <dgm:pt modelId="{72245932-163B-44F6-924C-46D32F02E998}" type="sibTrans" cxnId="{9B056D25-553B-47DE-92DB-8C7F77F00CD3}">
      <dgm:prSet/>
      <dgm:spPr/>
      <dgm:t>
        <a:bodyPr/>
        <a:lstStyle/>
        <a:p>
          <a:endParaRPr lang="en-US"/>
        </a:p>
      </dgm:t>
    </dgm:pt>
    <dgm:pt modelId="{B0D12A27-FEE6-47D6-8228-188762BD2440}">
      <dgm:prSet phldrT="[Text]" custT="1"/>
      <dgm:spPr/>
      <dgm:t>
        <a:bodyPr/>
        <a:lstStyle/>
        <a:p>
          <a:r>
            <a:rPr lang="en-US" sz="1400" dirty="0" smtClean="0"/>
            <a:t>Process Modeling</a:t>
          </a:r>
          <a:endParaRPr lang="en-US" sz="1400" dirty="0"/>
        </a:p>
      </dgm:t>
    </dgm:pt>
    <dgm:pt modelId="{2A3A39E9-D28E-41B5-BE0B-C6F530944267}" type="parTrans" cxnId="{CA45493F-CE8D-4E11-ACE5-8FBC1F9A175D}">
      <dgm:prSet/>
      <dgm:spPr/>
      <dgm:t>
        <a:bodyPr/>
        <a:lstStyle/>
        <a:p>
          <a:endParaRPr lang="en-US"/>
        </a:p>
      </dgm:t>
    </dgm:pt>
    <dgm:pt modelId="{FDCC648F-CBB8-41E3-95AA-B2C6D6EE15AA}" type="sibTrans" cxnId="{CA45493F-CE8D-4E11-ACE5-8FBC1F9A175D}">
      <dgm:prSet/>
      <dgm:spPr/>
      <dgm:t>
        <a:bodyPr/>
        <a:lstStyle/>
        <a:p>
          <a:endParaRPr lang="en-US"/>
        </a:p>
      </dgm:t>
    </dgm:pt>
    <dgm:pt modelId="{F95D0D4E-7C1C-47DC-8B05-210F03B2FC8A}">
      <dgm:prSet phldrT="[Text]" custT="1"/>
      <dgm:spPr/>
      <dgm:t>
        <a:bodyPr/>
        <a:lstStyle/>
        <a:p>
          <a:r>
            <a:rPr lang="en-US" sz="2000" dirty="0" smtClean="0"/>
            <a:t>Pure </a:t>
          </a:r>
          <a:r>
            <a:rPr lang="pl-PL" sz="2000" dirty="0" smtClean="0"/>
            <a:t>Math</a:t>
          </a:r>
          <a:endParaRPr lang="en-US" sz="2000" dirty="0"/>
        </a:p>
      </dgm:t>
    </dgm:pt>
    <dgm:pt modelId="{360D5260-9F57-4F12-9D9F-F31EC12F202A}" type="parTrans" cxnId="{77C4D3FE-45BD-4F62-8962-F65E6C0FC410}">
      <dgm:prSet/>
      <dgm:spPr/>
      <dgm:t>
        <a:bodyPr/>
        <a:lstStyle/>
        <a:p>
          <a:endParaRPr lang="en-US"/>
        </a:p>
      </dgm:t>
    </dgm:pt>
    <dgm:pt modelId="{2B9E44B1-A89E-4CED-8A1F-51EADD4FD46B}" type="sibTrans" cxnId="{77C4D3FE-45BD-4F62-8962-F65E6C0FC410}">
      <dgm:prSet/>
      <dgm:spPr/>
      <dgm:t>
        <a:bodyPr/>
        <a:lstStyle/>
        <a:p>
          <a:endParaRPr lang="en-US"/>
        </a:p>
      </dgm:t>
    </dgm:pt>
    <dgm:pt modelId="{969891DE-AAC1-4427-9911-73F07040B6DF}">
      <dgm:prSet phldrT="[Text]" custT="1"/>
      <dgm:spPr/>
      <dgm:t>
        <a:bodyPr/>
        <a:lstStyle/>
        <a:p>
          <a:r>
            <a:rPr lang="en-US" sz="1600" dirty="0" smtClean="0"/>
            <a:t>Pure Testing</a:t>
          </a:r>
          <a:endParaRPr lang="en-US" sz="1600" dirty="0"/>
        </a:p>
      </dgm:t>
    </dgm:pt>
    <dgm:pt modelId="{B3A6FB6C-390B-4638-A093-DD43CEFF0318}" type="parTrans" cxnId="{C5147AA0-6D25-4426-B757-376AE9450DAD}">
      <dgm:prSet/>
      <dgm:spPr/>
      <dgm:t>
        <a:bodyPr/>
        <a:lstStyle/>
        <a:p>
          <a:endParaRPr lang="en-US"/>
        </a:p>
      </dgm:t>
    </dgm:pt>
    <dgm:pt modelId="{28226C8C-EA27-4CF8-BDF9-60548BEDECD3}" type="sibTrans" cxnId="{C5147AA0-6D25-4426-B757-376AE9450DAD}">
      <dgm:prSet/>
      <dgm:spPr/>
      <dgm:t>
        <a:bodyPr/>
        <a:lstStyle/>
        <a:p>
          <a:endParaRPr lang="en-US"/>
        </a:p>
      </dgm:t>
    </dgm:pt>
    <dgm:pt modelId="{F3973501-2BA8-4269-8EC2-EDCA76F342B8}">
      <dgm:prSet phldrT="[Text]" custT="1"/>
      <dgm:spPr/>
      <dgm:t>
        <a:bodyPr/>
        <a:lstStyle/>
        <a:p>
          <a:r>
            <a:rPr lang="en-US" sz="1600" dirty="0" smtClean="0"/>
            <a:t>Guess-work</a:t>
          </a:r>
          <a:endParaRPr lang="en-US" sz="1600" dirty="0"/>
        </a:p>
      </dgm:t>
    </dgm:pt>
    <dgm:pt modelId="{7255282D-2BA8-4642-A1DC-7C5F22928793}" type="parTrans" cxnId="{BA44AEFF-CAE3-4C35-BE73-3BCDA29B70AB}">
      <dgm:prSet/>
      <dgm:spPr/>
      <dgm:t>
        <a:bodyPr/>
        <a:lstStyle/>
        <a:p>
          <a:endParaRPr lang="en-US"/>
        </a:p>
      </dgm:t>
    </dgm:pt>
    <dgm:pt modelId="{121E8535-9C2F-405B-8AED-C0C8ED3C79D5}" type="sibTrans" cxnId="{BA44AEFF-CAE3-4C35-BE73-3BCDA29B70AB}">
      <dgm:prSet/>
      <dgm:spPr/>
      <dgm:t>
        <a:bodyPr/>
        <a:lstStyle/>
        <a:p>
          <a:endParaRPr lang="en-US"/>
        </a:p>
      </dgm:t>
    </dgm:pt>
    <dgm:pt modelId="{D6C9963B-9037-408F-97A3-A992C3024FA4}" type="pres">
      <dgm:prSet presAssocID="{A53EEC98-3D6B-404C-B4FB-DF77F5E2CEF5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8420C0D-D142-491D-99B3-1DE62326CB60}" type="pres">
      <dgm:prSet presAssocID="{73B9C8F0-4939-4A7E-B878-F2FC5131D28A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688661C2-AE40-42C2-AEC7-2BF0E547CD0D}" type="pres">
      <dgm:prSet presAssocID="{73B9C8F0-4939-4A7E-B878-F2FC5131D28A}" presName="Accent1" presStyleLbl="node1" presStyleIdx="0" presStyleCnt="17"/>
      <dgm:spPr/>
    </dgm:pt>
    <dgm:pt modelId="{23D8A61C-4FE6-46FE-8013-AAB0AA768B2B}" type="pres">
      <dgm:prSet presAssocID="{73B9C8F0-4939-4A7E-B878-F2FC5131D28A}" presName="Accent2" presStyleLbl="node1" presStyleIdx="1" presStyleCnt="17" custLinFactNeighborX="37429" custLinFactNeighborY="6242"/>
      <dgm:spPr/>
    </dgm:pt>
    <dgm:pt modelId="{08AB23BC-A99F-4D9C-9B9E-710EFD4315A9}" type="pres">
      <dgm:prSet presAssocID="{73B9C8F0-4939-4A7E-B878-F2FC5131D28A}" presName="Accent3" presStyleLbl="node1" presStyleIdx="2" presStyleCnt="17" custLinFactNeighborX="68621" custLinFactNeighborY="-90512"/>
      <dgm:spPr/>
    </dgm:pt>
    <dgm:pt modelId="{C6F9A438-33D8-47B4-9A4E-B4A5AA49E17A}" type="pres">
      <dgm:prSet presAssocID="{73B9C8F0-4939-4A7E-B878-F2FC5131D28A}" presName="Accent4" presStyleLbl="node1" presStyleIdx="3" presStyleCnt="17" custLinFactNeighborX="-63327" custLinFactNeighborY="-13555"/>
      <dgm:spPr/>
    </dgm:pt>
    <dgm:pt modelId="{0C117BC0-504C-4FFD-B9EA-65DFCB926137}" type="pres">
      <dgm:prSet presAssocID="{73B9C8F0-4939-4A7E-B878-F2FC5131D28A}" presName="Accent5" presStyleLbl="node1" presStyleIdx="4" presStyleCnt="17"/>
      <dgm:spPr/>
    </dgm:pt>
    <dgm:pt modelId="{54B3C599-6331-4D42-B7AA-EB1842C9F1B1}" type="pres">
      <dgm:prSet presAssocID="{73B9C8F0-4939-4A7E-B878-F2FC5131D28A}" presName="Accent6" presStyleLbl="node1" presStyleIdx="5" presStyleCnt="17"/>
      <dgm:spPr/>
    </dgm:pt>
    <dgm:pt modelId="{CDC97630-76E4-4C8F-91FD-DDE88A7BD613}" type="pres">
      <dgm:prSet presAssocID="{B0D12A27-FEE6-47D6-8228-188762BD2440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D7C8488-4E37-4E16-9E00-0967DB460C1A}" type="pres">
      <dgm:prSet presAssocID="{B0D12A27-FEE6-47D6-8228-188762BD2440}" presName="Accent7" presStyleCnt="0"/>
      <dgm:spPr/>
    </dgm:pt>
    <dgm:pt modelId="{9BA2D116-BEBE-445F-AA83-16D864BF41EB}" type="pres">
      <dgm:prSet presAssocID="{B0D12A27-FEE6-47D6-8228-188762BD2440}" presName="AccentHold1" presStyleLbl="node1" presStyleIdx="7" presStyleCnt="17"/>
      <dgm:spPr/>
    </dgm:pt>
    <dgm:pt modelId="{AFBFDBA3-70D7-4314-8BB4-EBA7427AD756}" type="pres">
      <dgm:prSet presAssocID="{B0D12A27-FEE6-47D6-8228-188762BD2440}" presName="Accent8" presStyleCnt="0"/>
      <dgm:spPr/>
    </dgm:pt>
    <dgm:pt modelId="{98AE87AE-5D3F-4D64-AB1E-0666E5B57864}" type="pres">
      <dgm:prSet presAssocID="{B0D12A27-FEE6-47D6-8228-188762BD2440}" presName="AccentHold2" presStyleLbl="node1" presStyleIdx="8" presStyleCnt="17"/>
      <dgm:spPr/>
    </dgm:pt>
    <dgm:pt modelId="{016FE292-3FF5-47B9-BDBF-444C808CDC47}" type="pres">
      <dgm:prSet presAssocID="{F95D0D4E-7C1C-47DC-8B05-210F03B2FC8A}" presName="Child2" presStyleLbl="node1" presStyleIdx="9" presStyleCnt="17" custLinFactY="6445" custLinFactNeighborX="-71125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00C3C90-8D36-4B0E-B199-3886398E09E6}" type="pres">
      <dgm:prSet presAssocID="{F95D0D4E-7C1C-47DC-8B05-210F03B2FC8A}" presName="Accent9" presStyleCnt="0"/>
      <dgm:spPr/>
    </dgm:pt>
    <dgm:pt modelId="{E5A0BCD7-DDA7-4FB9-9123-6DA61CF4B5E5}" type="pres">
      <dgm:prSet presAssocID="{F95D0D4E-7C1C-47DC-8B05-210F03B2FC8A}" presName="AccentHold1" presStyleLbl="node1" presStyleIdx="10" presStyleCnt="17"/>
      <dgm:spPr/>
    </dgm:pt>
    <dgm:pt modelId="{68F59A4D-8758-4913-B75E-B1DFD4A470A7}" type="pres">
      <dgm:prSet presAssocID="{F95D0D4E-7C1C-47DC-8B05-210F03B2FC8A}" presName="Accent10" presStyleCnt="0"/>
      <dgm:spPr/>
    </dgm:pt>
    <dgm:pt modelId="{065951AA-52E0-4AD9-8C27-F96AD36C7A05}" type="pres">
      <dgm:prSet presAssocID="{F95D0D4E-7C1C-47DC-8B05-210F03B2FC8A}" presName="AccentHold2" presStyleLbl="node1" presStyleIdx="11" presStyleCnt="17"/>
      <dgm:spPr/>
    </dgm:pt>
    <dgm:pt modelId="{81990A16-0535-4FCF-8437-67896A46E9C7}" type="pres">
      <dgm:prSet presAssocID="{F95D0D4E-7C1C-47DC-8B05-210F03B2FC8A}" presName="Accent11" presStyleCnt="0"/>
      <dgm:spPr/>
    </dgm:pt>
    <dgm:pt modelId="{577EE46B-B92A-443B-B88F-7F3D84A62DE9}" type="pres">
      <dgm:prSet presAssocID="{F95D0D4E-7C1C-47DC-8B05-210F03B2FC8A}" presName="AccentHold3" presStyleLbl="node1" presStyleIdx="12" presStyleCnt="17"/>
      <dgm:spPr/>
    </dgm:pt>
    <dgm:pt modelId="{211D735D-D260-4399-B556-D0794489842F}" type="pres">
      <dgm:prSet presAssocID="{969891DE-AAC1-4427-9911-73F07040B6DF}" presName="Child3" presStyleLbl="node1" presStyleIdx="13" presStyleCnt="17" custLinFactX="-50291" custLinFactNeighborX="-100000" custLinFactNeighborY="3834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F5DD56-4F23-455E-8B3A-9E6D15C826B3}" type="pres">
      <dgm:prSet presAssocID="{969891DE-AAC1-4427-9911-73F07040B6DF}" presName="Accent12" presStyleCnt="0"/>
      <dgm:spPr/>
    </dgm:pt>
    <dgm:pt modelId="{5A9D2F0C-5250-4815-838F-1E0E22B23D97}" type="pres">
      <dgm:prSet presAssocID="{969891DE-AAC1-4427-9911-73F07040B6DF}" presName="AccentHold1" presStyleLbl="node1" presStyleIdx="14" presStyleCnt="17"/>
      <dgm:spPr/>
    </dgm:pt>
    <dgm:pt modelId="{85589B53-B4D7-4142-9869-2FA25577B4D1}" type="pres">
      <dgm:prSet presAssocID="{F3973501-2BA8-4269-8EC2-EDCA76F342B8}" presName="Child4" presStyleLbl="node1" presStyleIdx="15" presStyleCnt="17" custScaleX="109889" custScaleY="109889" custLinFactNeighborX="-52571" custLinFactNeighborY="-439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CA04211-DEE4-470C-8271-A75022D9BE0A}" type="pres">
      <dgm:prSet presAssocID="{F3973501-2BA8-4269-8EC2-EDCA76F342B8}" presName="Accent13" presStyleCnt="0"/>
      <dgm:spPr/>
    </dgm:pt>
    <dgm:pt modelId="{CD8E2247-CDFD-4F0A-81F2-57DD3ACA56B8}" type="pres">
      <dgm:prSet presAssocID="{F3973501-2BA8-4269-8EC2-EDCA76F342B8}" presName="AccentHold1" presStyleLbl="node1" presStyleIdx="16" presStyleCnt="17"/>
      <dgm:spPr/>
    </dgm:pt>
  </dgm:ptLst>
  <dgm:cxnLst>
    <dgm:cxn modelId="{C5147AA0-6D25-4426-B757-376AE9450DAD}" srcId="{73B9C8F0-4939-4A7E-B878-F2FC5131D28A}" destId="{969891DE-AAC1-4427-9911-73F07040B6DF}" srcOrd="2" destOrd="0" parTransId="{B3A6FB6C-390B-4638-A093-DD43CEFF0318}" sibTransId="{28226C8C-EA27-4CF8-BDF9-60548BEDECD3}"/>
    <dgm:cxn modelId="{28FB7DA7-C31D-4973-9C1A-5E6FF96412F7}" type="presOf" srcId="{F95D0D4E-7C1C-47DC-8B05-210F03B2FC8A}" destId="{016FE292-3FF5-47B9-BDBF-444C808CDC47}" srcOrd="0" destOrd="0" presId="urn:microsoft.com/office/officeart/2009/3/layout/CircleRelationship"/>
    <dgm:cxn modelId="{397ED672-034F-41ED-9B6B-03C85EB1F803}" type="presOf" srcId="{A53EEC98-3D6B-404C-B4FB-DF77F5E2CEF5}" destId="{D6C9963B-9037-408F-97A3-A992C3024FA4}" srcOrd="0" destOrd="0" presId="urn:microsoft.com/office/officeart/2009/3/layout/CircleRelationship"/>
    <dgm:cxn modelId="{5B20594D-2CA9-4F9A-A246-3BC35D7689BE}" type="presOf" srcId="{B0D12A27-FEE6-47D6-8228-188762BD2440}" destId="{CDC97630-76E4-4C8F-91FD-DDE88A7BD613}" srcOrd="0" destOrd="0" presId="urn:microsoft.com/office/officeart/2009/3/layout/CircleRelationship"/>
    <dgm:cxn modelId="{449B338F-B172-44DC-BF55-617CE1480BB5}" type="presOf" srcId="{F3973501-2BA8-4269-8EC2-EDCA76F342B8}" destId="{85589B53-B4D7-4142-9869-2FA25577B4D1}" srcOrd="0" destOrd="0" presId="urn:microsoft.com/office/officeart/2009/3/layout/CircleRelationship"/>
    <dgm:cxn modelId="{77C4D3FE-45BD-4F62-8962-F65E6C0FC410}" srcId="{73B9C8F0-4939-4A7E-B878-F2FC5131D28A}" destId="{F95D0D4E-7C1C-47DC-8B05-210F03B2FC8A}" srcOrd="1" destOrd="0" parTransId="{360D5260-9F57-4F12-9D9F-F31EC12F202A}" sibTransId="{2B9E44B1-A89E-4CED-8A1F-51EADD4FD46B}"/>
    <dgm:cxn modelId="{CA45493F-CE8D-4E11-ACE5-8FBC1F9A175D}" srcId="{73B9C8F0-4939-4A7E-B878-F2FC5131D28A}" destId="{B0D12A27-FEE6-47D6-8228-188762BD2440}" srcOrd="0" destOrd="0" parTransId="{2A3A39E9-D28E-41B5-BE0B-C6F530944267}" sibTransId="{FDCC648F-CBB8-41E3-95AA-B2C6D6EE15AA}"/>
    <dgm:cxn modelId="{BA44AEFF-CAE3-4C35-BE73-3BCDA29B70AB}" srcId="{73B9C8F0-4939-4A7E-B878-F2FC5131D28A}" destId="{F3973501-2BA8-4269-8EC2-EDCA76F342B8}" srcOrd="3" destOrd="0" parTransId="{7255282D-2BA8-4642-A1DC-7C5F22928793}" sibTransId="{121E8535-9C2F-405B-8AED-C0C8ED3C79D5}"/>
    <dgm:cxn modelId="{9B056D25-553B-47DE-92DB-8C7F77F00CD3}" srcId="{A53EEC98-3D6B-404C-B4FB-DF77F5E2CEF5}" destId="{73B9C8F0-4939-4A7E-B878-F2FC5131D28A}" srcOrd="0" destOrd="0" parTransId="{F20C7E8A-434B-46D8-A947-CAA5EC5EA4EF}" sibTransId="{72245932-163B-44F6-924C-46D32F02E998}"/>
    <dgm:cxn modelId="{9053AC65-3E52-4767-9267-DC046A90F73C}" type="presOf" srcId="{73B9C8F0-4939-4A7E-B878-F2FC5131D28A}" destId="{28420C0D-D142-491D-99B3-1DE62326CB60}" srcOrd="0" destOrd="0" presId="urn:microsoft.com/office/officeart/2009/3/layout/CircleRelationship"/>
    <dgm:cxn modelId="{48C2D2EC-B9B0-4629-B337-D4A76143E30D}" type="presOf" srcId="{969891DE-AAC1-4427-9911-73F07040B6DF}" destId="{211D735D-D260-4399-B556-D0794489842F}" srcOrd="0" destOrd="0" presId="urn:microsoft.com/office/officeart/2009/3/layout/CircleRelationship"/>
    <dgm:cxn modelId="{D4DC58FA-C510-46E2-80DA-A23EA61496F1}" type="presParOf" srcId="{D6C9963B-9037-408F-97A3-A992C3024FA4}" destId="{28420C0D-D142-491D-99B3-1DE62326CB60}" srcOrd="0" destOrd="0" presId="urn:microsoft.com/office/officeart/2009/3/layout/CircleRelationship"/>
    <dgm:cxn modelId="{FF5410B8-701A-4F4A-AE9F-72508348A294}" type="presParOf" srcId="{D6C9963B-9037-408F-97A3-A992C3024FA4}" destId="{688661C2-AE40-42C2-AEC7-2BF0E547CD0D}" srcOrd="1" destOrd="0" presId="urn:microsoft.com/office/officeart/2009/3/layout/CircleRelationship"/>
    <dgm:cxn modelId="{4DB64251-D64B-40B8-A5AE-26035761F460}" type="presParOf" srcId="{D6C9963B-9037-408F-97A3-A992C3024FA4}" destId="{23D8A61C-4FE6-46FE-8013-AAB0AA768B2B}" srcOrd="2" destOrd="0" presId="urn:microsoft.com/office/officeart/2009/3/layout/CircleRelationship"/>
    <dgm:cxn modelId="{E06775ED-246C-4459-ABDA-C054110D101B}" type="presParOf" srcId="{D6C9963B-9037-408F-97A3-A992C3024FA4}" destId="{08AB23BC-A99F-4D9C-9B9E-710EFD4315A9}" srcOrd="3" destOrd="0" presId="urn:microsoft.com/office/officeart/2009/3/layout/CircleRelationship"/>
    <dgm:cxn modelId="{239A8F47-594B-401B-8386-1E52E69492EB}" type="presParOf" srcId="{D6C9963B-9037-408F-97A3-A992C3024FA4}" destId="{C6F9A438-33D8-47B4-9A4E-B4A5AA49E17A}" srcOrd="4" destOrd="0" presId="urn:microsoft.com/office/officeart/2009/3/layout/CircleRelationship"/>
    <dgm:cxn modelId="{D7C76460-2844-47C8-982A-B60AD79FEB44}" type="presParOf" srcId="{D6C9963B-9037-408F-97A3-A992C3024FA4}" destId="{0C117BC0-504C-4FFD-B9EA-65DFCB926137}" srcOrd="5" destOrd="0" presId="urn:microsoft.com/office/officeart/2009/3/layout/CircleRelationship"/>
    <dgm:cxn modelId="{AFAD315E-370C-4B6F-B82C-5B6B71B8414F}" type="presParOf" srcId="{D6C9963B-9037-408F-97A3-A992C3024FA4}" destId="{54B3C599-6331-4D42-B7AA-EB1842C9F1B1}" srcOrd="6" destOrd="0" presId="urn:microsoft.com/office/officeart/2009/3/layout/CircleRelationship"/>
    <dgm:cxn modelId="{AE994223-E987-4CA9-98C6-95653F9BC96F}" type="presParOf" srcId="{D6C9963B-9037-408F-97A3-A992C3024FA4}" destId="{CDC97630-76E4-4C8F-91FD-DDE88A7BD613}" srcOrd="7" destOrd="0" presId="urn:microsoft.com/office/officeart/2009/3/layout/CircleRelationship"/>
    <dgm:cxn modelId="{85D9BDE4-416E-4083-9F0F-E951DFF84771}" type="presParOf" srcId="{D6C9963B-9037-408F-97A3-A992C3024FA4}" destId="{6D7C8488-4E37-4E16-9E00-0967DB460C1A}" srcOrd="8" destOrd="0" presId="urn:microsoft.com/office/officeart/2009/3/layout/CircleRelationship"/>
    <dgm:cxn modelId="{FFCA7E9B-B43E-43CE-9904-82C66AB6F7D4}" type="presParOf" srcId="{6D7C8488-4E37-4E16-9E00-0967DB460C1A}" destId="{9BA2D116-BEBE-445F-AA83-16D864BF41EB}" srcOrd="0" destOrd="0" presId="urn:microsoft.com/office/officeart/2009/3/layout/CircleRelationship"/>
    <dgm:cxn modelId="{7D6CA80B-9187-436C-AABA-30979DF0B87C}" type="presParOf" srcId="{D6C9963B-9037-408F-97A3-A992C3024FA4}" destId="{AFBFDBA3-70D7-4314-8BB4-EBA7427AD756}" srcOrd="9" destOrd="0" presId="urn:microsoft.com/office/officeart/2009/3/layout/CircleRelationship"/>
    <dgm:cxn modelId="{049FEA75-DE65-4755-8B0F-5E06C89B165B}" type="presParOf" srcId="{AFBFDBA3-70D7-4314-8BB4-EBA7427AD756}" destId="{98AE87AE-5D3F-4D64-AB1E-0666E5B57864}" srcOrd="0" destOrd="0" presId="urn:microsoft.com/office/officeart/2009/3/layout/CircleRelationship"/>
    <dgm:cxn modelId="{19AE845B-73E0-40B8-A5F6-5048C997A7DC}" type="presParOf" srcId="{D6C9963B-9037-408F-97A3-A992C3024FA4}" destId="{016FE292-3FF5-47B9-BDBF-444C808CDC47}" srcOrd="10" destOrd="0" presId="urn:microsoft.com/office/officeart/2009/3/layout/CircleRelationship"/>
    <dgm:cxn modelId="{CE3C83CC-0467-48B1-AEFC-7A6F1A7DD920}" type="presParOf" srcId="{D6C9963B-9037-408F-97A3-A992C3024FA4}" destId="{C00C3C90-8D36-4B0E-B199-3886398E09E6}" srcOrd="11" destOrd="0" presId="urn:microsoft.com/office/officeart/2009/3/layout/CircleRelationship"/>
    <dgm:cxn modelId="{325FF75F-C9E4-4E9F-A874-6390B7C7AAD6}" type="presParOf" srcId="{C00C3C90-8D36-4B0E-B199-3886398E09E6}" destId="{E5A0BCD7-DDA7-4FB9-9123-6DA61CF4B5E5}" srcOrd="0" destOrd="0" presId="urn:microsoft.com/office/officeart/2009/3/layout/CircleRelationship"/>
    <dgm:cxn modelId="{0EB32592-D6A4-4ED2-907D-1A1C6E1886C9}" type="presParOf" srcId="{D6C9963B-9037-408F-97A3-A992C3024FA4}" destId="{68F59A4D-8758-4913-B75E-B1DFD4A470A7}" srcOrd="12" destOrd="0" presId="urn:microsoft.com/office/officeart/2009/3/layout/CircleRelationship"/>
    <dgm:cxn modelId="{77AC1538-6B99-419C-B354-1D0207CF7673}" type="presParOf" srcId="{68F59A4D-8758-4913-B75E-B1DFD4A470A7}" destId="{065951AA-52E0-4AD9-8C27-F96AD36C7A05}" srcOrd="0" destOrd="0" presId="urn:microsoft.com/office/officeart/2009/3/layout/CircleRelationship"/>
    <dgm:cxn modelId="{B34FEBE1-4D3F-4DBA-9422-8D34A8CB85AE}" type="presParOf" srcId="{D6C9963B-9037-408F-97A3-A992C3024FA4}" destId="{81990A16-0535-4FCF-8437-67896A46E9C7}" srcOrd="13" destOrd="0" presId="urn:microsoft.com/office/officeart/2009/3/layout/CircleRelationship"/>
    <dgm:cxn modelId="{E2BEA2BD-4587-4FCE-9400-DA6EAE3093A2}" type="presParOf" srcId="{81990A16-0535-4FCF-8437-67896A46E9C7}" destId="{577EE46B-B92A-443B-B88F-7F3D84A62DE9}" srcOrd="0" destOrd="0" presId="urn:microsoft.com/office/officeart/2009/3/layout/CircleRelationship"/>
    <dgm:cxn modelId="{9BFF1E43-9517-40FF-828E-A1D6D31D00CB}" type="presParOf" srcId="{D6C9963B-9037-408F-97A3-A992C3024FA4}" destId="{211D735D-D260-4399-B556-D0794489842F}" srcOrd="14" destOrd="0" presId="urn:microsoft.com/office/officeart/2009/3/layout/CircleRelationship"/>
    <dgm:cxn modelId="{F0575CA0-121A-4DE4-922F-BAB235B865F8}" type="presParOf" srcId="{D6C9963B-9037-408F-97A3-A992C3024FA4}" destId="{56F5DD56-4F23-455E-8B3A-9E6D15C826B3}" srcOrd="15" destOrd="0" presId="urn:microsoft.com/office/officeart/2009/3/layout/CircleRelationship"/>
    <dgm:cxn modelId="{B8B707DF-2B6C-44D6-8340-059E65B3B265}" type="presParOf" srcId="{56F5DD56-4F23-455E-8B3A-9E6D15C826B3}" destId="{5A9D2F0C-5250-4815-838F-1E0E22B23D97}" srcOrd="0" destOrd="0" presId="urn:microsoft.com/office/officeart/2009/3/layout/CircleRelationship"/>
    <dgm:cxn modelId="{B2D93B56-49CE-43BD-B941-5E6B9C92BCFD}" type="presParOf" srcId="{D6C9963B-9037-408F-97A3-A992C3024FA4}" destId="{85589B53-B4D7-4142-9869-2FA25577B4D1}" srcOrd="16" destOrd="0" presId="urn:microsoft.com/office/officeart/2009/3/layout/CircleRelationship"/>
    <dgm:cxn modelId="{7D08DC08-F9E3-4ECC-980A-A62DF583C922}" type="presParOf" srcId="{D6C9963B-9037-408F-97A3-A992C3024FA4}" destId="{DCA04211-DEE4-470C-8271-A75022D9BE0A}" srcOrd="17" destOrd="0" presId="urn:microsoft.com/office/officeart/2009/3/layout/CircleRelationship"/>
    <dgm:cxn modelId="{D4D66309-FB86-4BE2-969F-BB797CA0469C}" type="presParOf" srcId="{DCA04211-DEE4-470C-8271-A75022D9BE0A}" destId="{CD8E2247-CDFD-4F0A-81F2-57DD3ACA56B8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38640C-42B7-4E6B-8EDA-B0C28DC92A01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2EA6D9-4D92-42E7-8CE6-8091706FE99F}">
      <dgm:prSet phldrT="[Text]"/>
      <dgm:spPr/>
      <dgm:t>
        <a:bodyPr/>
        <a:lstStyle/>
        <a:p>
          <a:r>
            <a:rPr lang="en-US" dirty="0" smtClean="0"/>
            <a:t>Expensive</a:t>
          </a:r>
          <a:endParaRPr lang="en-US" dirty="0"/>
        </a:p>
      </dgm:t>
    </dgm:pt>
    <dgm:pt modelId="{CAD3A427-0303-4F15-931D-5BCB90A73E1F}" type="parTrans" cxnId="{86F991E5-5A08-4A5D-8AD2-3CE9B4493E38}">
      <dgm:prSet/>
      <dgm:spPr/>
      <dgm:t>
        <a:bodyPr/>
        <a:lstStyle/>
        <a:p>
          <a:endParaRPr lang="en-US"/>
        </a:p>
      </dgm:t>
    </dgm:pt>
    <dgm:pt modelId="{89B274A9-F89C-4C64-AC61-34ECB09B267F}" type="sibTrans" cxnId="{86F991E5-5A08-4A5D-8AD2-3CE9B4493E38}">
      <dgm:prSet/>
      <dgm:spPr/>
      <dgm:t>
        <a:bodyPr/>
        <a:lstStyle/>
        <a:p>
          <a:endParaRPr lang="en-US"/>
        </a:p>
      </dgm:t>
    </dgm:pt>
    <dgm:pt modelId="{DD18F4F9-EC8D-4278-BBA6-1D499426F8E3}">
      <dgm:prSet phldrT="[Text]"/>
      <dgm:spPr/>
      <dgm:t>
        <a:bodyPr/>
        <a:lstStyle/>
        <a:p>
          <a:r>
            <a:rPr lang="en-US" dirty="0" smtClean="0"/>
            <a:t>People can’t understand it</a:t>
          </a:r>
          <a:endParaRPr lang="en-US" dirty="0"/>
        </a:p>
      </dgm:t>
    </dgm:pt>
    <dgm:pt modelId="{A56637FC-5D78-4BA9-81DF-1237C39B1D82}" type="parTrans" cxnId="{65E437C5-1F61-45A4-99FA-84FA78C61D1F}">
      <dgm:prSet/>
      <dgm:spPr/>
      <dgm:t>
        <a:bodyPr/>
        <a:lstStyle/>
        <a:p>
          <a:endParaRPr lang="en-US"/>
        </a:p>
      </dgm:t>
    </dgm:pt>
    <dgm:pt modelId="{4B8506EE-2A4E-45EA-BAB3-625CA2BADCD4}" type="sibTrans" cxnId="{65E437C5-1F61-45A4-99FA-84FA78C61D1F}">
      <dgm:prSet/>
      <dgm:spPr/>
      <dgm:t>
        <a:bodyPr/>
        <a:lstStyle/>
        <a:p>
          <a:endParaRPr lang="en-US"/>
        </a:p>
      </dgm:t>
    </dgm:pt>
    <dgm:pt modelId="{22D15EA8-D95C-47B7-A3AC-D15BD74A0119}">
      <dgm:prSet phldrT="[Text]"/>
      <dgm:spPr/>
      <dgm:t>
        <a:bodyPr/>
        <a:lstStyle/>
        <a:p>
          <a:r>
            <a:rPr lang="en-US" dirty="0" smtClean="0"/>
            <a:t>Risky</a:t>
          </a:r>
          <a:endParaRPr lang="en-US" dirty="0"/>
        </a:p>
      </dgm:t>
    </dgm:pt>
    <dgm:pt modelId="{9843B53E-CAC5-45C2-A7B4-133E8D78D8E6}" type="parTrans" cxnId="{7E1E0697-A611-4016-930A-CBA5FD53D8B4}">
      <dgm:prSet/>
      <dgm:spPr/>
      <dgm:t>
        <a:bodyPr/>
        <a:lstStyle/>
        <a:p>
          <a:endParaRPr lang="en-US"/>
        </a:p>
      </dgm:t>
    </dgm:pt>
    <dgm:pt modelId="{4C62055B-E6CE-4CB2-B9B3-B964D43152D5}" type="sibTrans" cxnId="{7E1E0697-A611-4016-930A-CBA5FD53D8B4}">
      <dgm:prSet/>
      <dgm:spPr/>
      <dgm:t>
        <a:bodyPr/>
        <a:lstStyle/>
        <a:p>
          <a:endParaRPr lang="en-US"/>
        </a:p>
      </dgm:t>
    </dgm:pt>
    <dgm:pt modelId="{FDBEE31D-FD29-41F4-9F85-81BC96BF75D1}">
      <dgm:prSet phldrT="[Text]"/>
      <dgm:spPr/>
      <dgm:t>
        <a:bodyPr/>
        <a:lstStyle/>
        <a:p>
          <a:r>
            <a:rPr lang="en-US" dirty="0" smtClean="0"/>
            <a:t>Hard to do or understand</a:t>
          </a:r>
          <a:endParaRPr lang="en-US" dirty="0"/>
        </a:p>
      </dgm:t>
    </dgm:pt>
    <dgm:pt modelId="{CB177042-9C42-419E-984E-FD818C83193F}" type="parTrans" cxnId="{31654D5F-35EF-4C2B-A7BF-FE9238B8044C}">
      <dgm:prSet/>
      <dgm:spPr/>
      <dgm:t>
        <a:bodyPr/>
        <a:lstStyle/>
        <a:p>
          <a:endParaRPr lang="en-US"/>
        </a:p>
      </dgm:t>
    </dgm:pt>
    <dgm:pt modelId="{7BED0B74-8452-459C-A421-6F7F17FD5463}" type="sibTrans" cxnId="{31654D5F-35EF-4C2B-A7BF-FE9238B8044C}">
      <dgm:prSet/>
      <dgm:spPr/>
      <dgm:t>
        <a:bodyPr/>
        <a:lstStyle/>
        <a:p>
          <a:endParaRPr lang="en-US"/>
        </a:p>
      </dgm:t>
    </dgm:pt>
    <dgm:pt modelId="{0BE70FF3-51A4-448C-AC21-06D23E824B3B}">
      <dgm:prSet phldrT="[Text]"/>
      <dgm:spPr/>
      <dgm:t>
        <a:bodyPr/>
        <a:lstStyle/>
        <a:p>
          <a:r>
            <a:rPr lang="en-US" dirty="0" smtClean="0"/>
            <a:t>Can’t be done with partial data…</a:t>
          </a:r>
          <a:endParaRPr lang="en-US" dirty="0"/>
        </a:p>
      </dgm:t>
    </dgm:pt>
    <dgm:pt modelId="{83CE84FD-11E2-4B06-BE7A-BDCCAD255FE9}" type="parTrans" cxnId="{976C8F0E-6DEB-4F7C-944A-03DDCE93D61C}">
      <dgm:prSet/>
      <dgm:spPr/>
      <dgm:t>
        <a:bodyPr/>
        <a:lstStyle/>
        <a:p>
          <a:endParaRPr lang="en-US"/>
        </a:p>
      </dgm:t>
    </dgm:pt>
    <dgm:pt modelId="{ED82EE2A-4177-44C1-9838-C3971378E4CC}" type="sibTrans" cxnId="{976C8F0E-6DEB-4F7C-944A-03DDCE93D61C}">
      <dgm:prSet/>
      <dgm:spPr/>
      <dgm:t>
        <a:bodyPr/>
        <a:lstStyle/>
        <a:p>
          <a:endParaRPr lang="en-US"/>
        </a:p>
      </dgm:t>
    </dgm:pt>
    <dgm:pt modelId="{FADCAE59-6D63-4642-B2EC-EA4D2D624919}">
      <dgm:prSet phldrT="[Text]"/>
      <dgm:spPr/>
      <dgm:t>
        <a:bodyPr/>
        <a:lstStyle/>
        <a:p>
          <a:r>
            <a:rPr lang="en-US" dirty="0" smtClean="0"/>
            <a:t>Needs tons of data</a:t>
          </a:r>
          <a:endParaRPr lang="en-US" dirty="0"/>
        </a:p>
      </dgm:t>
    </dgm:pt>
    <dgm:pt modelId="{2118AB96-C5E2-4D35-BE61-5B321DCD0D0B}" type="parTrans" cxnId="{7283B0A9-DA82-4D6D-B151-788632F935CE}">
      <dgm:prSet/>
      <dgm:spPr/>
      <dgm:t>
        <a:bodyPr/>
        <a:lstStyle/>
        <a:p>
          <a:endParaRPr lang="en-US"/>
        </a:p>
      </dgm:t>
    </dgm:pt>
    <dgm:pt modelId="{7E5C6106-0CE7-46AD-8E3C-D64F13981399}" type="sibTrans" cxnId="{7283B0A9-DA82-4D6D-B151-788632F935CE}">
      <dgm:prSet/>
      <dgm:spPr/>
      <dgm:t>
        <a:bodyPr/>
        <a:lstStyle/>
        <a:p>
          <a:endParaRPr lang="en-US"/>
        </a:p>
      </dgm:t>
    </dgm:pt>
    <dgm:pt modelId="{96D41109-FC8F-49F2-B1CC-39CFAF4B45ED}">
      <dgm:prSet phldrT="[Text]"/>
      <dgm:spPr/>
      <dgm:t>
        <a:bodyPr/>
        <a:lstStyle/>
        <a:p>
          <a:r>
            <a:rPr lang="en-US" dirty="0" smtClean="0"/>
            <a:t>Something only Statisticians can do</a:t>
          </a:r>
          <a:endParaRPr lang="en-US" dirty="0"/>
        </a:p>
      </dgm:t>
    </dgm:pt>
    <dgm:pt modelId="{55369743-59A3-4C72-953C-67FBE4AE7CDD}" type="parTrans" cxnId="{66B24F8A-A5F0-49BD-9035-D11342306986}">
      <dgm:prSet/>
      <dgm:spPr/>
      <dgm:t>
        <a:bodyPr/>
        <a:lstStyle/>
        <a:p>
          <a:endParaRPr lang="en-US"/>
        </a:p>
      </dgm:t>
    </dgm:pt>
    <dgm:pt modelId="{48F34CA2-15AD-4DAC-A501-1533B53CB043}" type="sibTrans" cxnId="{66B24F8A-A5F0-49BD-9035-D11342306986}">
      <dgm:prSet/>
      <dgm:spPr/>
      <dgm:t>
        <a:bodyPr/>
        <a:lstStyle/>
        <a:p>
          <a:endParaRPr lang="en-US"/>
        </a:p>
      </dgm:t>
    </dgm:pt>
    <dgm:pt modelId="{C9B738BF-A179-4A38-AEB9-8FE15576F9D0}" type="pres">
      <dgm:prSet presAssocID="{3638640C-42B7-4E6B-8EDA-B0C28DC92A01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E4B246-7955-4232-88C1-9CCC1CC79845}" type="pres">
      <dgm:prSet presAssocID="{3638640C-42B7-4E6B-8EDA-B0C28DC92A01}" presName="dummyMaxCanvas" presStyleCnt="0"/>
      <dgm:spPr/>
    </dgm:pt>
    <dgm:pt modelId="{BF9B82F8-1B7E-4789-9279-08DF8BAD6494}" type="pres">
      <dgm:prSet presAssocID="{3638640C-42B7-4E6B-8EDA-B0C28DC92A01}" presName="parentComposite" presStyleCnt="0"/>
      <dgm:spPr/>
    </dgm:pt>
    <dgm:pt modelId="{5FBAC3B5-332D-4C0E-81FD-5B67E1EF6C57}" type="pres">
      <dgm:prSet presAssocID="{3638640C-42B7-4E6B-8EDA-B0C28DC92A01}" presName="parent1" presStyleLbl="alignAccFollowNode1" presStyleIdx="0" presStyleCnt="4" custAng="1350981" custLinFactNeighborX="23928" custLinFactNeighborY="95538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87836E26-D85D-43B5-AEDA-5F157DAA1973}" type="pres">
      <dgm:prSet presAssocID="{3638640C-42B7-4E6B-8EDA-B0C28DC92A01}" presName="parent2" presStyleLbl="alignAccFollowNode1" presStyleIdx="1" presStyleCnt="4" custAng="20833481" custLinFactNeighborX="-34370" custLinFactNeighborY="5243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2ACA996-9A7F-4E55-A116-AA9A3D398D6F}" type="pres">
      <dgm:prSet presAssocID="{3638640C-42B7-4E6B-8EDA-B0C28DC92A01}" presName="childrenComposite" presStyleCnt="0"/>
      <dgm:spPr/>
    </dgm:pt>
    <dgm:pt modelId="{FA889FAD-71E9-433A-BD03-5B8A61738A03}" type="pres">
      <dgm:prSet presAssocID="{3638640C-42B7-4E6B-8EDA-B0C28DC92A01}" presName="dummyMaxCanvas_ChildArea" presStyleCnt="0"/>
      <dgm:spPr/>
    </dgm:pt>
    <dgm:pt modelId="{FEA1AAD4-9D01-4CE8-B041-889B7655D169}" type="pres">
      <dgm:prSet presAssocID="{3638640C-42B7-4E6B-8EDA-B0C28DC92A01}" presName="fulcrum" presStyleLbl="alignAccFollowNode1" presStyleIdx="2" presStyleCnt="4"/>
      <dgm:spPr/>
    </dgm:pt>
    <dgm:pt modelId="{0A358302-74CA-4346-B5E1-6E38176FDB0D}" type="pres">
      <dgm:prSet presAssocID="{3638640C-42B7-4E6B-8EDA-B0C28DC92A01}" presName="balance_23" presStyleLbl="alignAccFollowNode1" presStyleIdx="3" presStyleCnt="4">
        <dgm:presLayoutVars>
          <dgm:bulletEnabled val="1"/>
        </dgm:presLayoutVars>
      </dgm:prSet>
      <dgm:spPr/>
    </dgm:pt>
    <dgm:pt modelId="{9AA56396-BA13-4357-9F82-B7BE1F5298F8}" type="pres">
      <dgm:prSet presAssocID="{3638640C-42B7-4E6B-8EDA-B0C28DC92A01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28E58-7CC7-46B8-A42B-41C3902FEFC6}" type="pres">
      <dgm:prSet presAssocID="{3638640C-42B7-4E6B-8EDA-B0C28DC92A01}" presName="right_23_2" presStyleLbl="node1" presStyleIdx="1" presStyleCnt="5" custAng="5594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6AA9E-00EC-4562-B1C4-D539DC5997B0}" type="pres">
      <dgm:prSet presAssocID="{3638640C-42B7-4E6B-8EDA-B0C28DC92A01}" presName="right_23_3" presStyleLbl="node1" presStyleIdx="2" presStyleCnt="5" custAng="20937378" custLinFactNeighborX="-12699" custLinFactNeighborY="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98A12-73EE-4DCC-B03D-EEAEDE3B17DE}" type="pres">
      <dgm:prSet presAssocID="{3638640C-42B7-4E6B-8EDA-B0C28DC92A01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B3E32-12C3-44B9-A842-432899CB531F}" type="pres">
      <dgm:prSet presAssocID="{3638640C-42B7-4E6B-8EDA-B0C28DC92A01}" presName="left_23_2" presStyleLbl="node1" presStyleIdx="4" presStyleCnt="5" custAng="20971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B24F8A-A5F0-49BD-9035-D11342306986}" srcId="{FDBEE31D-FD29-41F4-9F85-81BC96BF75D1}" destId="{96D41109-FC8F-49F2-B1CC-39CFAF4B45ED}" srcOrd="2" destOrd="0" parTransId="{55369743-59A3-4C72-953C-67FBE4AE7CDD}" sibTransId="{48F34CA2-15AD-4DAC-A501-1533B53CB043}"/>
    <dgm:cxn modelId="{9D91DF3B-4EBA-4153-AE84-D6F82A63A55E}" type="presOf" srcId="{3638640C-42B7-4E6B-8EDA-B0C28DC92A01}" destId="{C9B738BF-A179-4A38-AEB9-8FE15576F9D0}" srcOrd="0" destOrd="0" presId="urn:microsoft.com/office/officeart/2005/8/layout/balance1"/>
    <dgm:cxn modelId="{767C360B-5E02-4570-9DB2-B92CC29B60AA}" type="presOf" srcId="{FADCAE59-6D63-4642-B2EC-EA4D2D624919}" destId="{FEE28E58-7CC7-46B8-A42B-41C3902FEFC6}" srcOrd="0" destOrd="0" presId="urn:microsoft.com/office/officeart/2005/8/layout/balance1"/>
    <dgm:cxn modelId="{2B720EBD-47DC-40A6-B523-E7556D96D001}" type="presOf" srcId="{DD18F4F9-EC8D-4278-BBA6-1D499426F8E3}" destId="{AD798A12-73EE-4DCC-B03D-EEAEDE3B17DE}" srcOrd="0" destOrd="0" presId="urn:microsoft.com/office/officeart/2005/8/layout/balance1"/>
    <dgm:cxn modelId="{9F1A1D26-6260-41A4-A807-F0939DB18782}" type="presOf" srcId="{22D15EA8-D95C-47B7-A3AC-D15BD74A0119}" destId="{702B3E32-12C3-44B9-A842-432899CB531F}" srcOrd="0" destOrd="0" presId="urn:microsoft.com/office/officeart/2005/8/layout/balance1"/>
    <dgm:cxn modelId="{1C0E1C44-4B32-4D10-9A28-1DDDFAA90576}" type="presOf" srcId="{0BE70FF3-51A4-448C-AC21-06D23E824B3B}" destId="{9AA56396-BA13-4357-9F82-B7BE1F5298F8}" srcOrd="0" destOrd="0" presId="urn:microsoft.com/office/officeart/2005/8/layout/balance1"/>
    <dgm:cxn modelId="{65E437C5-1F61-45A4-99FA-84FA78C61D1F}" srcId="{6F2EA6D9-4D92-42E7-8CE6-8091706FE99F}" destId="{DD18F4F9-EC8D-4278-BBA6-1D499426F8E3}" srcOrd="0" destOrd="0" parTransId="{A56637FC-5D78-4BA9-81DF-1237C39B1D82}" sibTransId="{4B8506EE-2A4E-45EA-BAB3-625CA2BADCD4}"/>
    <dgm:cxn modelId="{7E1E0697-A611-4016-930A-CBA5FD53D8B4}" srcId="{6F2EA6D9-4D92-42E7-8CE6-8091706FE99F}" destId="{22D15EA8-D95C-47B7-A3AC-D15BD74A0119}" srcOrd="1" destOrd="0" parTransId="{9843B53E-CAC5-45C2-A7B4-133E8D78D8E6}" sibTransId="{4C62055B-E6CE-4CB2-B9B3-B964D43152D5}"/>
    <dgm:cxn modelId="{976C8F0E-6DEB-4F7C-944A-03DDCE93D61C}" srcId="{FDBEE31D-FD29-41F4-9F85-81BC96BF75D1}" destId="{0BE70FF3-51A4-448C-AC21-06D23E824B3B}" srcOrd="0" destOrd="0" parTransId="{83CE84FD-11E2-4B06-BE7A-BDCCAD255FE9}" sibTransId="{ED82EE2A-4177-44C1-9838-C3971378E4CC}"/>
    <dgm:cxn modelId="{7283B0A9-DA82-4D6D-B151-788632F935CE}" srcId="{FDBEE31D-FD29-41F4-9F85-81BC96BF75D1}" destId="{FADCAE59-6D63-4642-B2EC-EA4D2D624919}" srcOrd="1" destOrd="0" parTransId="{2118AB96-C5E2-4D35-BE61-5B321DCD0D0B}" sibTransId="{7E5C6106-0CE7-46AD-8E3C-D64F13981399}"/>
    <dgm:cxn modelId="{86F991E5-5A08-4A5D-8AD2-3CE9B4493E38}" srcId="{3638640C-42B7-4E6B-8EDA-B0C28DC92A01}" destId="{6F2EA6D9-4D92-42E7-8CE6-8091706FE99F}" srcOrd="0" destOrd="0" parTransId="{CAD3A427-0303-4F15-931D-5BCB90A73E1F}" sibTransId="{89B274A9-F89C-4C64-AC61-34ECB09B267F}"/>
    <dgm:cxn modelId="{36AA8D1B-942D-4C76-A4A3-100CD4F377B0}" type="presOf" srcId="{6F2EA6D9-4D92-42E7-8CE6-8091706FE99F}" destId="{5FBAC3B5-332D-4C0E-81FD-5B67E1EF6C57}" srcOrd="0" destOrd="0" presId="urn:microsoft.com/office/officeart/2005/8/layout/balance1"/>
    <dgm:cxn modelId="{B5D21D10-1DD4-4DA2-9F3E-A5B003065825}" type="presOf" srcId="{FDBEE31D-FD29-41F4-9F85-81BC96BF75D1}" destId="{87836E26-D85D-43B5-AEDA-5F157DAA1973}" srcOrd="0" destOrd="0" presId="urn:microsoft.com/office/officeart/2005/8/layout/balance1"/>
    <dgm:cxn modelId="{31654D5F-35EF-4C2B-A7BF-FE9238B8044C}" srcId="{3638640C-42B7-4E6B-8EDA-B0C28DC92A01}" destId="{FDBEE31D-FD29-41F4-9F85-81BC96BF75D1}" srcOrd="1" destOrd="0" parTransId="{CB177042-9C42-419E-984E-FD818C83193F}" sibTransId="{7BED0B74-8452-459C-A421-6F7F17FD5463}"/>
    <dgm:cxn modelId="{25F30ED0-8B3F-401E-8AAE-CBC61FB6CC9E}" type="presOf" srcId="{96D41109-FC8F-49F2-B1CC-39CFAF4B45ED}" destId="{8E66AA9E-00EC-4562-B1C4-D539DC5997B0}" srcOrd="0" destOrd="0" presId="urn:microsoft.com/office/officeart/2005/8/layout/balance1"/>
    <dgm:cxn modelId="{025FE884-7BD7-44A3-B76C-B3EF482E6152}" type="presParOf" srcId="{C9B738BF-A179-4A38-AEB9-8FE15576F9D0}" destId="{8FE4B246-7955-4232-88C1-9CCC1CC79845}" srcOrd="0" destOrd="0" presId="urn:microsoft.com/office/officeart/2005/8/layout/balance1"/>
    <dgm:cxn modelId="{2CC12622-E45E-40DF-A309-6135F02B9AE8}" type="presParOf" srcId="{C9B738BF-A179-4A38-AEB9-8FE15576F9D0}" destId="{BF9B82F8-1B7E-4789-9279-08DF8BAD6494}" srcOrd="1" destOrd="0" presId="urn:microsoft.com/office/officeart/2005/8/layout/balance1"/>
    <dgm:cxn modelId="{C77EAA02-2078-4A6D-82CE-2FC826A33010}" type="presParOf" srcId="{BF9B82F8-1B7E-4789-9279-08DF8BAD6494}" destId="{5FBAC3B5-332D-4C0E-81FD-5B67E1EF6C57}" srcOrd="0" destOrd="0" presId="urn:microsoft.com/office/officeart/2005/8/layout/balance1"/>
    <dgm:cxn modelId="{0BDC81A8-FC11-4032-83FE-C0DBC2BD0312}" type="presParOf" srcId="{BF9B82F8-1B7E-4789-9279-08DF8BAD6494}" destId="{87836E26-D85D-43B5-AEDA-5F157DAA1973}" srcOrd="1" destOrd="0" presId="urn:microsoft.com/office/officeart/2005/8/layout/balance1"/>
    <dgm:cxn modelId="{8281CEF7-27C6-4470-981B-2360496D2A42}" type="presParOf" srcId="{C9B738BF-A179-4A38-AEB9-8FE15576F9D0}" destId="{F2ACA996-9A7F-4E55-A116-AA9A3D398D6F}" srcOrd="2" destOrd="0" presId="urn:microsoft.com/office/officeart/2005/8/layout/balance1"/>
    <dgm:cxn modelId="{D4AE62AE-7555-4616-BFB3-5340C05D8CBF}" type="presParOf" srcId="{F2ACA996-9A7F-4E55-A116-AA9A3D398D6F}" destId="{FA889FAD-71E9-433A-BD03-5B8A61738A03}" srcOrd="0" destOrd="0" presId="urn:microsoft.com/office/officeart/2005/8/layout/balance1"/>
    <dgm:cxn modelId="{FE5FE62E-61A0-4BE5-AFAF-E466C17091D8}" type="presParOf" srcId="{F2ACA996-9A7F-4E55-A116-AA9A3D398D6F}" destId="{FEA1AAD4-9D01-4CE8-B041-889B7655D169}" srcOrd="1" destOrd="0" presId="urn:microsoft.com/office/officeart/2005/8/layout/balance1"/>
    <dgm:cxn modelId="{FE609BF3-9186-4155-B647-915FDAE7A6FD}" type="presParOf" srcId="{F2ACA996-9A7F-4E55-A116-AA9A3D398D6F}" destId="{0A358302-74CA-4346-B5E1-6E38176FDB0D}" srcOrd="2" destOrd="0" presId="urn:microsoft.com/office/officeart/2005/8/layout/balance1"/>
    <dgm:cxn modelId="{A43F718E-F04F-4C92-8E96-FA0AA92A2FC4}" type="presParOf" srcId="{F2ACA996-9A7F-4E55-A116-AA9A3D398D6F}" destId="{9AA56396-BA13-4357-9F82-B7BE1F5298F8}" srcOrd="3" destOrd="0" presId="urn:microsoft.com/office/officeart/2005/8/layout/balance1"/>
    <dgm:cxn modelId="{4B5C0207-F802-4DD0-B12E-596DF28FC7B6}" type="presParOf" srcId="{F2ACA996-9A7F-4E55-A116-AA9A3D398D6F}" destId="{FEE28E58-7CC7-46B8-A42B-41C3902FEFC6}" srcOrd="4" destOrd="0" presId="urn:microsoft.com/office/officeart/2005/8/layout/balance1"/>
    <dgm:cxn modelId="{20697980-D66F-40C4-A2EC-6A86C6D7F7D5}" type="presParOf" srcId="{F2ACA996-9A7F-4E55-A116-AA9A3D398D6F}" destId="{8E66AA9E-00EC-4562-B1C4-D539DC5997B0}" srcOrd="5" destOrd="0" presId="urn:microsoft.com/office/officeart/2005/8/layout/balance1"/>
    <dgm:cxn modelId="{09282C86-6A9D-4DFA-9BA8-C388EA2F8CEC}" type="presParOf" srcId="{F2ACA996-9A7F-4E55-A116-AA9A3D398D6F}" destId="{AD798A12-73EE-4DCC-B03D-EEAEDE3B17DE}" srcOrd="6" destOrd="0" presId="urn:microsoft.com/office/officeart/2005/8/layout/balance1"/>
    <dgm:cxn modelId="{F6360A14-0DEF-488B-B3D1-212203748CAF}" type="presParOf" srcId="{F2ACA996-9A7F-4E55-A116-AA9A3D398D6F}" destId="{702B3E32-12C3-44B9-A842-432899CB531F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2CAB3-24D2-4174-8AF4-77E334096614}">
      <dsp:nvSpPr>
        <dsp:cNvPr id="0" name=""/>
        <dsp:cNvSpPr/>
      </dsp:nvSpPr>
      <dsp:spPr>
        <a:xfrm>
          <a:off x="1414583" y="676566"/>
          <a:ext cx="4507976" cy="4507976"/>
        </a:xfrm>
        <a:prstGeom prst="blockArc">
          <a:avLst>
            <a:gd name="adj1" fmla="val 1188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9212-DC57-4A9F-8654-21C6D82F5FAF}">
      <dsp:nvSpPr>
        <dsp:cNvPr id="0" name=""/>
        <dsp:cNvSpPr/>
      </dsp:nvSpPr>
      <dsp:spPr>
        <a:xfrm>
          <a:off x="1414583" y="676566"/>
          <a:ext cx="4507976" cy="4507976"/>
        </a:xfrm>
        <a:prstGeom prst="blockArc">
          <a:avLst>
            <a:gd name="adj1" fmla="val 7560000"/>
            <a:gd name="adj2" fmla="val 1188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EDA48-98B0-40FD-B9B8-76C8E902BCC2}">
      <dsp:nvSpPr>
        <dsp:cNvPr id="0" name=""/>
        <dsp:cNvSpPr/>
      </dsp:nvSpPr>
      <dsp:spPr>
        <a:xfrm>
          <a:off x="1414583" y="676566"/>
          <a:ext cx="4507976" cy="4507976"/>
        </a:xfrm>
        <a:prstGeom prst="blockArc">
          <a:avLst>
            <a:gd name="adj1" fmla="val 3240000"/>
            <a:gd name="adj2" fmla="val 756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45B94-47CD-449E-BEFF-1CC0383017FB}">
      <dsp:nvSpPr>
        <dsp:cNvPr id="0" name=""/>
        <dsp:cNvSpPr/>
      </dsp:nvSpPr>
      <dsp:spPr>
        <a:xfrm>
          <a:off x="1414583" y="676566"/>
          <a:ext cx="4507976" cy="4507976"/>
        </a:xfrm>
        <a:prstGeom prst="blockArc">
          <a:avLst>
            <a:gd name="adj1" fmla="val 20520000"/>
            <a:gd name="adj2" fmla="val 324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C5862-C3E8-486D-9688-D439F4D0677A}">
      <dsp:nvSpPr>
        <dsp:cNvPr id="0" name=""/>
        <dsp:cNvSpPr/>
      </dsp:nvSpPr>
      <dsp:spPr>
        <a:xfrm>
          <a:off x="1414583" y="676566"/>
          <a:ext cx="4507976" cy="4507976"/>
        </a:xfrm>
        <a:prstGeom prst="blockArc">
          <a:avLst>
            <a:gd name="adj1" fmla="val 16200000"/>
            <a:gd name="adj2" fmla="val 2052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8EC87-6575-41DA-B861-788B00025CE6}">
      <dsp:nvSpPr>
        <dsp:cNvPr id="0" name=""/>
        <dsp:cNvSpPr/>
      </dsp:nvSpPr>
      <dsp:spPr>
        <a:xfrm>
          <a:off x="2631412" y="1893394"/>
          <a:ext cx="2074319" cy="20743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Goals &amp; Objectives</a:t>
          </a:r>
          <a:endParaRPr lang="en-US" sz="2100" kern="1200" dirty="0"/>
        </a:p>
      </dsp:txBody>
      <dsp:txXfrm>
        <a:off x="2935189" y="2197171"/>
        <a:ext cx="1466765" cy="1466765"/>
      </dsp:txXfrm>
    </dsp:sp>
    <dsp:sp modelId="{020BACA9-639E-4832-98C3-400CCFCBF25E}">
      <dsp:nvSpPr>
        <dsp:cNvPr id="0" name=""/>
        <dsp:cNvSpPr/>
      </dsp:nvSpPr>
      <dsp:spPr>
        <a:xfrm>
          <a:off x="2942560" y="2827"/>
          <a:ext cx="1452023" cy="1452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Discover</a:t>
          </a:r>
          <a:endParaRPr lang="en-US" sz="1700" kern="1200" dirty="0"/>
        </a:p>
      </dsp:txBody>
      <dsp:txXfrm>
        <a:off x="3155204" y="215471"/>
        <a:ext cx="1026735" cy="1026735"/>
      </dsp:txXfrm>
    </dsp:sp>
    <dsp:sp modelId="{F0C65F4D-93D1-464F-B345-EB30BE7EFA47}">
      <dsp:nvSpPr>
        <dsp:cNvPr id="0" name=""/>
        <dsp:cNvSpPr/>
      </dsp:nvSpPr>
      <dsp:spPr>
        <a:xfrm>
          <a:off x="5036516" y="1524175"/>
          <a:ext cx="1452023" cy="1452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</a:t>
          </a:r>
          <a:endParaRPr lang="en-US" sz="1700" kern="1200" dirty="0"/>
        </a:p>
      </dsp:txBody>
      <dsp:txXfrm>
        <a:off x="5249160" y="1736819"/>
        <a:ext cx="1026735" cy="1026735"/>
      </dsp:txXfrm>
    </dsp:sp>
    <dsp:sp modelId="{FD2A9379-BD58-4C86-849F-77CA33AA781D}">
      <dsp:nvSpPr>
        <dsp:cNvPr id="0" name=""/>
        <dsp:cNvSpPr/>
      </dsp:nvSpPr>
      <dsp:spPr>
        <a:xfrm>
          <a:off x="4236696" y="3985767"/>
          <a:ext cx="1452023" cy="1452023"/>
        </a:xfrm>
        <a:prstGeom prst="ellipse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</a:t>
          </a:r>
          <a:endParaRPr lang="en-US" sz="1700" kern="1200" dirty="0"/>
        </a:p>
      </dsp:txBody>
      <dsp:txXfrm>
        <a:off x="4449340" y="4198411"/>
        <a:ext cx="1026735" cy="1026735"/>
      </dsp:txXfrm>
    </dsp:sp>
    <dsp:sp modelId="{D112C4FD-A8D9-4F6D-9979-387D86461E6E}">
      <dsp:nvSpPr>
        <dsp:cNvPr id="0" name=""/>
        <dsp:cNvSpPr/>
      </dsp:nvSpPr>
      <dsp:spPr>
        <a:xfrm>
          <a:off x="1648424" y="3985767"/>
          <a:ext cx="1452023" cy="1452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Analyze</a:t>
          </a:r>
          <a:endParaRPr lang="en-US" sz="1700" kern="1200" dirty="0"/>
        </a:p>
      </dsp:txBody>
      <dsp:txXfrm>
        <a:off x="1861068" y="4198411"/>
        <a:ext cx="1026735" cy="1026735"/>
      </dsp:txXfrm>
    </dsp:sp>
    <dsp:sp modelId="{52CD3C7D-FC32-4D08-9214-628EB660E6EC}">
      <dsp:nvSpPr>
        <dsp:cNvPr id="0" name=""/>
        <dsp:cNvSpPr/>
      </dsp:nvSpPr>
      <dsp:spPr>
        <a:xfrm>
          <a:off x="848604" y="1524175"/>
          <a:ext cx="1452023" cy="1452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Optimize</a:t>
          </a:r>
          <a:endParaRPr lang="en-US" sz="1700" kern="1200" dirty="0"/>
        </a:p>
      </dsp:txBody>
      <dsp:txXfrm>
        <a:off x="1061248" y="1736819"/>
        <a:ext cx="1026735" cy="1026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C590D-549C-4E21-93DD-6447F67CF956}">
      <dsp:nvSpPr>
        <dsp:cNvPr id="0" name=""/>
        <dsp:cNvSpPr/>
      </dsp:nvSpPr>
      <dsp:spPr>
        <a:xfrm>
          <a:off x="-4618015" y="-708007"/>
          <a:ext cx="5500945" cy="5500945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9050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C6E6D-AD93-4A5B-9A0F-3A3D1BC46E7A}">
      <dsp:nvSpPr>
        <dsp:cNvPr id="0" name=""/>
        <dsp:cNvSpPr/>
      </dsp:nvSpPr>
      <dsp:spPr>
        <a:xfrm>
          <a:off x="386472" y="255226"/>
          <a:ext cx="3879153" cy="510779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543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Process Validation</a:t>
          </a:r>
          <a:endParaRPr lang="en-US" sz="2600" kern="1200" dirty="0"/>
        </a:p>
      </dsp:txBody>
      <dsp:txXfrm>
        <a:off x="386472" y="255226"/>
        <a:ext cx="3879153" cy="510779"/>
      </dsp:txXfrm>
    </dsp:sp>
    <dsp:sp modelId="{9FD7AA0D-2E9E-44EF-94EE-FD9AC2B32BD4}">
      <dsp:nvSpPr>
        <dsp:cNvPr id="0" name=""/>
        <dsp:cNvSpPr/>
      </dsp:nvSpPr>
      <dsp:spPr>
        <a:xfrm>
          <a:off x="67235" y="191378"/>
          <a:ext cx="638474" cy="638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4BFE8-D358-4C51-9255-E891D9426539}">
      <dsp:nvSpPr>
        <dsp:cNvPr id="0" name=""/>
        <dsp:cNvSpPr/>
      </dsp:nvSpPr>
      <dsp:spPr>
        <a:xfrm>
          <a:off x="752482" y="1021150"/>
          <a:ext cx="3513143" cy="510779"/>
        </a:xfrm>
        <a:prstGeom prst="rect">
          <a:avLst/>
        </a:prstGeom>
        <a:solidFill>
          <a:schemeClr val="accent5">
            <a:shade val="80000"/>
            <a:hueOff val="35023"/>
            <a:satOff val="3820"/>
            <a:lumOff val="475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543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Structural Analysis</a:t>
          </a:r>
          <a:endParaRPr lang="en-US" sz="2600" kern="1200" dirty="0"/>
        </a:p>
      </dsp:txBody>
      <dsp:txXfrm>
        <a:off x="752482" y="1021150"/>
        <a:ext cx="3513143" cy="510779"/>
      </dsp:txXfrm>
    </dsp:sp>
    <dsp:sp modelId="{CB90FA83-2F1D-48E0-84E0-755E04F561D0}">
      <dsp:nvSpPr>
        <dsp:cNvPr id="0" name=""/>
        <dsp:cNvSpPr/>
      </dsp:nvSpPr>
      <dsp:spPr>
        <a:xfrm>
          <a:off x="433244" y="957303"/>
          <a:ext cx="638474" cy="638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35023"/>
              <a:satOff val="3820"/>
              <a:lumOff val="47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D27F2-C264-48F5-8876-CD8F6E270490}">
      <dsp:nvSpPr>
        <dsp:cNvPr id="0" name=""/>
        <dsp:cNvSpPr/>
      </dsp:nvSpPr>
      <dsp:spPr>
        <a:xfrm>
          <a:off x="864817" y="1787075"/>
          <a:ext cx="3400808" cy="510779"/>
        </a:xfrm>
        <a:prstGeom prst="rect">
          <a:avLst/>
        </a:prstGeom>
        <a:solidFill>
          <a:schemeClr val="accent5">
            <a:shade val="80000"/>
            <a:hueOff val="70045"/>
            <a:satOff val="7641"/>
            <a:lumOff val="950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543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Time Analysis</a:t>
          </a:r>
          <a:endParaRPr lang="en-US" sz="2600" kern="1200" dirty="0"/>
        </a:p>
      </dsp:txBody>
      <dsp:txXfrm>
        <a:off x="864817" y="1787075"/>
        <a:ext cx="3400808" cy="510779"/>
      </dsp:txXfrm>
    </dsp:sp>
    <dsp:sp modelId="{99006BC0-8628-4DC8-A0B2-DAE205645F2B}">
      <dsp:nvSpPr>
        <dsp:cNvPr id="0" name=""/>
        <dsp:cNvSpPr/>
      </dsp:nvSpPr>
      <dsp:spPr>
        <a:xfrm>
          <a:off x="545580" y="1723227"/>
          <a:ext cx="638474" cy="638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70045"/>
              <a:satOff val="7641"/>
              <a:lumOff val="9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98C6-E0C6-4E43-AC81-2724C07F9ADA}">
      <dsp:nvSpPr>
        <dsp:cNvPr id="0" name=""/>
        <dsp:cNvSpPr/>
      </dsp:nvSpPr>
      <dsp:spPr>
        <a:xfrm>
          <a:off x="752482" y="2552999"/>
          <a:ext cx="3513143" cy="510779"/>
        </a:xfrm>
        <a:prstGeom prst="rect">
          <a:avLst/>
        </a:prstGeom>
        <a:solidFill>
          <a:schemeClr val="accent5">
            <a:shade val="80000"/>
            <a:hueOff val="105068"/>
            <a:satOff val="11461"/>
            <a:lumOff val="1426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543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Resource Analysis</a:t>
          </a:r>
          <a:endParaRPr lang="en-US" sz="2600" kern="1200" dirty="0"/>
        </a:p>
      </dsp:txBody>
      <dsp:txXfrm>
        <a:off x="752482" y="2552999"/>
        <a:ext cx="3513143" cy="510779"/>
      </dsp:txXfrm>
    </dsp:sp>
    <dsp:sp modelId="{22CF0BC4-6922-4B3E-AE19-D234F0F19B43}">
      <dsp:nvSpPr>
        <dsp:cNvPr id="0" name=""/>
        <dsp:cNvSpPr/>
      </dsp:nvSpPr>
      <dsp:spPr>
        <a:xfrm>
          <a:off x="433244" y="2489152"/>
          <a:ext cx="638474" cy="638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105068"/>
              <a:satOff val="11461"/>
              <a:lumOff val="14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9810D-E4F4-4BF5-9812-58FAD1B5E050}">
      <dsp:nvSpPr>
        <dsp:cNvPr id="0" name=""/>
        <dsp:cNvSpPr/>
      </dsp:nvSpPr>
      <dsp:spPr>
        <a:xfrm>
          <a:off x="386472" y="3318923"/>
          <a:ext cx="3879153" cy="510779"/>
        </a:xfrm>
        <a:prstGeom prst="rect">
          <a:avLst/>
        </a:prstGeom>
        <a:solidFill>
          <a:schemeClr val="accent5">
            <a:shade val="80000"/>
            <a:hueOff val="140090"/>
            <a:satOff val="15282"/>
            <a:lumOff val="1901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543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Calendar Analysis</a:t>
          </a:r>
          <a:endParaRPr lang="en-US" sz="2600" kern="1200" dirty="0"/>
        </a:p>
      </dsp:txBody>
      <dsp:txXfrm>
        <a:off x="386472" y="3318923"/>
        <a:ext cx="3879153" cy="510779"/>
      </dsp:txXfrm>
    </dsp:sp>
    <dsp:sp modelId="{D1F66B06-F59C-4E81-AB1D-67366FD472A4}">
      <dsp:nvSpPr>
        <dsp:cNvPr id="0" name=""/>
        <dsp:cNvSpPr/>
      </dsp:nvSpPr>
      <dsp:spPr>
        <a:xfrm>
          <a:off x="67235" y="3255076"/>
          <a:ext cx="638474" cy="638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140090"/>
              <a:satOff val="15282"/>
              <a:lumOff val="19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AC074-B673-472C-B08C-B9F0EC2F2469}">
      <dsp:nvSpPr>
        <dsp:cNvPr id="0" name=""/>
        <dsp:cNvSpPr/>
      </dsp:nvSpPr>
      <dsp:spPr>
        <a:xfrm>
          <a:off x="2838516" y="1960797"/>
          <a:ext cx="2396529" cy="2396529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Operations Management</a:t>
          </a:r>
          <a:endParaRPr lang="en-US" sz="1600" kern="1200" dirty="0"/>
        </a:p>
      </dsp:txBody>
      <dsp:txXfrm>
        <a:off x="3320325" y="2522172"/>
        <a:ext cx="1432911" cy="1231866"/>
      </dsp:txXfrm>
    </dsp:sp>
    <dsp:sp modelId="{FAD0E3B0-92A9-4273-9862-F9919B27BBA2}">
      <dsp:nvSpPr>
        <dsp:cNvPr id="0" name=""/>
        <dsp:cNvSpPr/>
      </dsp:nvSpPr>
      <dsp:spPr>
        <a:xfrm>
          <a:off x="1444172" y="1394344"/>
          <a:ext cx="1742930" cy="1742930"/>
        </a:xfrm>
        <a:prstGeom prst="gear6">
          <a:avLst/>
        </a:prstGeom>
        <a:solidFill>
          <a:schemeClr val="accent3">
            <a:hueOff val="5624522"/>
            <a:satOff val="1095"/>
            <a:lumOff val="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</a:t>
          </a:r>
          <a:endParaRPr lang="en-US" sz="1600" kern="1200" dirty="0"/>
        </a:p>
      </dsp:txBody>
      <dsp:txXfrm>
        <a:off x="1882960" y="1835784"/>
        <a:ext cx="865354" cy="860050"/>
      </dsp:txXfrm>
    </dsp:sp>
    <dsp:sp modelId="{B5759D3C-F2CA-402A-B6C1-C1ED15C95C54}">
      <dsp:nvSpPr>
        <dsp:cNvPr id="0" name=""/>
        <dsp:cNvSpPr/>
      </dsp:nvSpPr>
      <dsp:spPr>
        <a:xfrm rot="20700000">
          <a:off x="2420391" y="191900"/>
          <a:ext cx="1707716" cy="1707716"/>
        </a:xfrm>
        <a:prstGeom prst="gear6">
          <a:avLst/>
        </a:prstGeom>
        <a:solidFill>
          <a:schemeClr val="accent3">
            <a:hueOff val="11249043"/>
            <a:satOff val="2189"/>
            <a:lumOff val="1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Exploratory</a:t>
          </a:r>
          <a:endParaRPr lang="en-US" sz="1300" kern="1200" dirty="0"/>
        </a:p>
      </dsp:txBody>
      <dsp:txXfrm rot="-20700000">
        <a:off x="2794943" y="566452"/>
        <a:ext cx="958611" cy="958611"/>
      </dsp:txXfrm>
    </dsp:sp>
    <dsp:sp modelId="{AEC25E02-9504-40F9-912B-D18FC902FD68}">
      <dsp:nvSpPr>
        <dsp:cNvPr id="0" name=""/>
        <dsp:cNvSpPr/>
      </dsp:nvSpPr>
      <dsp:spPr>
        <a:xfrm>
          <a:off x="2656030" y="1598146"/>
          <a:ext cx="3067558" cy="3067558"/>
        </a:xfrm>
        <a:prstGeom prst="circularArrow">
          <a:avLst>
            <a:gd name="adj1" fmla="val 4688"/>
            <a:gd name="adj2" fmla="val 299029"/>
            <a:gd name="adj3" fmla="val 2519969"/>
            <a:gd name="adj4" fmla="val 15853108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53521-1848-467E-91BD-78FFA132F671}">
      <dsp:nvSpPr>
        <dsp:cNvPr id="0" name=""/>
        <dsp:cNvSpPr/>
      </dsp:nvSpPr>
      <dsp:spPr>
        <a:xfrm>
          <a:off x="1135502" y="1008000"/>
          <a:ext cx="2228772" cy="222877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5624522"/>
            <a:satOff val="1095"/>
            <a:lumOff val="5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0A9B9-577B-45C2-9CE9-4ECF2B81863E}">
      <dsp:nvSpPr>
        <dsp:cNvPr id="0" name=""/>
        <dsp:cNvSpPr/>
      </dsp:nvSpPr>
      <dsp:spPr>
        <a:xfrm>
          <a:off x="2025378" y="-182853"/>
          <a:ext cx="2403065" cy="240306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11249043"/>
            <a:satOff val="2189"/>
            <a:lumOff val="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20C0D-D142-491D-99B3-1DE62326CB60}">
      <dsp:nvSpPr>
        <dsp:cNvPr id="0" name=""/>
        <dsp:cNvSpPr/>
      </dsp:nvSpPr>
      <dsp:spPr>
        <a:xfrm>
          <a:off x="1191820" y="327323"/>
          <a:ext cx="3397733" cy="33979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600" kern="1200" dirty="0" smtClean="0"/>
            <a:t>T</a:t>
          </a:r>
          <a:r>
            <a:rPr lang="en-US" sz="3600" kern="1200" dirty="0" smtClean="0"/>
            <a:t>he </a:t>
          </a:r>
          <a:r>
            <a:rPr lang="en-US" sz="3600" kern="1200" dirty="0" smtClean="0"/>
            <a:t>Real “Thing”</a:t>
          </a:r>
          <a:endParaRPr lang="en-US" sz="3600" kern="1200" dirty="0"/>
        </a:p>
      </dsp:txBody>
      <dsp:txXfrm>
        <a:off x="1689406" y="824936"/>
        <a:ext cx="2402561" cy="2402691"/>
      </dsp:txXfrm>
    </dsp:sp>
    <dsp:sp modelId="{688661C2-AE40-42C2-AEC7-2BF0E547CD0D}">
      <dsp:nvSpPr>
        <dsp:cNvPr id="0" name=""/>
        <dsp:cNvSpPr/>
      </dsp:nvSpPr>
      <dsp:spPr>
        <a:xfrm>
          <a:off x="3130793" y="172204"/>
          <a:ext cx="377758" cy="3781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8A61C-4FE6-46FE-8013-AAB0AA768B2B}">
      <dsp:nvSpPr>
        <dsp:cNvPr id="0" name=""/>
        <dsp:cNvSpPr/>
      </dsp:nvSpPr>
      <dsp:spPr>
        <a:xfrm>
          <a:off x="2339101" y="3489878"/>
          <a:ext cx="273909" cy="273739"/>
        </a:xfrm>
        <a:prstGeom prst="ellipse">
          <a:avLst/>
        </a:prstGeom>
        <a:solidFill>
          <a:schemeClr val="accent3">
            <a:hueOff val="703065"/>
            <a:satOff val="137"/>
            <a:lumOff val="7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B23BC-A99F-4D9C-9B9E-710EFD4315A9}">
      <dsp:nvSpPr>
        <dsp:cNvPr id="0" name=""/>
        <dsp:cNvSpPr/>
      </dsp:nvSpPr>
      <dsp:spPr>
        <a:xfrm>
          <a:off x="4996362" y="1458391"/>
          <a:ext cx="273909" cy="273739"/>
        </a:xfrm>
        <a:prstGeom prst="ellipse">
          <a:avLst/>
        </a:prstGeom>
        <a:solidFill>
          <a:schemeClr val="accent3">
            <a:hueOff val="1406130"/>
            <a:satOff val="274"/>
            <a:lumOff val="1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9A438-33D8-47B4-9A4E-B4A5AA49E17A}">
      <dsp:nvSpPr>
        <dsp:cNvPr id="0" name=""/>
        <dsp:cNvSpPr/>
      </dsp:nvSpPr>
      <dsp:spPr>
        <a:xfrm>
          <a:off x="3260268" y="3712506"/>
          <a:ext cx="377758" cy="378165"/>
        </a:xfrm>
        <a:prstGeom prst="ellipse">
          <a:avLst/>
        </a:prstGeom>
        <a:solidFill>
          <a:schemeClr val="accent3">
            <a:hueOff val="2109196"/>
            <a:satOff val="410"/>
            <a:lumOff val="22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17BC0-504C-4FFD-B9EA-65DFCB926137}">
      <dsp:nvSpPr>
        <dsp:cNvPr id="0" name=""/>
        <dsp:cNvSpPr/>
      </dsp:nvSpPr>
      <dsp:spPr>
        <a:xfrm>
          <a:off x="2313246" y="709037"/>
          <a:ext cx="273909" cy="273739"/>
        </a:xfrm>
        <a:prstGeom prst="ellipse">
          <a:avLst/>
        </a:prstGeom>
        <a:solidFill>
          <a:schemeClr val="accent3">
            <a:hueOff val="2812261"/>
            <a:satOff val="547"/>
            <a:lumOff val="2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3C599-6331-4D42-B7AA-EB1842C9F1B1}">
      <dsp:nvSpPr>
        <dsp:cNvPr id="0" name=""/>
        <dsp:cNvSpPr/>
      </dsp:nvSpPr>
      <dsp:spPr>
        <a:xfrm>
          <a:off x="1451093" y="2276449"/>
          <a:ext cx="273909" cy="273739"/>
        </a:xfrm>
        <a:prstGeom prst="ellipse">
          <a:avLst/>
        </a:prstGeom>
        <a:solidFill>
          <a:schemeClr val="accent3">
            <a:hueOff val="3515326"/>
            <a:satOff val="684"/>
            <a:lumOff val="36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97630-76E4-4C8F-91FD-DDE88A7BD613}">
      <dsp:nvSpPr>
        <dsp:cNvPr id="0" name=""/>
        <dsp:cNvSpPr/>
      </dsp:nvSpPr>
      <dsp:spPr>
        <a:xfrm>
          <a:off x="129636" y="940195"/>
          <a:ext cx="1381396" cy="1381370"/>
        </a:xfrm>
        <a:prstGeom prst="ellipse">
          <a:avLst/>
        </a:prstGeom>
        <a:solidFill>
          <a:schemeClr val="accent3">
            <a:hueOff val="4218391"/>
            <a:satOff val="821"/>
            <a:lumOff val="441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Process Modeling</a:t>
          </a:r>
          <a:endParaRPr lang="en-US" sz="1400" kern="1200" dirty="0"/>
        </a:p>
      </dsp:txBody>
      <dsp:txXfrm>
        <a:off x="331937" y="1142492"/>
        <a:ext cx="976794" cy="976776"/>
      </dsp:txXfrm>
    </dsp:sp>
    <dsp:sp modelId="{9BA2D116-BEBE-445F-AA83-16D864BF41EB}">
      <dsp:nvSpPr>
        <dsp:cNvPr id="0" name=""/>
        <dsp:cNvSpPr/>
      </dsp:nvSpPr>
      <dsp:spPr>
        <a:xfrm>
          <a:off x="2748853" y="721203"/>
          <a:ext cx="377758" cy="378165"/>
        </a:xfrm>
        <a:prstGeom prst="ellipse">
          <a:avLst/>
        </a:prstGeom>
        <a:solidFill>
          <a:schemeClr val="accent3">
            <a:hueOff val="4921457"/>
            <a:satOff val="958"/>
            <a:lumOff val="5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E87AE-5D3F-4D64-AB1E-0666E5B57864}">
      <dsp:nvSpPr>
        <dsp:cNvPr id="0" name=""/>
        <dsp:cNvSpPr/>
      </dsp:nvSpPr>
      <dsp:spPr>
        <a:xfrm>
          <a:off x="259970" y="2726091"/>
          <a:ext cx="683031" cy="683334"/>
        </a:xfrm>
        <a:prstGeom prst="ellipse">
          <a:avLst/>
        </a:prstGeom>
        <a:solidFill>
          <a:schemeClr val="accent3">
            <a:hueOff val="5624522"/>
            <a:satOff val="1095"/>
            <a:lumOff val="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FE292-3FF5-47B9-BDBF-444C808CDC47}">
      <dsp:nvSpPr>
        <dsp:cNvPr id="0" name=""/>
        <dsp:cNvSpPr/>
      </dsp:nvSpPr>
      <dsp:spPr>
        <a:xfrm>
          <a:off x="3956218" y="1760717"/>
          <a:ext cx="1381396" cy="1381370"/>
        </a:xfrm>
        <a:prstGeom prst="ellipse">
          <a:avLst/>
        </a:prstGeom>
        <a:solidFill>
          <a:schemeClr val="accent3">
            <a:hueOff val="6327587"/>
            <a:satOff val="1231"/>
            <a:lumOff val="6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Pure </a:t>
          </a:r>
          <a:r>
            <a:rPr lang="pl-PL" sz="2000" kern="1200" dirty="0" smtClean="0"/>
            <a:t>Math</a:t>
          </a:r>
          <a:endParaRPr lang="en-US" sz="2000" kern="1200" dirty="0"/>
        </a:p>
      </dsp:txBody>
      <dsp:txXfrm>
        <a:off x="4158519" y="1963014"/>
        <a:ext cx="976794" cy="976776"/>
      </dsp:txXfrm>
    </dsp:sp>
    <dsp:sp modelId="{E5A0BCD7-DDA7-4FB9-9123-6DA61CF4B5E5}">
      <dsp:nvSpPr>
        <dsp:cNvPr id="0" name=""/>
        <dsp:cNvSpPr/>
      </dsp:nvSpPr>
      <dsp:spPr>
        <a:xfrm>
          <a:off x="4321917" y="1244350"/>
          <a:ext cx="377758" cy="378165"/>
        </a:xfrm>
        <a:prstGeom prst="ellipse">
          <a:avLst/>
        </a:prstGeom>
        <a:solidFill>
          <a:schemeClr val="accent3">
            <a:hueOff val="7030652"/>
            <a:satOff val="1368"/>
            <a:lumOff val="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51AA-52E0-4AD9-8C27-F96AD36C7A05}">
      <dsp:nvSpPr>
        <dsp:cNvPr id="0" name=""/>
        <dsp:cNvSpPr/>
      </dsp:nvSpPr>
      <dsp:spPr>
        <a:xfrm>
          <a:off x="0" y="3539199"/>
          <a:ext cx="273909" cy="273739"/>
        </a:xfrm>
        <a:prstGeom prst="ellipse">
          <a:avLst/>
        </a:prstGeom>
        <a:solidFill>
          <a:schemeClr val="accent3">
            <a:hueOff val="7733718"/>
            <a:satOff val="1505"/>
            <a:lumOff val="80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E46B-B92A-443B-B88F-7F3D84A62DE9}">
      <dsp:nvSpPr>
        <dsp:cNvPr id="0" name=""/>
        <dsp:cNvSpPr/>
      </dsp:nvSpPr>
      <dsp:spPr>
        <a:xfrm>
          <a:off x="2729338" y="3149373"/>
          <a:ext cx="273909" cy="273739"/>
        </a:xfrm>
        <a:prstGeom prst="ellipse">
          <a:avLst/>
        </a:prstGeom>
        <a:solidFill>
          <a:schemeClr val="accent3">
            <a:hueOff val="8436782"/>
            <a:satOff val="1642"/>
            <a:lumOff val="88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735D-D260-4399-B556-D0794489842F}">
      <dsp:nvSpPr>
        <dsp:cNvPr id="0" name=""/>
        <dsp:cNvSpPr/>
      </dsp:nvSpPr>
      <dsp:spPr>
        <a:xfrm>
          <a:off x="3512198" y="3207634"/>
          <a:ext cx="1381396" cy="1381370"/>
        </a:xfrm>
        <a:prstGeom prst="ellipse">
          <a:avLst/>
        </a:prstGeom>
        <a:solidFill>
          <a:schemeClr val="accent3">
            <a:hueOff val="9139848"/>
            <a:satOff val="1779"/>
            <a:lumOff val="955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Pure Testing</a:t>
          </a:r>
          <a:endParaRPr lang="en-US" sz="1600" kern="1200" dirty="0"/>
        </a:p>
      </dsp:txBody>
      <dsp:txXfrm>
        <a:off x="3714499" y="3409931"/>
        <a:ext cx="976794" cy="976776"/>
      </dsp:txXfrm>
    </dsp:sp>
    <dsp:sp modelId="{5A9D2F0C-5250-4815-838F-1E0E22B23D97}">
      <dsp:nvSpPr>
        <dsp:cNvPr id="0" name=""/>
        <dsp:cNvSpPr/>
      </dsp:nvSpPr>
      <dsp:spPr>
        <a:xfrm>
          <a:off x="5198706" y="2629775"/>
          <a:ext cx="273909" cy="273739"/>
        </a:xfrm>
        <a:prstGeom prst="ellipse">
          <a:avLst/>
        </a:prstGeom>
        <a:solidFill>
          <a:schemeClr val="accent3">
            <a:hueOff val="9842913"/>
            <a:satOff val="1915"/>
            <a:lumOff val="10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89B53-B4D7-4142-9869-2FA25577B4D1}">
      <dsp:nvSpPr>
        <dsp:cNvPr id="0" name=""/>
        <dsp:cNvSpPr/>
      </dsp:nvSpPr>
      <dsp:spPr>
        <a:xfrm>
          <a:off x="828728" y="3185179"/>
          <a:ext cx="1518002" cy="1517973"/>
        </a:xfrm>
        <a:prstGeom prst="ellipse">
          <a:avLst/>
        </a:prstGeom>
        <a:solidFill>
          <a:schemeClr val="accent3">
            <a:hueOff val="10545978"/>
            <a:satOff val="2052"/>
            <a:lumOff val="110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Guess-work</a:t>
          </a:r>
          <a:endParaRPr lang="en-US" sz="1600" kern="1200" dirty="0"/>
        </a:p>
      </dsp:txBody>
      <dsp:txXfrm>
        <a:off x="1051034" y="3407481"/>
        <a:ext cx="1073390" cy="1073369"/>
      </dsp:txXfrm>
    </dsp:sp>
    <dsp:sp modelId="{CD8E2247-CDFD-4F0A-81F2-57DD3ACA56B8}">
      <dsp:nvSpPr>
        <dsp:cNvPr id="0" name=""/>
        <dsp:cNvSpPr/>
      </dsp:nvSpPr>
      <dsp:spPr>
        <a:xfrm>
          <a:off x="2856884" y="3813445"/>
          <a:ext cx="273909" cy="273739"/>
        </a:xfrm>
        <a:prstGeom prst="ellipse">
          <a:avLst/>
        </a:prstGeom>
        <a:solidFill>
          <a:schemeClr val="accent3">
            <a:hueOff val="11249043"/>
            <a:satOff val="2189"/>
            <a:lumOff val="1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AC3B5-332D-4C0E-81FD-5B67E1EF6C57}">
      <dsp:nvSpPr>
        <dsp:cNvPr id="0" name=""/>
        <dsp:cNvSpPr/>
      </dsp:nvSpPr>
      <dsp:spPr>
        <a:xfrm rot="1350981">
          <a:off x="2005273" y="1078424"/>
          <a:ext cx="2031824" cy="11287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Expensive</a:t>
          </a:r>
          <a:endParaRPr lang="en-US" sz="2100" kern="1200" dirty="0"/>
        </a:p>
      </dsp:txBody>
      <dsp:txXfrm>
        <a:off x="2038334" y="1111485"/>
        <a:ext cx="1965702" cy="1062669"/>
      </dsp:txXfrm>
    </dsp:sp>
    <dsp:sp modelId="{87836E26-D85D-43B5-AEDA-5F157DAA1973}">
      <dsp:nvSpPr>
        <dsp:cNvPr id="0" name=""/>
        <dsp:cNvSpPr/>
      </dsp:nvSpPr>
      <dsp:spPr>
        <a:xfrm rot="20833481">
          <a:off x="3755617" y="591847"/>
          <a:ext cx="2031824" cy="11287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543487"/>
            <a:satOff val="3482"/>
            <a:lumOff val="159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43487"/>
              <a:satOff val="3482"/>
              <a:lumOff val="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Hard to do or understand</a:t>
          </a:r>
          <a:endParaRPr lang="en-US" sz="2100" kern="1200" dirty="0"/>
        </a:p>
      </dsp:txBody>
      <dsp:txXfrm>
        <a:off x="3788678" y="624908"/>
        <a:ext cx="1965702" cy="1062669"/>
      </dsp:txXfrm>
    </dsp:sp>
    <dsp:sp modelId="{FEA1AAD4-9D01-4CE8-B041-889B7655D169}">
      <dsp:nvSpPr>
        <dsp:cNvPr id="0" name=""/>
        <dsp:cNvSpPr/>
      </dsp:nvSpPr>
      <dsp:spPr>
        <a:xfrm>
          <a:off x="3579142" y="4797362"/>
          <a:ext cx="846593" cy="846593"/>
        </a:xfrm>
        <a:prstGeom prst="triangle">
          <a:avLst/>
        </a:prstGeom>
        <a:solidFill>
          <a:schemeClr val="accent2">
            <a:tint val="40000"/>
            <a:alpha val="90000"/>
            <a:hueOff val="-1086975"/>
            <a:satOff val="6965"/>
            <a:lumOff val="31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86975"/>
              <a:satOff val="6965"/>
              <a:lumOff val="3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58302-74CA-4346-B5E1-6E38176FDB0D}">
      <dsp:nvSpPr>
        <dsp:cNvPr id="0" name=""/>
        <dsp:cNvSpPr/>
      </dsp:nvSpPr>
      <dsp:spPr>
        <a:xfrm rot="240000">
          <a:off x="1461883" y="4434587"/>
          <a:ext cx="5081111" cy="355305"/>
        </a:xfrm>
        <a:prstGeom prst="rect">
          <a:avLst/>
        </a:prstGeom>
        <a:solidFill>
          <a:schemeClr val="accent2">
            <a:tint val="40000"/>
            <a:alpha val="90000"/>
            <a:hueOff val="-1630462"/>
            <a:satOff val="10447"/>
            <a:lumOff val="47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630462"/>
              <a:satOff val="10447"/>
              <a:lumOff val="4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56396-BA13-4357-9F82-B7BE1F5298F8}">
      <dsp:nvSpPr>
        <dsp:cNvPr id="0" name=""/>
        <dsp:cNvSpPr/>
      </dsp:nvSpPr>
      <dsp:spPr>
        <a:xfrm rot="240000">
          <a:off x="4512649" y="3546235"/>
          <a:ext cx="2027315" cy="9445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Can’t be done with partial data…</a:t>
          </a:r>
          <a:endParaRPr lang="en-US" sz="1700" kern="1200" dirty="0"/>
        </a:p>
      </dsp:txBody>
      <dsp:txXfrm>
        <a:off x="4558757" y="3592343"/>
        <a:ext cx="1935099" cy="852305"/>
      </dsp:txXfrm>
    </dsp:sp>
    <dsp:sp modelId="{FEE28E58-7CC7-46B8-A42B-41C3902FEFC6}">
      <dsp:nvSpPr>
        <dsp:cNvPr id="0" name=""/>
        <dsp:cNvSpPr/>
      </dsp:nvSpPr>
      <dsp:spPr>
        <a:xfrm rot="799488">
          <a:off x="4586020" y="2530323"/>
          <a:ext cx="2027315" cy="944521"/>
        </a:xfrm>
        <a:prstGeom prst="roundRect">
          <a:avLst/>
        </a:prstGeom>
        <a:solidFill>
          <a:schemeClr val="accent2">
            <a:hueOff val="-332684"/>
            <a:satOff val="2054"/>
            <a:lumOff val="-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Needs tons of data</a:t>
          </a:r>
          <a:endParaRPr lang="en-US" sz="1700" kern="1200" dirty="0"/>
        </a:p>
      </dsp:txBody>
      <dsp:txXfrm>
        <a:off x="4632128" y="2576431"/>
        <a:ext cx="1935099" cy="852305"/>
      </dsp:txXfrm>
    </dsp:sp>
    <dsp:sp modelId="{8E66AA9E-00EC-4562-B1C4-D539DC5997B0}">
      <dsp:nvSpPr>
        <dsp:cNvPr id="0" name=""/>
        <dsp:cNvSpPr/>
      </dsp:nvSpPr>
      <dsp:spPr>
        <a:xfrm rot="21177378">
          <a:off x="4394203" y="1545829"/>
          <a:ext cx="2027315" cy="944521"/>
        </a:xfrm>
        <a:prstGeom prst="roundRect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Something only Statisticians can do</a:t>
          </a:r>
          <a:endParaRPr lang="en-US" sz="1700" kern="1200" dirty="0"/>
        </a:p>
      </dsp:txBody>
      <dsp:txXfrm>
        <a:off x="4440311" y="1591937"/>
        <a:ext cx="1935099" cy="852305"/>
      </dsp:txXfrm>
    </dsp:sp>
    <dsp:sp modelId="{AD798A12-73EE-4DCC-B03D-EEAEDE3B17DE}">
      <dsp:nvSpPr>
        <dsp:cNvPr id="0" name=""/>
        <dsp:cNvSpPr/>
      </dsp:nvSpPr>
      <dsp:spPr>
        <a:xfrm rot="240000">
          <a:off x="1606011" y="3343053"/>
          <a:ext cx="2027315" cy="944521"/>
        </a:xfrm>
        <a:prstGeom prst="roundRect">
          <a:avLst/>
        </a:prstGeom>
        <a:solidFill>
          <a:schemeClr val="accent2">
            <a:hueOff val="-998051"/>
            <a:satOff val="6162"/>
            <a:lumOff val="-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People can’t understand it</a:t>
          </a:r>
          <a:endParaRPr lang="en-US" sz="1700" kern="1200" dirty="0"/>
        </a:p>
      </dsp:txBody>
      <dsp:txXfrm>
        <a:off x="1652119" y="3389161"/>
        <a:ext cx="1935099" cy="852305"/>
      </dsp:txXfrm>
    </dsp:sp>
    <dsp:sp modelId="{702B3E32-12C3-44B9-A842-432899CB531F}">
      <dsp:nvSpPr>
        <dsp:cNvPr id="0" name=""/>
        <dsp:cNvSpPr/>
      </dsp:nvSpPr>
      <dsp:spPr>
        <a:xfrm rot="21211070">
          <a:off x="1679383" y="2327141"/>
          <a:ext cx="2027315" cy="944521"/>
        </a:xfrm>
        <a:prstGeom prst="round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Risky</a:t>
          </a:r>
          <a:endParaRPr lang="en-US" sz="1700" kern="1200" dirty="0"/>
        </a:p>
      </dsp:txBody>
      <dsp:txXfrm>
        <a:off x="1725491" y="2373249"/>
        <a:ext cx="1935099" cy="852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pl-PL" smtClean="0"/>
              <a:t>29.03.2019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pl-PL" smtClean="0"/>
              <a:t>29.03.2019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29.03.2019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0567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29.03.2019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13797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29898" y="3771174"/>
            <a:ext cx="7277753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29.03.2019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1489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29.03.2019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2276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29.03.2019</a:t>
            </a:fld>
            <a:endParaRPr lang="pl-P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63316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29.03.2019</a:t>
            </a:fld>
            <a:endParaRPr lang="pl-P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32393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pl-PL" smtClean="0"/>
              <a:t>29.03.2019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78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pl-PL" smtClean="0"/>
              <a:t>29.03.2019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6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pl-PL" smtClean="0"/>
              <a:t>29.03.2019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66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29.03.2019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0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pl-PL" smtClean="0"/>
              <a:t>29.03.2019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9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pl-PL" smtClean="0"/>
              <a:t>29.03.2019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98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29.03.2019</a:t>
            </a:fld>
            <a:endParaRPr lang="pl-PL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39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pl-PL" smtClean="0"/>
              <a:t>29.03.2019</a:t>
            </a:fld>
            <a:endParaRPr lang="pl-PL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73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pl-PL" smtClean="0"/>
              <a:t>29.03.2019</a:t>
            </a:fld>
            <a:endParaRPr lang="pl-PL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32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29.03.2019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61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6770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01A9C7-C274-4F50-89C9-83BDB06EDB81}" type="datetime1">
              <a:rPr lang="pl-PL" smtClean="0"/>
              <a:pPr/>
              <a:t>29.03.2019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19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psim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6600" b="1" i="0" baseline="0" dirty="0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Business </a:t>
            </a:r>
            <a:r>
              <a:rPr lang="pl-PL" sz="6600" b="1" i="0" baseline="0" dirty="0" err="1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Process</a:t>
            </a:r>
            <a:r>
              <a:rPr lang="pl-PL" sz="6600" b="1" i="0" baseline="0" dirty="0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 </a:t>
            </a:r>
            <a:r>
              <a:rPr lang="pl-PL" sz="6600" b="1" i="0" baseline="0" dirty="0" err="1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Simulation</a:t>
            </a:r>
            <a:endParaRPr lang="pl-PL" sz="6600" b="1" i="0" baseline="0" dirty="0">
              <a:solidFill>
                <a:schemeClr val="tx1"/>
              </a:solidFill>
              <a:effectLst>
                <a:outerShdw blurRad="50800" dist="25400" dir="2700000" algn="b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  <a:ea typeface="+mj-ea"/>
              <a:cs typeface="+mj-cs"/>
            </a:endParaRPr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Business </a:t>
            </a:r>
            <a:r>
              <a:rPr lang="pl-PL" dirty="0" err="1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Process</a:t>
            </a: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Engineering and </a:t>
            </a:r>
            <a:r>
              <a:rPr lang="pl-PL" dirty="0" err="1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workflow</a:t>
            </a: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</a:t>
            </a:r>
            <a:r>
              <a:rPr lang="pl-PL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systems</a:t>
            </a:r>
            <a:endParaRPr lang="pl-PL" sz="2800" b="0" i="0" baseline="0" dirty="0">
              <a:solidFill>
                <a:schemeClr val="tx1"/>
              </a:solidFill>
              <a:effectLst>
                <a:outerShdw blurRad="50800" dist="25400" dir="2700000" algn="t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Simulation vs. Alternatives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Experimenting </a:t>
            </a:r>
            <a:r>
              <a:rPr lang="en-US" sz="1800" dirty="0"/>
              <a:t>with the </a:t>
            </a:r>
            <a:r>
              <a:rPr lang="en-US" sz="1800" dirty="0" smtClean="0"/>
              <a:t>Real Thing/Process:</a:t>
            </a:r>
          </a:p>
          <a:p>
            <a:pPr lvl="1"/>
            <a:r>
              <a:rPr lang="en-US" sz="1600" dirty="0" smtClean="0"/>
              <a:t>Do we have a/the REAL THING?</a:t>
            </a:r>
          </a:p>
          <a:p>
            <a:pPr lvl="1"/>
            <a:r>
              <a:rPr lang="en-US" sz="1600" dirty="0" smtClean="0"/>
              <a:t>Technically/operationally possible?</a:t>
            </a:r>
          </a:p>
          <a:p>
            <a:pPr lvl="1"/>
            <a:r>
              <a:rPr lang="en-US" sz="1600" dirty="0" smtClean="0"/>
              <a:t>Convenient? Any distractions?</a:t>
            </a:r>
          </a:p>
          <a:p>
            <a:pPr lvl="1"/>
            <a:r>
              <a:rPr lang="en-US" sz="1600" dirty="0" smtClean="0"/>
              <a:t>Practical? Costs, resources…</a:t>
            </a:r>
          </a:p>
          <a:p>
            <a:pPr lvl="1"/>
            <a:r>
              <a:rPr lang="en-US" sz="1600" dirty="0" smtClean="0"/>
              <a:t>Too risky? Can we control it?</a:t>
            </a:r>
          </a:p>
          <a:p>
            <a:pPr lvl="1"/>
            <a:r>
              <a:rPr lang="en-US" sz="1600" dirty="0" smtClean="0"/>
              <a:t>Do we have enough time?</a:t>
            </a:r>
          </a:p>
          <a:p>
            <a:pPr lvl="2"/>
            <a:r>
              <a:rPr lang="en-US" dirty="0" smtClean="0"/>
              <a:t>Any processes too long to even try it?</a:t>
            </a:r>
          </a:p>
          <a:p>
            <a:pPr lvl="1"/>
            <a:r>
              <a:rPr lang="en-US" sz="1600" dirty="0" smtClean="0"/>
              <a:t>Politically/strategically possible? </a:t>
            </a:r>
          </a:p>
          <a:p>
            <a:pPr lvl="2"/>
            <a:r>
              <a:rPr lang="en-US" dirty="0" smtClean="0"/>
              <a:t>Any possible misinterpretations?</a:t>
            </a:r>
          </a:p>
          <a:p>
            <a:pPr lvl="2"/>
            <a:r>
              <a:rPr lang="en-US" dirty="0" smtClean="0"/>
              <a:t>Can competitors find out about it?</a:t>
            </a:r>
          </a:p>
          <a:p>
            <a:pPr marL="457063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83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Simulation vs. Alternatives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Using Mathematical Models:</a:t>
            </a:r>
          </a:p>
          <a:p>
            <a:pPr lvl="1"/>
            <a:r>
              <a:rPr lang="en-US" dirty="0" smtClean="0"/>
              <a:t>Possible? </a:t>
            </a:r>
          </a:p>
          <a:p>
            <a:pPr lvl="2"/>
            <a:r>
              <a:rPr lang="en-US" dirty="0" smtClean="0"/>
              <a:t>Do we have the Knowledge?</a:t>
            </a:r>
            <a:endParaRPr lang="en-US" dirty="0"/>
          </a:p>
          <a:p>
            <a:pPr lvl="2"/>
            <a:r>
              <a:rPr lang="en-US" dirty="0" smtClean="0"/>
              <a:t>Do we have the “Rocket scientist”?</a:t>
            </a:r>
          </a:p>
          <a:p>
            <a:pPr lvl="2"/>
            <a:r>
              <a:rPr lang="en-US" dirty="0" smtClean="0"/>
              <a:t>Do we have the Data? </a:t>
            </a:r>
          </a:p>
          <a:p>
            <a:pPr lvl="1"/>
            <a:r>
              <a:rPr lang="en-US" dirty="0" smtClean="0"/>
              <a:t>Too complex? </a:t>
            </a:r>
          </a:p>
          <a:p>
            <a:pPr lvl="2"/>
            <a:r>
              <a:rPr lang="en-US" dirty="0" smtClean="0"/>
              <a:t>Any moving parts?</a:t>
            </a:r>
          </a:p>
          <a:p>
            <a:pPr lvl="2"/>
            <a:r>
              <a:rPr lang="en-US" dirty="0" smtClean="0"/>
              <a:t>Any complex interdependencies?</a:t>
            </a:r>
          </a:p>
          <a:p>
            <a:pPr lvl="1"/>
            <a:r>
              <a:rPr lang="en-US" dirty="0" smtClean="0"/>
              <a:t>Predictable? Any uncertainties?</a:t>
            </a:r>
          </a:p>
          <a:p>
            <a:pPr lvl="2"/>
            <a:r>
              <a:rPr lang="en-US" dirty="0" smtClean="0"/>
              <a:t>Certain about the… uncertainties?</a:t>
            </a:r>
          </a:p>
          <a:p>
            <a:pPr lvl="2"/>
            <a:r>
              <a:rPr lang="en-US" dirty="0" smtClean="0"/>
              <a:t>Can we model the data behind the model?</a:t>
            </a:r>
            <a:endParaRPr lang="en-US" dirty="0"/>
          </a:p>
          <a:p>
            <a:pPr marL="4570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Simulation vs. Alternatives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Guessing (“What do we THINK it would happen?”)</a:t>
            </a:r>
          </a:p>
          <a:p>
            <a:pPr lvl="1"/>
            <a:r>
              <a:rPr lang="en-US" dirty="0" smtClean="0"/>
              <a:t>Possible?</a:t>
            </a:r>
          </a:p>
          <a:p>
            <a:pPr lvl="1"/>
            <a:r>
              <a:rPr lang="en-US" smtClean="0"/>
              <a:t>Can we tell if we are right?</a:t>
            </a:r>
            <a:endParaRPr lang="en-US" dirty="0" smtClean="0"/>
          </a:p>
          <a:p>
            <a:pPr lvl="1"/>
            <a:r>
              <a:rPr lang="en-US" dirty="0" smtClean="0"/>
              <a:t>How risky (if we are wrong)?</a:t>
            </a:r>
          </a:p>
          <a:p>
            <a:pPr lvl="1"/>
            <a:r>
              <a:rPr lang="en-US" dirty="0" smtClean="0"/>
              <a:t>Who </a:t>
            </a:r>
            <a:r>
              <a:rPr lang="en-US" smtClean="0"/>
              <a:t>knows enough (for smart guesses)?</a:t>
            </a:r>
            <a:endParaRPr lang="en-US" dirty="0" smtClean="0"/>
          </a:p>
          <a:p>
            <a:pPr lvl="1"/>
            <a:r>
              <a:rPr lang="en-US" dirty="0" smtClean="0"/>
              <a:t>Any differences of opinion?</a:t>
            </a:r>
          </a:p>
          <a:p>
            <a:pPr lvl="1"/>
            <a:r>
              <a:rPr lang="en-US" dirty="0" smtClean="0"/>
              <a:t>How many chances do we have </a:t>
            </a:r>
            <a:br>
              <a:rPr lang="en-US" dirty="0" smtClean="0"/>
            </a:br>
            <a:r>
              <a:rPr lang="en-US" dirty="0" smtClean="0"/>
              <a:t>(before we get it right)?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0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Myths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Limited applicability</a:t>
            </a:r>
          </a:p>
          <a:p>
            <a:pPr lvl="0"/>
            <a:r>
              <a:rPr lang="en-US" dirty="0"/>
              <a:t>Too complex</a:t>
            </a:r>
          </a:p>
          <a:p>
            <a:pPr lvl="0"/>
            <a:r>
              <a:rPr lang="en-US" dirty="0"/>
              <a:t>Too expensive (to setup and run)</a:t>
            </a:r>
          </a:p>
          <a:p>
            <a:pPr lvl="0"/>
            <a:r>
              <a:rPr lang="en-US" dirty="0"/>
              <a:t>Too expensive (tools)		</a:t>
            </a:r>
          </a:p>
          <a:p>
            <a:pPr lvl="0"/>
            <a:r>
              <a:rPr lang="en-US" dirty="0"/>
              <a:t>Only </a:t>
            </a:r>
            <a:r>
              <a:rPr lang="en-US" dirty="0" smtClean="0"/>
              <a:t>highly specialized people (the SIM-experts) </a:t>
            </a:r>
            <a:r>
              <a:rPr lang="en-US" dirty="0"/>
              <a:t>can do it</a:t>
            </a:r>
          </a:p>
          <a:p>
            <a:pPr lvl="0"/>
            <a:r>
              <a:rPr lang="en-US" dirty="0"/>
              <a:t>There are </a:t>
            </a:r>
            <a:r>
              <a:rPr lang="en-US" dirty="0" smtClean="0"/>
              <a:t>ALWAYS easier </a:t>
            </a:r>
            <a:r>
              <a:rPr lang="en-US" dirty="0"/>
              <a:t>ways to do it (using other methods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Simulations are THE ONLY WAT to do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sz="3199" dirty="0"/>
              <a:t>Process Modeling</a:t>
            </a:r>
          </a:p>
          <a:p>
            <a:pPr lvl="0"/>
            <a:r>
              <a:rPr lang="en-US" sz="3199" dirty="0"/>
              <a:t>Data:</a:t>
            </a:r>
          </a:p>
          <a:p>
            <a:pPr lvl="1"/>
            <a:r>
              <a:rPr lang="en-US" sz="2799" dirty="0"/>
              <a:t>In: Parameters</a:t>
            </a:r>
          </a:p>
          <a:p>
            <a:pPr lvl="1"/>
            <a:r>
              <a:rPr lang="en-US" sz="2799" dirty="0"/>
              <a:t>Out: Results</a:t>
            </a:r>
          </a:p>
          <a:p>
            <a:r>
              <a:rPr lang="en-US" sz="3199" dirty="0"/>
              <a:t>Analysis:</a:t>
            </a:r>
          </a:p>
          <a:p>
            <a:pPr lvl="1"/>
            <a:r>
              <a:rPr lang="en-US" sz="2799" dirty="0"/>
              <a:t>Multi-level Analysis</a:t>
            </a:r>
          </a:p>
          <a:p>
            <a:pPr lvl="1"/>
            <a:r>
              <a:rPr lang="en-US" sz="2799" dirty="0"/>
              <a:t>Scenarios &amp; What-If Analyses</a:t>
            </a:r>
          </a:p>
          <a:p>
            <a:pPr lvl="0"/>
            <a:r>
              <a:rPr lang="en-US" sz="3199" dirty="0"/>
              <a:t>Interpretation:</a:t>
            </a:r>
          </a:p>
          <a:p>
            <a:pPr lvl="1"/>
            <a:r>
              <a:rPr lang="en-US" sz="2999" dirty="0"/>
              <a:t>Unexpected (OK) vs. Unexplained (not OK!)</a:t>
            </a:r>
          </a:p>
          <a:p>
            <a:pPr lvl="1"/>
            <a:r>
              <a:rPr lang="en-US" sz="2999" dirty="0"/>
              <a:t>Options/ideas to optimize</a:t>
            </a:r>
          </a:p>
          <a:p>
            <a:pPr lvl="0"/>
            <a:r>
              <a:rPr lang="en-US" sz="3199" dirty="0"/>
              <a:t>Standards &amp; Best Practices</a:t>
            </a:r>
          </a:p>
          <a:p>
            <a:pPr lvl="0"/>
            <a:r>
              <a:rPr lang="en-US" sz="3199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58267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31" y="1352264"/>
            <a:ext cx="6094546" cy="5439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Process Model(s) [BPMN]</a:t>
            </a:r>
            <a:endParaRPr lang="en-US" sz="3199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03025" y="2052919"/>
            <a:ext cx="4343315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Core Process Elements:</a:t>
            </a:r>
          </a:p>
          <a:p>
            <a:r>
              <a:rPr lang="en-US" dirty="0" smtClean="0"/>
              <a:t>Activities: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Sub-Processes</a:t>
            </a:r>
          </a:p>
          <a:p>
            <a:r>
              <a:rPr lang="en-US" dirty="0" smtClean="0"/>
              <a:t>Decisions/Gateways:</a:t>
            </a:r>
          </a:p>
          <a:p>
            <a:pPr lvl="1"/>
            <a:r>
              <a:rPr lang="en-US" dirty="0" smtClean="0"/>
              <a:t>Exclusive work (either A or B)</a:t>
            </a:r>
          </a:p>
          <a:p>
            <a:pPr lvl="1"/>
            <a:r>
              <a:rPr lang="en-US" dirty="0" smtClean="0"/>
              <a:t>Parallel work (A and B)</a:t>
            </a:r>
          </a:p>
          <a:p>
            <a:pPr lvl="1"/>
            <a:r>
              <a:rPr lang="en-US" dirty="0" smtClean="0"/>
              <a:t>Optional work (A and/or B and/or C)</a:t>
            </a:r>
          </a:p>
          <a:p>
            <a:r>
              <a:rPr lang="en-US" dirty="0" smtClean="0"/>
              <a:t>Events:</a:t>
            </a:r>
          </a:p>
          <a:p>
            <a:pPr lvl="1"/>
            <a:r>
              <a:rPr lang="en-US" dirty="0" smtClean="0"/>
              <a:t>Start + Trigger</a:t>
            </a:r>
          </a:p>
          <a:p>
            <a:pPr lvl="1"/>
            <a:r>
              <a:rPr lang="en-US" dirty="0" smtClean="0"/>
              <a:t>End (Waiting or Terminating)</a:t>
            </a:r>
          </a:p>
          <a:p>
            <a:pPr lvl="1"/>
            <a:r>
              <a:rPr lang="en-US" dirty="0" smtClean="0"/>
              <a:t>Intermediate (e.g. Delays, Messages, etc.)</a:t>
            </a:r>
          </a:p>
          <a:p>
            <a:pPr lvl="1"/>
            <a:r>
              <a:rPr lang="en-US" dirty="0" smtClean="0"/>
              <a:t>Interrupting (e.g. Timers, Exceptions, Cancellations,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8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12" y="1395861"/>
            <a:ext cx="7047648" cy="51809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Process Modeling (2)</a:t>
            </a:r>
            <a:endParaRPr lang="en-US" sz="3199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03025" y="2052919"/>
            <a:ext cx="3119179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Work coordination:</a:t>
            </a:r>
          </a:p>
          <a:p>
            <a:r>
              <a:rPr lang="en-US" dirty="0" smtClean="0"/>
              <a:t>Orchestration (within Processes)</a:t>
            </a:r>
          </a:p>
          <a:p>
            <a:r>
              <a:rPr lang="en-US" dirty="0" smtClean="0"/>
              <a:t>Collaboration (between Processes)</a:t>
            </a:r>
          </a:p>
        </p:txBody>
      </p:sp>
    </p:spTree>
    <p:extLst>
      <p:ext uri="{BB962C8B-B14F-4D97-AF65-F5344CB8AC3E}">
        <p14:creationId xmlns:p14="http://schemas.microsoft.com/office/powerpoint/2010/main" val="12471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Multi-Levels of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Process </a:t>
            </a:r>
            <a:r>
              <a:rPr lang="en-US" dirty="0" smtClean="0"/>
              <a:t>Validation: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Infinite loops</a:t>
            </a:r>
          </a:p>
          <a:p>
            <a:pPr lvl="1"/>
            <a:r>
              <a:rPr lang="en-US" dirty="0" smtClean="0"/>
              <a:t>Branches that are never used</a:t>
            </a:r>
          </a:p>
          <a:p>
            <a:pPr lvl="1"/>
            <a:r>
              <a:rPr lang="en-US" dirty="0" smtClean="0"/>
              <a:t>Logic faults (e.g. unexpected work items/tokens)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Time &amp; Throughput </a:t>
            </a:r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Processing &amp; Cycle Times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Resources &amp; Constraint </a:t>
            </a:r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Resource Capacity &amp; Over/Under Utilization</a:t>
            </a:r>
          </a:p>
          <a:p>
            <a:pPr lvl="1"/>
            <a:r>
              <a:rPr lang="en-US" dirty="0" smtClean="0"/>
              <a:t>Delays (due to waiting on available resources)</a:t>
            </a:r>
          </a:p>
          <a:p>
            <a:pPr lvl="1"/>
            <a:r>
              <a:rPr lang="en-US" dirty="0" smtClean="0"/>
              <a:t>Costs (fixed &amp; variable)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Calendar:</a:t>
            </a:r>
          </a:p>
          <a:p>
            <a:pPr lvl="1"/>
            <a:r>
              <a:rPr lang="en-US" dirty="0" smtClean="0"/>
              <a:t>Resources availability by Calendar Periods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74" y="3851695"/>
            <a:ext cx="4085161" cy="2437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Inputs (parameters):</a:t>
            </a:r>
          </a:p>
          <a:p>
            <a:pPr lvl="0"/>
            <a:r>
              <a:rPr lang="en-US" dirty="0" smtClean="0"/>
              <a:t>Historical data</a:t>
            </a:r>
            <a:endParaRPr lang="en-US" dirty="0"/>
          </a:p>
          <a:p>
            <a:pPr lvl="0"/>
            <a:r>
              <a:rPr lang="en-US" dirty="0" smtClean="0"/>
              <a:t>Estimates (constant)</a:t>
            </a:r>
          </a:p>
          <a:p>
            <a:pPr lvl="0"/>
            <a:r>
              <a:rPr lang="en-US" dirty="0" smtClean="0"/>
              <a:t>Probabilistic/Statistical (distributions)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452718"/>
            <a:ext cx="4584020" cy="317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952" y="2235874"/>
            <a:ext cx="3819214" cy="323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88" y="1268760"/>
            <a:ext cx="7582232" cy="5131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03025" y="2052919"/>
            <a:ext cx="2903155" cy="4195481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“Real-Time” (accelerated) data:</a:t>
            </a:r>
          </a:p>
          <a:p>
            <a:pPr lvl="0"/>
            <a:r>
              <a:rPr lang="en-US" dirty="0" smtClean="0"/>
              <a:t>Animation</a:t>
            </a:r>
          </a:p>
          <a:p>
            <a:pPr lvl="0"/>
            <a:r>
              <a:rPr lang="en-US" dirty="0" smtClean="0"/>
              <a:t>Items processed</a:t>
            </a:r>
          </a:p>
          <a:p>
            <a:pPr lvl="0"/>
            <a:r>
              <a:rPr lang="en-US" dirty="0" smtClean="0"/>
              <a:t>Items waiting (to be processed)</a:t>
            </a:r>
          </a:p>
          <a:p>
            <a:pPr lvl="0"/>
            <a:r>
              <a:rPr lang="en-US" dirty="0" smtClean="0"/>
              <a:t>Utilization Graphs</a:t>
            </a:r>
          </a:p>
          <a:p>
            <a:pPr lvl="0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 SIMULATION(S)?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Reasons (past)</a:t>
            </a:r>
          </a:p>
          <a:p>
            <a:pPr lvl="0"/>
            <a:r>
              <a:rPr lang="en-US" sz="3200" dirty="0"/>
              <a:t>Purposes (future)</a:t>
            </a:r>
          </a:p>
        </p:txBody>
      </p:sp>
    </p:spTree>
    <p:extLst>
      <p:ext uri="{BB962C8B-B14F-4D97-AF65-F5344CB8AC3E}">
        <p14:creationId xmlns:p14="http://schemas.microsoft.com/office/powerpoint/2010/main" val="9012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99" b="1" dirty="0"/>
              <a:t>Outputs/Results:</a:t>
            </a:r>
          </a:p>
          <a:p>
            <a:pPr lvl="0"/>
            <a:r>
              <a:rPr lang="en-US" sz="2399" dirty="0"/>
              <a:t>Time Estimates</a:t>
            </a:r>
          </a:p>
          <a:p>
            <a:pPr lvl="0"/>
            <a:r>
              <a:rPr lang="en-US" sz="2399" dirty="0"/>
              <a:t>Resource Estimates</a:t>
            </a:r>
          </a:p>
          <a:p>
            <a:pPr lvl="0"/>
            <a:r>
              <a:rPr lang="en-US" sz="2399" dirty="0"/>
              <a:t>Capacity Estimates</a:t>
            </a:r>
          </a:p>
          <a:p>
            <a:pPr lvl="0"/>
            <a:r>
              <a:rPr lang="en-US" sz="2399" dirty="0"/>
              <a:t>What-If Comparisons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409" t="22963" r="5544" b="11761"/>
          <a:stretch/>
        </p:blipFill>
        <p:spPr>
          <a:xfrm>
            <a:off x="5014292" y="1165911"/>
            <a:ext cx="6338797" cy="3562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139" t="22831" r="25441" b="29454"/>
          <a:stretch/>
        </p:blipFill>
        <p:spPr>
          <a:xfrm>
            <a:off x="3452215" y="3698400"/>
            <a:ext cx="4502771" cy="27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2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Scenarios &amp; What-If </a:t>
            </a:r>
            <a:r>
              <a:rPr lang="en-US" sz="2800" dirty="0" smtClean="0"/>
              <a:t>Analyses (“2 or 3 Nurses?”):</a:t>
            </a:r>
            <a:br>
              <a:rPr lang="en-US" sz="2800" dirty="0" smtClean="0"/>
            </a:br>
            <a:r>
              <a:rPr lang="en-US" sz="2800" dirty="0" smtClean="0"/>
              <a:t>Times…	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80" t="9334" r="1309" b="5574"/>
          <a:stretch/>
        </p:blipFill>
        <p:spPr>
          <a:xfrm>
            <a:off x="2278071" y="1128695"/>
            <a:ext cx="9884745" cy="57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6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Scenarios &amp; What-If </a:t>
            </a:r>
            <a:r>
              <a:rPr lang="en-US" dirty="0" smtClean="0"/>
              <a:t>Analyses (“2 or 3 Nurses?”): </a:t>
            </a:r>
            <a:br>
              <a:rPr lang="en-US" dirty="0" smtClean="0"/>
            </a:br>
            <a:r>
              <a:rPr lang="en-US" dirty="0" smtClean="0"/>
              <a:t>Resources…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548" t="9195" r="46952" b="32452"/>
          <a:stretch/>
        </p:blipFill>
        <p:spPr>
          <a:xfrm>
            <a:off x="5448885" y="1251851"/>
            <a:ext cx="5665398" cy="50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3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823" y="762453"/>
            <a:ext cx="3502231" cy="2089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Refine the inputs:</a:t>
            </a:r>
          </a:p>
          <a:p>
            <a:pPr marL="0" indent="0">
              <a:buNone/>
            </a:pPr>
            <a:r>
              <a:rPr lang="en-US" dirty="0" smtClean="0"/>
              <a:t>From:</a:t>
            </a:r>
          </a:p>
          <a:p>
            <a:pPr lvl="1"/>
            <a:r>
              <a:rPr lang="en-US" dirty="0"/>
              <a:t>Estimates (constant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Historical data</a:t>
            </a:r>
            <a:endParaRPr lang="en-US" dirty="0"/>
          </a:p>
          <a:p>
            <a:pPr lvl="1"/>
            <a:r>
              <a:rPr lang="en-US" dirty="0" smtClean="0"/>
              <a:t>Probabilistic/Statistical (distributions)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20" y="2260290"/>
            <a:ext cx="4803336" cy="40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4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err="1" smtClean="0"/>
              <a:t>BPSim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2"/>
              </a:rPr>
              <a:t>http://www.bpsim.org/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9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0: BPMN VALIDATION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063" lvl="1" indent="0">
              <a:buNone/>
            </a:pPr>
            <a:r>
              <a:rPr lang="en-US" sz="3599" dirty="0"/>
              <a:t>What are we looking for?</a:t>
            </a:r>
          </a:p>
          <a:p>
            <a:pPr lvl="1"/>
            <a:r>
              <a:rPr lang="en-US" sz="3599" dirty="0"/>
              <a:t>Verify BPMN Specification conformity</a:t>
            </a:r>
          </a:p>
        </p:txBody>
      </p:sp>
    </p:spTree>
    <p:extLst>
      <p:ext uri="{BB962C8B-B14F-4D97-AF65-F5344CB8AC3E}">
        <p14:creationId xmlns:p14="http://schemas.microsoft.com/office/powerpoint/2010/main" val="37665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1: PROCESS </a:t>
            </a:r>
            <a:r>
              <a:rPr lang="en-US" b="1" dirty="0" smtClean="0">
                <a:solidFill>
                  <a:schemeClr val="tx1"/>
                </a:solidFill>
              </a:rPr>
              <a:t>LOGIC/STRUCTURE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063" lvl="1" indent="0">
              <a:buNone/>
            </a:pPr>
            <a:r>
              <a:rPr lang="en-US" sz="3599" dirty="0"/>
              <a:t>What are we looking for?</a:t>
            </a:r>
          </a:p>
          <a:p>
            <a:pPr lvl="1"/>
            <a:r>
              <a:rPr lang="en-US" sz="3599" dirty="0"/>
              <a:t>Deadlocks</a:t>
            </a:r>
          </a:p>
          <a:p>
            <a:pPr lvl="1"/>
            <a:r>
              <a:rPr lang="en-US" sz="3599" dirty="0"/>
              <a:t>Infinite loops</a:t>
            </a:r>
          </a:p>
          <a:p>
            <a:pPr lvl="1"/>
            <a:r>
              <a:rPr lang="en-US" sz="3599" dirty="0"/>
              <a:t>Branches that are never used</a:t>
            </a:r>
          </a:p>
          <a:p>
            <a:pPr lvl="1"/>
            <a:r>
              <a:rPr lang="en-US" sz="3599" dirty="0"/>
              <a:t>Logic faults (e.g. unexpected work items/tokens):</a:t>
            </a:r>
          </a:p>
          <a:p>
            <a:pPr lvl="2"/>
            <a:r>
              <a:rPr lang="en-US" sz="3199" dirty="0"/>
              <a:t>Anti-patterns</a:t>
            </a:r>
          </a:p>
        </p:txBody>
      </p:sp>
    </p:spTree>
    <p:extLst>
      <p:ext uri="{BB962C8B-B14F-4D97-AF65-F5344CB8AC3E}">
        <p14:creationId xmlns:p14="http://schemas.microsoft.com/office/powerpoint/2010/main" val="39609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2: </a:t>
            </a:r>
            <a:r>
              <a:rPr lang="en-US" b="1" dirty="0" smtClean="0">
                <a:solidFill>
                  <a:schemeClr val="tx1"/>
                </a:solidFill>
              </a:rPr>
              <a:t>TIME</a:t>
            </a:r>
            <a:r>
              <a:rPr lang="en-US" dirty="0" smtClean="0">
                <a:solidFill>
                  <a:schemeClr val="tx1"/>
                </a:solidFill>
              </a:rPr>
              <a:t>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063" lvl="1" indent="0">
              <a:buNone/>
            </a:pPr>
            <a:r>
              <a:rPr lang="en-US" sz="3599" b="1" dirty="0"/>
              <a:t>Assumptions:</a:t>
            </a:r>
          </a:p>
          <a:p>
            <a:pPr marL="457063" lvl="1" indent="0">
              <a:buNone/>
            </a:pPr>
            <a:r>
              <a:rPr lang="en-US" sz="3599" dirty="0"/>
              <a:t>Level 1 assumptions +</a:t>
            </a:r>
          </a:p>
          <a:p>
            <a:pPr lvl="1"/>
            <a:r>
              <a:rPr lang="en-US" sz="3599" dirty="0"/>
              <a:t>Unlimited resources</a:t>
            </a:r>
          </a:p>
          <a:p>
            <a:pPr lvl="1"/>
            <a:r>
              <a:rPr lang="en-US" sz="3599" dirty="0"/>
              <a:t>No Costs associated with either Resources or Activities</a:t>
            </a:r>
          </a:p>
          <a:p>
            <a:pPr marL="457063" lvl="1" indent="0">
              <a:buNone/>
            </a:pPr>
            <a:endParaRPr lang="en-US" sz="3599" b="1" dirty="0"/>
          </a:p>
          <a:p>
            <a:pPr marL="457063" lvl="1" indent="0">
              <a:buNone/>
            </a:pPr>
            <a:r>
              <a:rPr lang="en-US" sz="3599" b="1" dirty="0"/>
              <a:t>What are we looking for?</a:t>
            </a:r>
          </a:p>
          <a:p>
            <a:pPr marL="457063" lvl="1" indent="0">
              <a:buNone/>
            </a:pPr>
            <a:r>
              <a:rPr lang="en-US" sz="3599" dirty="0"/>
              <a:t>Level 1 results (i.e. valid BPMN &amp; Logic) +</a:t>
            </a:r>
          </a:p>
          <a:p>
            <a:pPr lvl="1"/>
            <a:r>
              <a:rPr lang="en-US" sz="3599" dirty="0"/>
              <a:t>Cycle-Time</a:t>
            </a:r>
          </a:p>
          <a:p>
            <a:pPr lvl="1"/>
            <a:r>
              <a:rPr lang="en-US" sz="3599" dirty="0"/>
              <a:t>Processing Time</a:t>
            </a:r>
          </a:p>
          <a:p>
            <a:pPr lvl="1"/>
            <a:r>
              <a:rPr lang="en-US" sz="3599" dirty="0"/>
              <a:t>Preliminary “Critical Path”</a:t>
            </a:r>
          </a:p>
        </p:txBody>
      </p:sp>
    </p:spTree>
    <p:extLst>
      <p:ext uri="{BB962C8B-B14F-4D97-AF65-F5344CB8AC3E}">
        <p14:creationId xmlns:p14="http://schemas.microsoft.com/office/powerpoint/2010/main" val="27230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3a: TIME + </a:t>
            </a:r>
            <a:r>
              <a:rPr lang="en-US" b="1" dirty="0" smtClean="0">
                <a:solidFill>
                  <a:schemeClr val="tx1"/>
                </a:solidFill>
              </a:rPr>
              <a:t>RESOURCES</a:t>
            </a:r>
            <a:r>
              <a:rPr lang="en-US" dirty="0" smtClean="0">
                <a:solidFill>
                  <a:schemeClr val="tx1"/>
                </a:solidFill>
              </a:rPr>
              <a:t>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063" lvl="1" indent="0">
              <a:buNone/>
            </a:pPr>
            <a:r>
              <a:rPr lang="en-US" sz="3599" b="1" dirty="0"/>
              <a:t>Assumptions:</a:t>
            </a:r>
          </a:p>
          <a:p>
            <a:pPr marL="457063" lvl="1" indent="0">
              <a:buNone/>
            </a:pPr>
            <a:r>
              <a:rPr lang="en-US" sz="3599" dirty="0"/>
              <a:t>Level 2 assumptions +</a:t>
            </a:r>
          </a:p>
          <a:p>
            <a:pPr lvl="1"/>
            <a:r>
              <a:rPr lang="en-US" sz="3599" dirty="0"/>
              <a:t>Resources ARE limited</a:t>
            </a:r>
          </a:p>
          <a:p>
            <a:pPr lvl="1"/>
            <a:r>
              <a:rPr lang="en-US" sz="3599" dirty="0"/>
              <a:t>Resources are either People or other kind of Resources (e.g. systems, materials)</a:t>
            </a:r>
          </a:p>
          <a:p>
            <a:pPr marL="457063" lvl="1" indent="0">
              <a:buNone/>
            </a:pPr>
            <a:endParaRPr lang="en-US" sz="3599" b="1" dirty="0"/>
          </a:p>
          <a:p>
            <a:pPr marL="457063" lvl="1" indent="0">
              <a:buNone/>
            </a:pPr>
            <a:r>
              <a:rPr lang="en-US" sz="3599" b="1" dirty="0"/>
              <a:t>What are we looking for?</a:t>
            </a:r>
          </a:p>
          <a:p>
            <a:pPr marL="457063" lvl="1" indent="0">
              <a:buNone/>
            </a:pPr>
            <a:r>
              <a:rPr lang="en-US" sz="3599" dirty="0"/>
              <a:t>Level 2 results +</a:t>
            </a:r>
          </a:p>
          <a:p>
            <a:pPr lvl="1"/>
            <a:r>
              <a:rPr lang="en-US" sz="3599" dirty="0"/>
              <a:t>Waiting times (delays) due to Resources not being available, Critical Path </a:t>
            </a:r>
          </a:p>
          <a:p>
            <a:pPr lvl="1"/>
            <a:r>
              <a:rPr lang="en-US" sz="3599" dirty="0"/>
              <a:t>Resource Over and Under-Utilization</a:t>
            </a:r>
          </a:p>
          <a:p>
            <a:pPr lvl="1"/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65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3b: TIME, RESOURCES + </a:t>
            </a:r>
            <a:r>
              <a:rPr lang="en-US" b="1" dirty="0" smtClean="0">
                <a:solidFill>
                  <a:schemeClr val="tx1"/>
                </a:solidFill>
              </a:rPr>
              <a:t>COST</a:t>
            </a:r>
            <a:r>
              <a:rPr lang="en-US" dirty="0" smtClean="0">
                <a:solidFill>
                  <a:schemeClr val="tx1"/>
                </a:solidFill>
              </a:rPr>
              <a:t>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063" lvl="1" indent="0">
              <a:buNone/>
            </a:pPr>
            <a:r>
              <a:rPr lang="en-US" sz="3599" b="1" dirty="0"/>
              <a:t>Assumptions:</a:t>
            </a:r>
          </a:p>
          <a:p>
            <a:pPr marL="457063" lvl="1" indent="0">
              <a:buNone/>
            </a:pPr>
            <a:r>
              <a:rPr lang="en-US" sz="3599" dirty="0"/>
              <a:t>Levels 2, 3a assumptions +</a:t>
            </a:r>
          </a:p>
          <a:p>
            <a:pPr lvl="1"/>
            <a:r>
              <a:rPr lang="en-US" sz="3599" dirty="0"/>
              <a:t>Variable-Costs associated with Resources (e.g. hourly rate)</a:t>
            </a:r>
          </a:p>
          <a:p>
            <a:pPr lvl="1"/>
            <a:r>
              <a:rPr lang="en-US" sz="3599" dirty="0"/>
              <a:t>Fixed-Costs associated with Activities (e.g. materials) </a:t>
            </a:r>
          </a:p>
          <a:p>
            <a:pPr marL="457063" lvl="1" indent="0">
              <a:buNone/>
            </a:pPr>
            <a:endParaRPr lang="en-US" sz="3599" b="1" dirty="0"/>
          </a:p>
          <a:p>
            <a:pPr marL="457063" lvl="1" indent="0">
              <a:buNone/>
            </a:pPr>
            <a:r>
              <a:rPr lang="en-US" sz="3599" b="1" dirty="0"/>
              <a:t>What are we looking for?</a:t>
            </a:r>
          </a:p>
          <a:p>
            <a:pPr marL="457063" lvl="1" indent="0">
              <a:buNone/>
            </a:pPr>
            <a:r>
              <a:rPr lang="en-US" sz="3599" dirty="0"/>
              <a:t>Levels 2, 3a results +</a:t>
            </a:r>
          </a:p>
          <a:p>
            <a:pPr lvl="1"/>
            <a:r>
              <a:rPr lang="en-US" sz="3599" dirty="0"/>
              <a:t>Costs to perform the process</a:t>
            </a:r>
          </a:p>
          <a:p>
            <a:pPr lvl="1"/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392724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WHY: Reasons </a:t>
            </a:r>
            <a:r>
              <a:rPr lang="en-US" dirty="0">
                <a:solidFill>
                  <a:schemeClr val="tx1"/>
                </a:solidFill>
              </a:rPr>
              <a:t>(past)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world without </a:t>
            </a:r>
            <a:r>
              <a:rPr lang="en-US" sz="3200" dirty="0" smtClean="0"/>
              <a:t>Simulations:</a:t>
            </a:r>
            <a:endParaRPr lang="en-US" sz="3200" dirty="0"/>
          </a:p>
          <a:p>
            <a:pPr lvl="1"/>
            <a:r>
              <a:rPr lang="en-US" sz="2800" dirty="0"/>
              <a:t>Complexity</a:t>
            </a:r>
          </a:p>
          <a:p>
            <a:pPr lvl="1"/>
            <a:r>
              <a:rPr lang="en-US" sz="2800" dirty="0"/>
              <a:t>Uncertainty</a:t>
            </a:r>
          </a:p>
          <a:p>
            <a:pPr lvl="1"/>
            <a:r>
              <a:rPr lang="en-US" sz="2800" dirty="0"/>
              <a:t>Interdependencies</a:t>
            </a:r>
          </a:p>
          <a:p>
            <a:pPr lvl="1"/>
            <a:r>
              <a:rPr lang="en-US" sz="2800" dirty="0"/>
              <a:t>Myths of the No-</a:t>
            </a:r>
            <a:r>
              <a:rPr lang="en-US" sz="2800" dirty="0" err="1"/>
              <a:t>Sim</a:t>
            </a:r>
            <a:r>
              <a:rPr lang="en-US" sz="2800" dirty="0"/>
              <a:t> world...</a:t>
            </a:r>
          </a:p>
        </p:txBody>
      </p:sp>
    </p:spTree>
    <p:extLst>
      <p:ext uri="{BB962C8B-B14F-4D97-AF65-F5344CB8AC3E}">
        <p14:creationId xmlns:p14="http://schemas.microsoft.com/office/powerpoint/2010/main" val="193805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4: RESOURCES, TIME, COSTS + </a:t>
            </a:r>
            <a:r>
              <a:rPr lang="en-US" b="1" dirty="0" smtClean="0">
                <a:solidFill>
                  <a:schemeClr val="tx1"/>
                </a:solidFill>
              </a:rPr>
              <a:t>CALENDAR</a:t>
            </a:r>
            <a:r>
              <a:rPr lang="en-US" dirty="0" smtClean="0">
                <a:solidFill>
                  <a:schemeClr val="tx1"/>
                </a:solidFill>
              </a:rPr>
              <a:t>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063" lvl="1" indent="0">
              <a:buNone/>
            </a:pPr>
            <a:r>
              <a:rPr lang="en-US" sz="3599" b="1" dirty="0"/>
              <a:t>Assumptions:</a:t>
            </a:r>
          </a:p>
          <a:p>
            <a:pPr marL="457063" lvl="1" indent="0">
              <a:buNone/>
            </a:pPr>
            <a:r>
              <a:rPr lang="en-US" sz="3599" dirty="0"/>
              <a:t>Level 3 assumptions +</a:t>
            </a:r>
          </a:p>
          <a:p>
            <a:pPr lvl="1"/>
            <a:r>
              <a:rPr lang="en-US" sz="3599" dirty="0"/>
              <a:t>Resources Availability varies by Calendar Periods (e.g. Shifts)</a:t>
            </a:r>
          </a:p>
          <a:p>
            <a:pPr marL="457063" lvl="1" indent="0">
              <a:buNone/>
            </a:pPr>
            <a:endParaRPr lang="en-US" sz="3599" b="1" dirty="0"/>
          </a:p>
          <a:p>
            <a:pPr marL="457063" lvl="1" indent="0">
              <a:buNone/>
            </a:pPr>
            <a:r>
              <a:rPr lang="en-US" sz="3599" b="1" dirty="0"/>
              <a:t>What are we looking for?</a:t>
            </a:r>
          </a:p>
          <a:p>
            <a:pPr marL="457063" lvl="1" indent="0">
              <a:buNone/>
            </a:pPr>
            <a:r>
              <a:rPr lang="en-US" sz="3599" dirty="0"/>
              <a:t>Level 3 results +</a:t>
            </a:r>
          </a:p>
          <a:p>
            <a:pPr lvl="1"/>
            <a:r>
              <a:rPr lang="en-US" sz="3599" dirty="0"/>
              <a:t>Optimizing Costs &amp; Resource Utilization</a:t>
            </a:r>
          </a:p>
          <a:p>
            <a:pPr lvl="1"/>
            <a:r>
              <a:rPr lang="en-US" sz="3599" dirty="0"/>
              <a:t>Identify Critical Time/Calendar Periods</a:t>
            </a:r>
          </a:p>
          <a:p>
            <a:pPr lvl="1"/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297273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5: </a:t>
            </a:r>
            <a:r>
              <a:rPr lang="en-US" b="1" dirty="0" smtClean="0">
                <a:solidFill>
                  <a:schemeClr val="tx1"/>
                </a:solidFill>
              </a:rPr>
              <a:t>SCENARIOS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b="1" dirty="0" smtClean="0">
                <a:solidFill>
                  <a:schemeClr val="tx1"/>
                </a:solidFill>
              </a:rPr>
              <a:t>WHAT-IF</a:t>
            </a:r>
            <a:r>
              <a:rPr lang="en-US" dirty="0" smtClean="0">
                <a:solidFill>
                  <a:schemeClr val="tx1"/>
                </a:solidFill>
              </a:rPr>
              <a:t>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063" lvl="1" indent="0">
              <a:buNone/>
            </a:pPr>
            <a:r>
              <a:rPr lang="en-US" sz="3599" b="1" dirty="0"/>
              <a:t>Assumptions:</a:t>
            </a:r>
          </a:p>
          <a:p>
            <a:pPr marL="457063" lvl="1" indent="0">
              <a:buNone/>
            </a:pPr>
            <a:r>
              <a:rPr lang="en-US" sz="3599" dirty="0"/>
              <a:t>Level 4 assumptions +</a:t>
            </a:r>
          </a:p>
          <a:p>
            <a:pPr lvl="1"/>
            <a:r>
              <a:rPr lang="en-US" sz="3599" dirty="0"/>
              <a:t>Some scenarios may work better (or worse) than others</a:t>
            </a:r>
          </a:p>
          <a:p>
            <a:pPr marL="457063" lvl="1" indent="0">
              <a:buNone/>
            </a:pPr>
            <a:endParaRPr lang="en-US" sz="3599" b="1" dirty="0"/>
          </a:p>
          <a:p>
            <a:pPr marL="457063" lvl="1" indent="0">
              <a:buNone/>
            </a:pPr>
            <a:r>
              <a:rPr lang="en-US" sz="3599" b="1" dirty="0"/>
              <a:t>What are we looking for?</a:t>
            </a:r>
          </a:p>
          <a:p>
            <a:pPr marL="457063" lvl="1" indent="0">
              <a:buNone/>
            </a:pPr>
            <a:r>
              <a:rPr lang="en-US" sz="3599" dirty="0"/>
              <a:t>Level 4 results +</a:t>
            </a:r>
          </a:p>
          <a:p>
            <a:pPr lvl="1"/>
            <a:r>
              <a:rPr lang="en-US" sz="3599" dirty="0"/>
              <a:t>Optimization: </a:t>
            </a:r>
          </a:p>
          <a:p>
            <a:pPr lvl="2"/>
            <a:r>
              <a:rPr lang="en-US" sz="3199" dirty="0"/>
              <a:t>Compare various alternate scenarios </a:t>
            </a:r>
          </a:p>
          <a:p>
            <a:pPr lvl="2"/>
            <a:r>
              <a:rPr lang="en-US" sz="3199" dirty="0"/>
              <a:t>Chose </a:t>
            </a:r>
            <a:r>
              <a:rPr lang="en-US" sz="3199" b="1" dirty="0"/>
              <a:t>BEST</a:t>
            </a:r>
            <a:r>
              <a:rPr lang="en-US" sz="3199" dirty="0"/>
              <a:t> alternative/option</a:t>
            </a:r>
          </a:p>
        </p:txBody>
      </p:sp>
    </p:spTree>
    <p:extLst>
      <p:ext uri="{BB962C8B-B14F-4D97-AF65-F5344CB8AC3E}">
        <p14:creationId xmlns:p14="http://schemas.microsoft.com/office/powerpoint/2010/main" val="35141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WHY: </a:t>
            </a:r>
            <a:r>
              <a:rPr lang="en-US" dirty="0">
                <a:solidFill>
                  <a:schemeClr val="tx1"/>
                </a:solidFill>
              </a:rPr>
              <a:t>Purposes (future)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What are we trying to achieve?</a:t>
            </a:r>
          </a:p>
          <a:p>
            <a:pPr lvl="1"/>
            <a:r>
              <a:rPr lang="en-US" sz="2000" dirty="0"/>
              <a:t>Understand &amp; Communicate</a:t>
            </a:r>
          </a:p>
          <a:p>
            <a:pPr lvl="1"/>
            <a:r>
              <a:rPr lang="en-US" sz="2000" dirty="0"/>
              <a:t>Validate </a:t>
            </a:r>
            <a:r>
              <a:rPr lang="en-US" sz="2000" dirty="0" smtClean="0"/>
              <a:t>the Process Model(s)</a:t>
            </a:r>
            <a:endParaRPr lang="en-US" sz="2000" dirty="0"/>
          </a:p>
          <a:p>
            <a:pPr lvl="1"/>
            <a:r>
              <a:rPr lang="en-US" sz="2000" dirty="0"/>
              <a:t>Exploration &amp; Experimentation</a:t>
            </a:r>
          </a:p>
          <a:p>
            <a:pPr lvl="1"/>
            <a:r>
              <a:rPr lang="en-US" sz="2000" dirty="0" smtClean="0"/>
              <a:t>Facilitating Decisions:</a:t>
            </a:r>
            <a:endParaRPr lang="en-US" sz="2000" dirty="0"/>
          </a:p>
          <a:p>
            <a:pPr lvl="2"/>
            <a:r>
              <a:rPr lang="en-US" sz="2000" dirty="0" smtClean="0"/>
              <a:t>Design choices</a:t>
            </a:r>
            <a:endParaRPr lang="en-US" sz="2000" dirty="0"/>
          </a:p>
          <a:p>
            <a:pPr lvl="2"/>
            <a:r>
              <a:rPr lang="en-US" sz="2000" dirty="0" smtClean="0"/>
              <a:t>Manage Operations</a:t>
            </a:r>
            <a:endParaRPr lang="en-US" sz="2000" dirty="0"/>
          </a:p>
          <a:p>
            <a:pPr lvl="0"/>
            <a:r>
              <a:rPr lang="en-US" sz="2400" dirty="0" smtClean="0"/>
              <a:t>Rule out the UNEXPLAINED</a:t>
            </a:r>
          </a:p>
          <a:p>
            <a:pPr lvl="0"/>
            <a:r>
              <a:rPr lang="en-US" sz="2400" dirty="0" smtClean="0"/>
              <a:t>Seek </a:t>
            </a:r>
            <a:r>
              <a:rPr lang="en-US" sz="2400" dirty="0"/>
              <a:t>to explain the </a:t>
            </a:r>
            <a:r>
              <a:rPr lang="en-US" sz="2400" dirty="0" smtClean="0"/>
              <a:t>UNEXPECTED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55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WHY/WHEN NOT?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Alternative methods that are…</a:t>
            </a:r>
          </a:p>
          <a:p>
            <a:pPr lvl="1"/>
            <a:r>
              <a:rPr lang="en-US" sz="2400" dirty="0" smtClean="0"/>
              <a:t>Better</a:t>
            </a:r>
          </a:p>
          <a:p>
            <a:pPr lvl="1"/>
            <a:r>
              <a:rPr lang="en-US" sz="2400" dirty="0" smtClean="0"/>
              <a:t>Cheaper</a:t>
            </a:r>
          </a:p>
          <a:p>
            <a:pPr lvl="1"/>
            <a:r>
              <a:rPr lang="en-US" sz="2400" dirty="0" smtClean="0"/>
              <a:t>Easier to implement/execute</a:t>
            </a:r>
            <a:endParaRPr lang="en-US" sz="2400" dirty="0"/>
          </a:p>
          <a:p>
            <a:pPr lvl="0"/>
            <a:r>
              <a:rPr lang="en-US" sz="2800" dirty="0" smtClean="0"/>
              <a:t>Not sure why we [want to] do it…</a:t>
            </a:r>
          </a:p>
          <a:p>
            <a:pPr lvl="0"/>
            <a:r>
              <a:rPr lang="en-US" sz="2800" dirty="0" smtClean="0"/>
              <a:t>Risks too high to tinker with something that looks like “reality”, BUT is not</a:t>
            </a:r>
          </a:p>
        </p:txBody>
      </p:sp>
    </p:spTree>
    <p:extLst>
      <p:ext uri="{BB962C8B-B14F-4D97-AF65-F5344CB8AC3E}">
        <p14:creationId xmlns:p14="http://schemas.microsoft.com/office/powerpoint/2010/main" val="11522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Part of a larger process…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013699" y="705452"/>
          <a:ext cx="7337144" cy="5478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4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5806880" y="1234001"/>
          <a:ext cx="4321143" cy="408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-140307" y="2341876"/>
          <a:ext cx="6112766" cy="435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1103025" y="1689953"/>
            <a:ext cx="2106076" cy="526261"/>
          </a:xfrm>
          <a:prstGeom prst="rect">
            <a:avLst/>
          </a:prstGeom>
        </p:spPr>
        <p:txBody>
          <a:bodyPr vert="horz" lIns="91416" tIns="45708" rIns="91416" bIns="45708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99" dirty="0"/>
              <a:t>Areas of Use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480612" y="884547"/>
            <a:ext cx="2738826" cy="477092"/>
          </a:xfrm>
          <a:prstGeom prst="rect">
            <a:avLst/>
          </a:prstGeom>
        </p:spPr>
        <p:txBody>
          <a:bodyPr vert="horz" lIns="91416" tIns="45708" rIns="91416" bIns="45708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99" dirty="0"/>
              <a:t>Types of Analyses</a:t>
            </a:r>
          </a:p>
        </p:txBody>
      </p:sp>
    </p:spTree>
    <p:extLst>
      <p:ext uri="{BB962C8B-B14F-4D97-AF65-F5344CB8AC3E}">
        <p14:creationId xmlns:p14="http://schemas.microsoft.com/office/powerpoint/2010/main" val="42839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IT IS NOT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Related but not the same…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2580725"/>
              </p:ext>
            </p:extLst>
          </p:nvPr>
        </p:nvGraphicFramePr>
        <p:xfrm>
          <a:off x="4554911" y="1240973"/>
          <a:ext cx="6969710" cy="5481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37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WE FEAR IT 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77788" y="2204864"/>
            <a:ext cx="894421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“Some” of the fears/concerns…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3028658" y="779919"/>
          <a:ext cx="8004878" cy="5643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7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194BAA-F149-47DD-8814-4D1913ED2B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1014</Words>
  <Application>Microsoft Office PowerPoint</Application>
  <PresentationFormat>Custom</PresentationFormat>
  <Paragraphs>237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Constantia</vt:lpstr>
      <vt:lpstr>Wingdings 3</vt:lpstr>
      <vt:lpstr>Jon</vt:lpstr>
      <vt:lpstr>Business Process Simulation</vt:lpstr>
      <vt:lpstr>WHY SIMULATION(S)?</vt:lpstr>
      <vt:lpstr>WHY: Reasons (past)</vt:lpstr>
      <vt:lpstr>WHY: Purposes (future)</vt:lpstr>
      <vt:lpstr>WHY/WHEN NOT?</vt:lpstr>
      <vt:lpstr>WHAT IS IT?</vt:lpstr>
      <vt:lpstr>WHAT IS IT?</vt:lpstr>
      <vt:lpstr>WHAT IT IS NOT</vt:lpstr>
      <vt:lpstr>WHAT WE FEAR IT IS</vt:lpstr>
      <vt:lpstr>Simulation vs. Alternatives</vt:lpstr>
      <vt:lpstr>Simulation vs. Alternatives</vt:lpstr>
      <vt:lpstr>Simulation vs. Alternatives</vt:lpstr>
      <vt:lpstr>Myths</vt:lpstr>
      <vt:lpstr>HOW</vt:lpstr>
      <vt:lpstr>Process Model(s) [BPMN]</vt:lpstr>
      <vt:lpstr>Process Modeling (2)</vt:lpstr>
      <vt:lpstr>Multi-Levels of Analysis </vt:lpstr>
      <vt:lpstr>Simulation Data</vt:lpstr>
      <vt:lpstr>Simulation Data</vt:lpstr>
      <vt:lpstr>Simulation Data</vt:lpstr>
      <vt:lpstr>Scenarios &amp; What-If Analyses (“2 or 3 Nurses?”): Times… </vt:lpstr>
      <vt:lpstr>Scenarios &amp; What-If Analyses (“2 or 3 Nurses?”):  Resources… </vt:lpstr>
      <vt:lpstr>Remember this?</vt:lpstr>
      <vt:lpstr>Standards</vt:lpstr>
      <vt:lpstr>LEVEL 0: BPMN VALIDATION</vt:lpstr>
      <vt:lpstr>LEVEL 1: PROCESS LOGIC/STRUCTURE</vt:lpstr>
      <vt:lpstr>LEVEL 2: TIME ANALYSIS</vt:lpstr>
      <vt:lpstr>LEVEL 3a: TIME + RESOURCES ANALYSIS</vt:lpstr>
      <vt:lpstr>LEVEL 3b: TIME, RESOURCES + COST ANALYSIS</vt:lpstr>
      <vt:lpstr>LEVEL 4: RESOURCES, TIME, COSTS + CALENDAR ANALYSIS</vt:lpstr>
      <vt:lpstr>LEVEL 5: SCENARIOS &amp; WHAT-IF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2015-02-23T09:45:41Z</dcterms:created>
  <dcterms:modified xsi:type="dcterms:W3CDTF">2019-03-29T07:27:52Z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