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8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A0466-F06B-4519-A64F-E5B9AFE5952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91FD7E09-3954-4837-9D96-AB706AE80DE9}">
      <dgm:prSet phldrT="[Text]"/>
      <dgm:spPr/>
      <dgm:t>
        <a:bodyPr/>
        <a:lstStyle/>
        <a:p>
          <a:r>
            <a:rPr lang="pl-PL" dirty="0" err="1" smtClean="0"/>
            <a:t>Determine</a:t>
          </a:r>
          <a:r>
            <a:rPr lang="pl-PL" dirty="0" smtClean="0"/>
            <a:t> the market</a:t>
          </a:r>
          <a:endParaRPr lang="en-GB" dirty="0" smtClean="0"/>
        </a:p>
      </dgm:t>
    </dgm:pt>
    <dgm:pt modelId="{BDB013C8-FB9B-417B-B0B6-A9E38362F7FB}" type="parTrans" cxnId="{F8AAD827-EDEB-43B7-B69A-DC24328F7904}">
      <dgm:prSet/>
      <dgm:spPr/>
      <dgm:t>
        <a:bodyPr/>
        <a:lstStyle/>
        <a:p>
          <a:endParaRPr lang="en-US"/>
        </a:p>
      </dgm:t>
    </dgm:pt>
    <dgm:pt modelId="{B4034B3C-C64B-41AA-B63E-FB9FF6344418}" type="sibTrans" cxnId="{F8AAD827-EDEB-43B7-B69A-DC24328F7904}">
      <dgm:prSet/>
      <dgm:spPr/>
      <dgm:t>
        <a:bodyPr/>
        <a:lstStyle/>
        <a:p>
          <a:endParaRPr lang="en-US"/>
        </a:p>
      </dgm:t>
    </dgm:pt>
    <dgm:pt modelId="{12780F1C-583E-49DA-94C2-4C84831321E8}">
      <dgm:prSet phldrT="[Text]"/>
      <dgm:spPr/>
      <dgm:t>
        <a:bodyPr/>
        <a:lstStyle/>
        <a:p>
          <a:r>
            <a:rPr lang="pl-PL" dirty="0" err="1" smtClean="0"/>
            <a:t>Determine</a:t>
          </a:r>
          <a:r>
            <a:rPr lang="pl-PL" dirty="0" smtClean="0"/>
            <a:t> </a:t>
          </a:r>
          <a:r>
            <a:rPr lang="pl-PL" dirty="0" err="1" smtClean="0"/>
            <a:t>your</a:t>
          </a:r>
          <a:r>
            <a:rPr lang="pl-PL" dirty="0" smtClean="0"/>
            <a:t> </a:t>
          </a:r>
          <a:r>
            <a:rPr lang="pl-PL" dirty="0" err="1" smtClean="0"/>
            <a:t>offer</a:t>
          </a:r>
          <a:endParaRPr lang="en-US" dirty="0"/>
        </a:p>
      </dgm:t>
    </dgm:pt>
    <dgm:pt modelId="{A0D2D287-FADF-492C-83FC-E2FCEB429188}" type="parTrans" cxnId="{9E900CF3-D35E-4CA6-8E0B-80CA1CA15B30}">
      <dgm:prSet/>
      <dgm:spPr/>
      <dgm:t>
        <a:bodyPr/>
        <a:lstStyle/>
        <a:p>
          <a:endParaRPr lang="en-US"/>
        </a:p>
      </dgm:t>
    </dgm:pt>
    <dgm:pt modelId="{B5E19884-9A4A-460D-8984-73B31FC6A38B}" type="sibTrans" cxnId="{9E900CF3-D35E-4CA6-8E0B-80CA1CA15B30}">
      <dgm:prSet/>
      <dgm:spPr/>
      <dgm:t>
        <a:bodyPr/>
        <a:lstStyle/>
        <a:p>
          <a:endParaRPr lang="en-US"/>
        </a:p>
      </dgm:t>
    </dgm:pt>
    <dgm:pt modelId="{0216F6C2-BA5C-478E-A19D-5DCBA12E17A0}">
      <dgm:prSet phldrT="[Text]"/>
      <dgm:spPr/>
      <dgm:t>
        <a:bodyPr/>
        <a:lstStyle/>
        <a:p>
          <a:r>
            <a:rPr lang="pl-PL" dirty="0" err="1" smtClean="0"/>
            <a:t>Prepare</a:t>
          </a:r>
          <a:r>
            <a:rPr lang="pl-PL" dirty="0" smtClean="0"/>
            <a:t> </a:t>
          </a:r>
          <a:r>
            <a:rPr lang="pl-PL" dirty="0" err="1" smtClean="0"/>
            <a:t>strategic</a:t>
          </a:r>
          <a:r>
            <a:rPr lang="pl-PL" dirty="0" smtClean="0"/>
            <a:t> </a:t>
          </a:r>
          <a:r>
            <a:rPr lang="pl-PL" dirty="0" err="1" smtClean="0"/>
            <a:t>resources</a:t>
          </a:r>
          <a:endParaRPr lang="en-US" dirty="0"/>
        </a:p>
      </dgm:t>
    </dgm:pt>
    <dgm:pt modelId="{74200BC1-A9C7-4342-A734-8A4EA72CA9D9}" type="parTrans" cxnId="{BE375DBA-D423-4B38-B1E5-0A2547515F6D}">
      <dgm:prSet/>
      <dgm:spPr/>
      <dgm:t>
        <a:bodyPr/>
        <a:lstStyle/>
        <a:p>
          <a:endParaRPr lang="en-US"/>
        </a:p>
      </dgm:t>
    </dgm:pt>
    <dgm:pt modelId="{48E7C41C-C3E4-475D-90FC-D324DC4B0AC7}" type="sibTrans" cxnId="{BE375DBA-D423-4B38-B1E5-0A2547515F6D}">
      <dgm:prSet/>
      <dgm:spPr/>
      <dgm:t>
        <a:bodyPr/>
        <a:lstStyle/>
        <a:p>
          <a:endParaRPr lang="en-US"/>
        </a:p>
      </dgm:t>
    </dgm:pt>
    <dgm:pt modelId="{C35D5CC7-6469-484B-8C61-813C48E59B5D}">
      <dgm:prSet phldrT="[Text]"/>
      <dgm:spPr/>
      <dgm:t>
        <a:bodyPr/>
        <a:lstStyle/>
        <a:p>
          <a:r>
            <a:rPr lang="pl-PL" dirty="0" err="1" smtClean="0"/>
            <a:t>Prepare</a:t>
          </a:r>
          <a:r>
            <a:rPr lang="pl-PL" dirty="0" smtClean="0"/>
            <a:t> </a:t>
          </a:r>
          <a:r>
            <a:rPr lang="pl-PL" dirty="0" err="1" smtClean="0"/>
            <a:t>execution</a:t>
          </a:r>
          <a:endParaRPr lang="en-US" dirty="0"/>
        </a:p>
      </dgm:t>
    </dgm:pt>
    <dgm:pt modelId="{FB8F4526-3C1F-430C-82F3-241514C029CB}" type="parTrans" cxnId="{F0CB12D1-CC7E-497C-9F3F-BE3444AE778E}">
      <dgm:prSet/>
      <dgm:spPr/>
      <dgm:t>
        <a:bodyPr/>
        <a:lstStyle/>
        <a:p>
          <a:endParaRPr lang="en-US"/>
        </a:p>
      </dgm:t>
    </dgm:pt>
    <dgm:pt modelId="{AD23BA2E-DB09-4FAE-8E58-68AA4F1431B7}" type="sibTrans" cxnId="{F0CB12D1-CC7E-497C-9F3F-BE3444AE778E}">
      <dgm:prSet/>
      <dgm:spPr/>
      <dgm:t>
        <a:bodyPr/>
        <a:lstStyle/>
        <a:p>
          <a:endParaRPr lang="en-US"/>
        </a:p>
      </dgm:t>
    </dgm:pt>
    <dgm:pt modelId="{06E42A55-5E9E-4D15-83B9-15B6379C5B59}" type="pres">
      <dgm:prSet presAssocID="{272A0466-F06B-4519-A64F-E5B9AFE59521}" presName="outerComposite" presStyleCnt="0">
        <dgm:presLayoutVars>
          <dgm:chMax val="5"/>
          <dgm:dir/>
          <dgm:resizeHandles val="exact"/>
        </dgm:presLayoutVars>
      </dgm:prSet>
      <dgm:spPr/>
    </dgm:pt>
    <dgm:pt modelId="{2C458691-127E-46B0-8840-135389F3165F}" type="pres">
      <dgm:prSet presAssocID="{272A0466-F06B-4519-A64F-E5B9AFE59521}" presName="dummyMaxCanvas" presStyleCnt="0">
        <dgm:presLayoutVars/>
      </dgm:prSet>
      <dgm:spPr/>
    </dgm:pt>
    <dgm:pt modelId="{02B431E0-491A-4A29-BE45-09BC8D6F8719}" type="pres">
      <dgm:prSet presAssocID="{272A0466-F06B-4519-A64F-E5B9AFE5952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DCE1D-900F-41FD-A5B9-869CFD8C0171}" type="pres">
      <dgm:prSet presAssocID="{272A0466-F06B-4519-A64F-E5B9AFE5952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902AD-3368-4A50-A020-88D50BC4E75B}" type="pres">
      <dgm:prSet presAssocID="{272A0466-F06B-4519-A64F-E5B9AFE5952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2294D-CBD2-44A5-A9E4-9C766BE5747C}" type="pres">
      <dgm:prSet presAssocID="{272A0466-F06B-4519-A64F-E5B9AFE5952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84F9C-5E33-4F3B-85E3-C500556D0C7A}" type="pres">
      <dgm:prSet presAssocID="{272A0466-F06B-4519-A64F-E5B9AFE5952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998B1-943F-4379-A7EC-9EC3DFD1AEA6}" type="pres">
      <dgm:prSet presAssocID="{272A0466-F06B-4519-A64F-E5B9AFE5952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502AE-3BD3-406B-BDCC-4D39BAAAEBC6}" type="pres">
      <dgm:prSet presAssocID="{272A0466-F06B-4519-A64F-E5B9AFE5952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21636-D63D-47F1-AB7C-857FC34ADB78}" type="pres">
      <dgm:prSet presAssocID="{272A0466-F06B-4519-A64F-E5B9AFE5952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8C693-0369-4EF1-8177-2151732E6321}" type="pres">
      <dgm:prSet presAssocID="{272A0466-F06B-4519-A64F-E5B9AFE5952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1E76D-C902-4F39-B81A-98323102C06E}" type="pres">
      <dgm:prSet presAssocID="{272A0466-F06B-4519-A64F-E5B9AFE5952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00F80-6433-41A6-AB38-F531883F0EB3}" type="pres">
      <dgm:prSet presAssocID="{272A0466-F06B-4519-A64F-E5B9AFE5952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900CF3-D35E-4CA6-8E0B-80CA1CA15B30}" srcId="{272A0466-F06B-4519-A64F-E5B9AFE59521}" destId="{12780F1C-583E-49DA-94C2-4C84831321E8}" srcOrd="1" destOrd="0" parTransId="{A0D2D287-FADF-492C-83FC-E2FCEB429188}" sibTransId="{B5E19884-9A4A-460D-8984-73B31FC6A38B}"/>
    <dgm:cxn modelId="{1867710B-73D1-461D-830F-0FAC32272337}" type="presOf" srcId="{48E7C41C-C3E4-475D-90FC-D324DC4B0AC7}" destId="{E09502AE-3BD3-406B-BDCC-4D39BAAAEBC6}" srcOrd="0" destOrd="0" presId="urn:microsoft.com/office/officeart/2005/8/layout/vProcess5"/>
    <dgm:cxn modelId="{00BB8221-67E0-4EF1-B5DF-63FBBAAE240B}" type="presOf" srcId="{B5E19884-9A4A-460D-8984-73B31FC6A38B}" destId="{FFC998B1-943F-4379-A7EC-9EC3DFD1AEA6}" srcOrd="0" destOrd="0" presId="urn:microsoft.com/office/officeart/2005/8/layout/vProcess5"/>
    <dgm:cxn modelId="{3DA6015A-B317-4ADE-ACF6-3A726336AF97}" type="presOf" srcId="{12780F1C-583E-49DA-94C2-4C84831321E8}" destId="{243DCE1D-900F-41FD-A5B9-869CFD8C0171}" srcOrd="0" destOrd="0" presId="urn:microsoft.com/office/officeart/2005/8/layout/vProcess5"/>
    <dgm:cxn modelId="{97FE0C5E-76C7-4FAB-8300-6590C7EF40B7}" type="presOf" srcId="{B4034B3C-C64B-41AA-B63E-FB9FF6344418}" destId="{9E084F9C-5E33-4F3B-85E3-C500556D0C7A}" srcOrd="0" destOrd="0" presId="urn:microsoft.com/office/officeart/2005/8/layout/vProcess5"/>
    <dgm:cxn modelId="{9F06D7E3-EEFB-4071-A0A5-B8F171D05412}" type="presOf" srcId="{0216F6C2-BA5C-478E-A19D-5DCBA12E17A0}" destId="{CF21E76D-C902-4F39-B81A-98323102C06E}" srcOrd="1" destOrd="0" presId="urn:microsoft.com/office/officeart/2005/8/layout/vProcess5"/>
    <dgm:cxn modelId="{F0CB12D1-CC7E-497C-9F3F-BE3444AE778E}" srcId="{272A0466-F06B-4519-A64F-E5B9AFE59521}" destId="{C35D5CC7-6469-484B-8C61-813C48E59B5D}" srcOrd="3" destOrd="0" parTransId="{FB8F4526-3C1F-430C-82F3-241514C029CB}" sibTransId="{AD23BA2E-DB09-4FAE-8E58-68AA4F1431B7}"/>
    <dgm:cxn modelId="{6F3C0AD1-30BA-4012-8607-7F8D7EB1542F}" type="presOf" srcId="{272A0466-F06B-4519-A64F-E5B9AFE59521}" destId="{06E42A55-5E9E-4D15-83B9-15B6379C5B59}" srcOrd="0" destOrd="0" presId="urn:microsoft.com/office/officeart/2005/8/layout/vProcess5"/>
    <dgm:cxn modelId="{022B8D0D-FFF6-4440-9AD4-374B07C36836}" type="presOf" srcId="{C35D5CC7-6469-484B-8C61-813C48E59B5D}" destId="{2F800F80-6433-41A6-AB38-F531883F0EB3}" srcOrd="1" destOrd="0" presId="urn:microsoft.com/office/officeart/2005/8/layout/vProcess5"/>
    <dgm:cxn modelId="{F8AAD827-EDEB-43B7-B69A-DC24328F7904}" srcId="{272A0466-F06B-4519-A64F-E5B9AFE59521}" destId="{91FD7E09-3954-4837-9D96-AB706AE80DE9}" srcOrd="0" destOrd="0" parTransId="{BDB013C8-FB9B-417B-B0B6-A9E38362F7FB}" sibTransId="{B4034B3C-C64B-41AA-B63E-FB9FF6344418}"/>
    <dgm:cxn modelId="{95DC1CDF-9FF2-42EF-AD7D-98C81E8765ED}" type="presOf" srcId="{0216F6C2-BA5C-478E-A19D-5DCBA12E17A0}" destId="{D5D902AD-3368-4A50-A020-88D50BC4E75B}" srcOrd="0" destOrd="0" presId="urn:microsoft.com/office/officeart/2005/8/layout/vProcess5"/>
    <dgm:cxn modelId="{23B926A2-2E52-421F-950C-21604FCA9FB1}" type="presOf" srcId="{91FD7E09-3954-4837-9D96-AB706AE80DE9}" destId="{E1B21636-D63D-47F1-AB7C-857FC34ADB78}" srcOrd="1" destOrd="0" presId="urn:microsoft.com/office/officeart/2005/8/layout/vProcess5"/>
    <dgm:cxn modelId="{E62455DE-4E4D-4849-98D4-1CBE0D1A7B26}" type="presOf" srcId="{91FD7E09-3954-4837-9D96-AB706AE80DE9}" destId="{02B431E0-491A-4A29-BE45-09BC8D6F8719}" srcOrd="0" destOrd="0" presId="urn:microsoft.com/office/officeart/2005/8/layout/vProcess5"/>
    <dgm:cxn modelId="{BE375DBA-D423-4B38-B1E5-0A2547515F6D}" srcId="{272A0466-F06B-4519-A64F-E5B9AFE59521}" destId="{0216F6C2-BA5C-478E-A19D-5DCBA12E17A0}" srcOrd="2" destOrd="0" parTransId="{74200BC1-A9C7-4342-A734-8A4EA72CA9D9}" sibTransId="{48E7C41C-C3E4-475D-90FC-D324DC4B0AC7}"/>
    <dgm:cxn modelId="{EC06FEAE-3C99-40D6-AC4B-9CB88AFCD97E}" type="presOf" srcId="{12780F1C-583E-49DA-94C2-4C84831321E8}" destId="{40C8C693-0369-4EF1-8177-2151732E6321}" srcOrd="1" destOrd="0" presId="urn:microsoft.com/office/officeart/2005/8/layout/vProcess5"/>
    <dgm:cxn modelId="{2AA06268-39AD-4A93-8502-7DF419D81C1F}" type="presOf" srcId="{C35D5CC7-6469-484B-8C61-813C48E59B5D}" destId="{1BD2294D-CBD2-44A5-A9E4-9C766BE5747C}" srcOrd="0" destOrd="0" presId="urn:microsoft.com/office/officeart/2005/8/layout/vProcess5"/>
    <dgm:cxn modelId="{BB6AC25F-8DDF-4A47-B656-28C9DE848574}" type="presParOf" srcId="{06E42A55-5E9E-4D15-83B9-15B6379C5B59}" destId="{2C458691-127E-46B0-8840-135389F3165F}" srcOrd="0" destOrd="0" presId="urn:microsoft.com/office/officeart/2005/8/layout/vProcess5"/>
    <dgm:cxn modelId="{1BB2BE16-599D-4199-A52B-4B9DD95C6540}" type="presParOf" srcId="{06E42A55-5E9E-4D15-83B9-15B6379C5B59}" destId="{02B431E0-491A-4A29-BE45-09BC8D6F8719}" srcOrd="1" destOrd="0" presId="urn:microsoft.com/office/officeart/2005/8/layout/vProcess5"/>
    <dgm:cxn modelId="{69284D28-23D7-4728-9309-303634C4EBB3}" type="presParOf" srcId="{06E42A55-5E9E-4D15-83B9-15B6379C5B59}" destId="{243DCE1D-900F-41FD-A5B9-869CFD8C0171}" srcOrd="2" destOrd="0" presId="urn:microsoft.com/office/officeart/2005/8/layout/vProcess5"/>
    <dgm:cxn modelId="{3AE20B6F-23C4-4900-A952-9EE249817849}" type="presParOf" srcId="{06E42A55-5E9E-4D15-83B9-15B6379C5B59}" destId="{D5D902AD-3368-4A50-A020-88D50BC4E75B}" srcOrd="3" destOrd="0" presId="urn:microsoft.com/office/officeart/2005/8/layout/vProcess5"/>
    <dgm:cxn modelId="{84A65E2E-3F42-4C46-B8FA-9ED06BF2F863}" type="presParOf" srcId="{06E42A55-5E9E-4D15-83B9-15B6379C5B59}" destId="{1BD2294D-CBD2-44A5-A9E4-9C766BE5747C}" srcOrd="4" destOrd="0" presId="urn:microsoft.com/office/officeart/2005/8/layout/vProcess5"/>
    <dgm:cxn modelId="{F5740E2D-A8DD-4D15-B7BA-205B55AFE6C1}" type="presParOf" srcId="{06E42A55-5E9E-4D15-83B9-15B6379C5B59}" destId="{9E084F9C-5E33-4F3B-85E3-C500556D0C7A}" srcOrd="5" destOrd="0" presId="urn:microsoft.com/office/officeart/2005/8/layout/vProcess5"/>
    <dgm:cxn modelId="{82382153-9BB4-4FCB-A750-9380987EF366}" type="presParOf" srcId="{06E42A55-5E9E-4D15-83B9-15B6379C5B59}" destId="{FFC998B1-943F-4379-A7EC-9EC3DFD1AEA6}" srcOrd="6" destOrd="0" presId="urn:microsoft.com/office/officeart/2005/8/layout/vProcess5"/>
    <dgm:cxn modelId="{C9A8C6FE-E111-4F83-833D-40331F0BD08E}" type="presParOf" srcId="{06E42A55-5E9E-4D15-83B9-15B6379C5B59}" destId="{E09502AE-3BD3-406B-BDCC-4D39BAAAEBC6}" srcOrd="7" destOrd="0" presId="urn:microsoft.com/office/officeart/2005/8/layout/vProcess5"/>
    <dgm:cxn modelId="{35230565-C6AE-494E-88E2-3C3C21AFBB70}" type="presParOf" srcId="{06E42A55-5E9E-4D15-83B9-15B6379C5B59}" destId="{E1B21636-D63D-47F1-AB7C-857FC34ADB78}" srcOrd="8" destOrd="0" presId="urn:microsoft.com/office/officeart/2005/8/layout/vProcess5"/>
    <dgm:cxn modelId="{0B489135-6102-4CD9-B43C-71F8B3EF0355}" type="presParOf" srcId="{06E42A55-5E9E-4D15-83B9-15B6379C5B59}" destId="{40C8C693-0369-4EF1-8177-2151732E6321}" srcOrd="9" destOrd="0" presId="urn:microsoft.com/office/officeart/2005/8/layout/vProcess5"/>
    <dgm:cxn modelId="{CE97880E-82A9-4F77-A4F8-2DE47238F9B1}" type="presParOf" srcId="{06E42A55-5E9E-4D15-83B9-15B6379C5B59}" destId="{CF21E76D-C902-4F39-B81A-98323102C06E}" srcOrd="10" destOrd="0" presId="urn:microsoft.com/office/officeart/2005/8/layout/vProcess5"/>
    <dgm:cxn modelId="{ACCB8711-4FA7-401E-82A9-D2C58F7B7AF5}" type="presParOf" srcId="{06E42A55-5E9E-4D15-83B9-15B6379C5B59}" destId="{2F800F80-6433-41A6-AB38-F531883F0EB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431E0-491A-4A29-BE45-09BC8D6F8719}">
      <dsp:nvSpPr>
        <dsp:cNvPr id="0" name=""/>
        <dsp:cNvSpPr/>
      </dsp:nvSpPr>
      <dsp:spPr>
        <a:xfrm>
          <a:off x="0" y="0"/>
          <a:ext cx="6096000" cy="1056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err="1" smtClean="0"/>
            <a:t>Determine</a:t>
          </a:r>
          <a:r>
            <a:rPr lang="pl-PL" sz="3200" kern="1200" dirty="0" smtClean="0"/>
            <a:t> the market</a:t>
          </a:r>
          <a:endParaRPr lang="en-GB" sz="3200" kern="1200" dirty="0" smtClean="0"/>
        </a:p>
      </dsp:txBody>
      <dsp:txXfrm>
        <a:off x="30933" y="30933"/>
        <a:ext cx="4867108" cy="994266"/>
      </dsp:txXfrm>
    </dsp:sp>
    <dsp:sp modelId="{243DCE1D-900F-41FD-A5B9-869CFD8C0171}">
      <dsp:nvSpPr>
        <dsp:cNvPr id="0" name=""/>
        <dsp:cNvSpPr/>
      </dsp:nvSpPr>
      <dsp:spPr>
        <a:xfrm>
          <a:off x="510539" y="1248156"/>
          <a:ext cx="6096000" cy="1056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err="1" smtClean="0"/>
            <a:t>Determine</a:t>
          </a:r>
          <a:r>
            <a:rPr lang="pl-PL" sz="3200" kern="1200" dirty="0" smtClean="0"/>
            <a:t> </a:t>
          </a:r>
          <a:r>
            <a:rPr lang="pl-PL" sz="3200" kern="1200" dirty="0" err="1" smtClean="0"/>
            <a:t>your</a:t>
          </a:r>
          <a:r>
            <a:rPr lang="pl-PL" sz="3200" kern="1200" dirty="0" smtClean="0"/>
            <a:t> </a:t>
          </a:r>
          <a:r>
            <a:rPr lang="pl-PL" sz="3200" kern="1200" dirty="0" err="1" smtClean="0"/>
            <a:t>offer</a:t>
          </a:r>
          <a:endParaRPr lang="en-US" sz="3200" kern="1200" dirty="0"/>
        </a:p>
      </dsp:txBody>
      <dsp:txXfrm>
        <a:off x="541472" y="1279089"/>
        <a:ext cx="4837108" cy="994266"/>
      </dsp:txXfrm>
    </dsp:sp>
    <dsp:sp modelId="{D5D902AD-3368-4A50-A020-88D50BC4E75B}">
      <dsp:nvSpPr>
        <dsp:cNvPr id="0" name=""/>
        <dsp:cNvSpPr/>
      </dsp:nvSpPr>
      <dsp:spPr>
        <a:xfrm>
          <a:off x="1013459" y="2496312"/>
          <a:ext cx="6096000" cy="1056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err="1" smtClean="0"/>
            <a:t>Prepare</a:t>
          </a:r>
          <a:r>
            <a:rPr lang="pl-PL" sz="3200" kern="1200" dirty="0" smtClean="0"/>
            <a:t> </a:t>
          </a:r>
          <a:r>
            <a:rPr lang="pl-PL" sz="3200" kern="1200" dirty="0" err="1" smtClean="0"/>
            <a:t>strategic</a:t>
          </a:r>
          <a:r>
            <a:rPr lang="pl-PL" sz="3200" kern="1200" dirty="0" smtClean="0"/>
            <a:t> </a:t>
          </a:r>
          <a:r>
            <a:rPr lang="pl-PL" sz="3200" kern="1200" dirty="0" err="1" smtClean="0"/>
            <a:t>resources</a:t>
          </a:r>
          <a:endParaRPr lang="en-US" sz="3200" kern="1200" dirty="0"/>
        </a:p>
      </dsp:txBody>
      <dsp:txXfrm>
        <a:off x="1044392" y="2527245"/>
        <a:ext cx="4844728" cy="994265"/>
      </dsp:txXfrm>
    </dsp:sp>
    <dsp:sp modelId="{1BD2294D-CBD2-44A5-A9E4-9C766BE5747C}">
      <dsp:nvSpPr>
        <dsp:cNvPr id="0" name=""/>
        <dsp:cNvSpPr/>
      </dsp:nvSpPr>
      <dsp:spPr>
        <a:xfrm>
          <a:off x="1523999" y="3744468"/>
          <a:ext cx="6096000" cy="1056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err="1" smtClean="0"/>
            <a:t>Prepare</a:t>
          </a:r>
          <a:r>
            <a:rPr lang="pl-PL" sz="3200" kern="1200" dirty="0" smtClean="0"/>
            <a:t> </a:t>
          </a:r>
          <a:r>
            <a:rPr lang="pl-PL" sz="3200" kern="1200" dirty="0" err="1" smtClean="0"/>
            <a:t>execution</a:t>
          </a:r>
          <a:endParaRPr lang="en-US" sz="3200" kern="1200" dirty="0"/>
        </a:p>
      </dsp:txBody>
      <dsp:txXfrm>
        <a:off x="1554932" y="3775401"/>
        <a:ext cx="4837108" cy="994266"/>
      </dsp:txXfrm>
    </dsp:sp>
    <dsp:sp modelId="{9E084F9C-5E33-4F3B-85E3-C500556D0C7A}">
      <dsp:nvSpPr>
        <dsp:cNvPr id="0" name=""/>
        <dsp:cNvSpPr/>
      </dsp:nvSpPr>
      <dsp:spPr>
        <a:xfrm>
          <a:off x="5409514" y="808901"/>
          <a:ext cx="686485" cy="686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5563973" y="808901"/>
        <a:ext cx="377567" cy="516580"/>
      </dsp:txXfrm>
    </dsp:sp>
    <dsp:sp modelId="{FFC998B1-943F-4379-A7EC-9EC3DFD1AEA6}">
      <dsp:nvSpPr>
        <dsp:cNvPr id="0" name=""/>
        <dsp:cNvSpPr/>
      </dsp:nvSpPr>
      <dsp:spPr>
        <a:xfrm>
          <a:off x="5920054" y="2057057"/>
          <a:ext cx="686485" cy="686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6074513" y="2057057"/>
        <a:ext cx="377567" cy="516580"/>
      </dsp:txXfrm>
    </dsp:sp>
    <dsp:sp modelId="{E09502AE-3BD3-406B-BDCC-4D39BAAAEBC6}">
      <dsp:nvSpPr>
        <dsp:cNvPr id="0" name=""/>
        <dsp:cNvSpPr/>
      </dsp:nvSpPr>
      <dsp:spPr>
        <a:xfrm>
          <a:off x="6422974" y="3305213"/>
          <a:ext cx="686485" cy="686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6577433" y="3305213"/>
        <a:ext cx="377567" cy="516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648D47D-2A77-414F-9D1D-F99943B9BEA4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8AF6BC5-FE78-402C-9F2B-57277D06C4BB}" type="datetimeFigureOut">
              <a:rPr lang="pl-PL" smtClean="0"/>
              <a:t>19.04.2019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ITIL</a:t>
            </a:r>
            <a:endParaRPr lang="pl-PL" dirty="0"/>
          </a:p>
        </p:txBody>
      </p:sp>
      <p:pic>
        <p:nvPicPr>
          <p:cNvPr id="4" name="Picture 4" descr="pojalog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6" y="5805264"/>
            <a:ext cx="6715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rostokąt 4"/>
          <p:cNvSpPr/>
          <p:nvPr>
            <p:custDataLst>
              <p:tags r:id="rId2"/>
            </p:custDataLst>
          </p:nvPr>
        </p:nvSpPr>
        <p:spPr>
          <a:xfrm>
            <a:off x="1547664" y="5816207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dr </a:t>
            </a:r>
            <a:r>
              <a:rPr lang="pl-PL" dirty="0" smtClean="0"/>
              <a:t>inż. Tomasz </a:t>
            </a:r>
            <a:r>
              <a:rPr lang="pl-PL" dirty="0" err="1" smtClean="0"/>
              <a:t>Pieciukiewicz</a:t>
            </a:r>
            <a:r>
              <a:rPr lang="pl-PL" dirty="0" smtClean="0"/>
              <a:t>	pietia@pjwstk.edu.pl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32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Concepts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4 </a:t>
            </a:r>
            <a:r>
              <a:rPr lang="pl-PL" sz="2800" dirty="0" err="1" smtClean="0"/>
              <a:t>Ps</a:t>
            </a:r>
            <a:r>
              <a:rPr lang="pl-PL" sz="2800" dirty="0" smtClean="0"/>
              <a:t> of Service Management</a:t>
            </a:r>
          </a:p>
          <a:p>
            <a:pPr lvl="1"/>
            <a:r>
              <a:rPr lang="pl-PL" sz="2800" dirty="0" smtClean="0"/>
              <a:t>People – </a:t>
            </a:r>
            <a:r>
              <a:rPr lang="pl-PL" sz="2800" dirty="0" err="1" smtClean="0"/>
              <a:t>skills</a:t>
            </a:r>
            <a:r>
              <a:rPr lang="pl-PL" sz="2800" dirty="0" smtClean="0"/>
              <a:t>, </a:t>
            </a:r>
            <a:r>
              <a:rPr lang="pl-PL" sz="2800" dirty="0" err="1" smtClean="0"/>
              <a:t>training</a:t>
            </a:r>
            <a:r>
              <a:rPr lang="pl-PL" sz="2800" dirty="0" smtClean="0"/>
              <a:t>, </a:t>
            </a:r>
            <a:r>
              <a:rPr lang="pl-PL" sz="2800" dirty="0" err="1" smtClean="0"/>
              <a:t>communication</a:t>
            </a:r>
            <a:endParaRPr lang="pl-PL" sz="2800" dirty="0" smtClean="0"/>
          </a:p>
          <a:p>
            <a:pPr lvl="1"/>
            <a:r>
              <a:rPr lang="pl-PL" sz="2800" dirty="0" err="1" smtClean="0"/>
              <a:t>Processes</a:t>
            </a:r>
            <a:r>
              <a:rPr lang="pl-PL" sz="2800" dirty="0" smtClean="0"/>
              <a:t> – </a:t>
            </a:r>
            <a:r>
              <a:rPr lang="pl-PL" sz="2800" dirty="0" err="1" smtClean="0"/>
              <a:t>actions</a:t>
            </a:r>
            <a:r>
              <a:rPr lang="pl-PL" sz="2800" dirty="0" smtClean="0"/>
              <a:t>, </a:t>
            </a:r>
            <a:r>
              <a:rPr lang="pl-PL" sz="2800" dirty="0" err="1" smtClean="0"/>
              <a:t>activities</a:t>
            </a:r>
            <a:r>
              <a:rPr lang="pl-PL" sz="2800" dirty="0" smtClean="0"/>
              <a:t>, </a:t>
            </a:r>
            <a:r>
              <a:rPr lang="pl-PL" sz="2800" dirty="0" err="1" smtClean="0"/>
              <a:t>changes</a:t>
            </a:r>
            <a:r>
              <a:rPr lang="pl-PL" sz="2800" dirty="0" smtClean="0"/>
              <a:t>, </a:t>
            </a:r>
            <a:r>
              <a:rPr lang="pl-PL" sz="2800" dirty="0" err="1" smtClean="0"/>
              <a:t>goals</a:t>
            </a:r>
            <a:endParaRPr lang="pl-PL" sz="2800" dirty="0" smtClean="0"/>
          </a:p>
          <a:p>
            <a:pPr lvl="1"/>
            <a:r>
              <a:rPr lang="pl-PL" sz="2800" dirty="0" smtClean="0"/>
              <a:t>Products – </a:t>
            </a:r>
            <a:r>
              <a:rPr lang="pl-PL" sz="2800" dirty="0" err="1" smtClean="0"/>
              <a:t>tools</a:t>
            </a:r>
            <a:r>
              <a:rPr lang="pl-PL" sz="2800" dirty="0" smtClean="0"/>
              <a:t>, monitoring, </a:t>
            </a:r>
            <a:r>
              <a:rPr lang="pl-PL" sz="2800" dirty="0" err="1" smtClean="0"/>
              <a:t>measurements</a:t>
            </a:r>
            <a:r>
              <a:rPr lang="pl-PL" sz="2800" dirty="0" smtClean="0"/>
              <a:t>, </a:t>
            </a:r>
            <a:r>
              <a:rPr lang="pl-PL" sz="2800" dirty="0" err="1" smtClean="0"/>
              <a:t>improvement</a:t>
            </a:r>
            <a:endParaRPr lang="pl-PL" sz="2800" dirty="0" smtClean="0"/>
          </a:p>
          <a:p>
            <a:pPr lvl="1"/>
            <a:r>
              <a:rPr lang="pl-PL" sz="2800" dirty="0" smtClean="0"/>
              <a:t>Partners – </a:t>
            </a:r>
            <a:r>
              <a:rPr lang="pl-PL" sz="2800" dirty="0" err="1" smtClean="0"/>
              <a:t>specialized</a:t>
            </a:r>
            <a:r>
              <a:rPr lang="pl-PL" sz="2800" dirty="0" smtClean="0"/>
              <a:t> </a:t>
            </a:r>
            <a:r>
              <a:rPr lang="pl-PL" sz="2800" dirty="0" err="1" smtClean="0"/>
              <a:t>suppliers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1304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strategies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In-</a:t>
            </a:r>
            <a:r>
              <a:rPr lang="pl-PL" sz="2400" dirty="0" err="1" smtClean="0"/>
              <a:t>sourcing</a:t>
            </a:r>
            <a:endParaRPr lang="pl-PL" sz="2400" dirty="0" smtClean="0"/>
          </a:p>
          <a:p>
            <a:r>
              <a:rPr lang="pl-PL" sz="2400" dirty="0" smtClean="0"/>
              <a:t>Out-</a:t>
            </a:r>
            <a:r>
              <a:rPr lang="pl-PL" sz="2400" dirty="0" err="1" smtClean="0"/>
              <a:t>sourcing</a:t>
            </a:r>
            <a:r>
              <a:rPr lang="pl-PL" sz="2400" dirty="0" smtClean="0"/>
              <a:t> (</a:t>
            </a:r>
            <a:r>
              <a:rPr lang="pl-PL" sz="2400" dirty="0" err="1" smtClean="0"/>
              <a:t>specific</a:t>
            </a:r>
            <a:r>
              <a:rPr lang="pl-PL" sz="2400" dirty="0" smtClean="0"/>
              <a:t> </a:t>
            </a:r>
            <a:r>
              <a:rPr lang="pl-PL" sz="2400" dirty="0" err="1" smtClean="0"/>
              <a:t>areas</a:t>
            </a:r>
            <a:r>
              <a:rPr lang="pl-PL" sz="2400" dirty="0" smtClean="0"/>
              <a:t>, not </a:t>
            </a:r>
            <a:r>
              <a:rPr lang="pl-PL" sz="2400" dirty="0" err="1" smtClean="0"/>
              <a:t>core</a:t>
            </a:r>
            <a:r>
              <a:rPr lang="pl-PL" sz="2400" dirty="0" smtClean="0"/>
              <a:t> business)</a:t>
            </a:r>
          </a:p>
          <a:p>
            <a:r>
              <a:rPr lang="pl-PL" sz="2400" dirty="0" smtClean="0"/>
              <a:t>Co-</a:t>
            </a:r>
            <a:r>
              <a:rPr lang="pl-PL" sz="2400" dirty="0" err="1" smtClean="0"/>
              <a:t>sourcing</a:t>
            </a:r>
            <a:endParaRPr lang="pl-PL" sz="2400" dirty="0" smtClean="0"/>
          </a:p>
          <a:p>
            <a:r>
              <a:rPr lang="pl-PL" sz="2400" dirty="0" smtClean="0"/>
              <a:t>Knowledge </a:t>
            </a:r>
            <a:r>
              <a:rPr lang="pl-PL" sz="2400" dirty="0" err="1" smtClean="0"/>
              <a:t>Process</a:t>
            </a:r>
            <a:r>
              <a:rPr lang="pl-PL" sz="2400" dirty="0" smtClean="0"/>
              <a:t> Outsourcing (outsourcing of </a:t>
            </a:r>
            <a:r>
              <a:rPr lang="pl-PL" sz="2400" dirty="0" err="1" smtClean="0"/>
              <a:t>core</a:t>
            </a:r>
            <a:r>
              <a:rPr lang="pl-PL" sz="2400" dirty="0" smtClean="0"/>
              <a:t> business-</a:t>
            </a:r>
            <a:r>
              <a:rPr lang="pl-PL" sz="2400" dirty="0" err="1" smtClean="0"/>
              <a:t>related</a:t>
            </a:r>
            <a:r>
              <a:rPr lang="pl-PL" sz="2400" dirty="0" smtClean="0"/>
              <a:t> </a:t>
            </a:r>
            <a:r>
              <a:rPr lang="pl-PL" sz="2400" dirty="0" err="1" smtClean="0"/>
              <a:t>processes</a:t>
            </a:r>
            <a:r>
              <a:rPr lang="pl-PL" sz="2400" dirty="0" smtClean="0"/>
              <a:t>)</a:t>
            </a:r>
          </a:p>
          <a:p>
            <a:r>
              <a:rPr lang="pl-PL" sz="2400" dirty="0" smtClean="0"/>
              <a:t>Application Outsourcing (</a:t>
            </a:r>
            <a:r>
              <a:rPr lang="pl-PL" sz="2400" dirty="0" err="1" smtClean="0"/>
              <a:t>external</a:t>
            </a:r>
            <a:r>
              <a:rPr lang="pl-PL" sz="2400" dirty="0" smtClean="0"/>
              <a:t> hosting)</a:t>
            </a:r>
          </a:p>
          <a:p>
            <a:r>
              <a:rPr lang="pl-PL" sz="2400" dirty="0" smtClean="0"/>
              <a:t>Business </a:t>
            </a:r>
            <a:r>
              <a:rPr lang="pl-PL" sz="2400" dirty="0" err="1" smtClean="0"/>
              <a:t>Process</a:t>
            </a:r>
            <a:r>
              <a:rPr lang="pl-PL" sz="2400" dirty="0" smtClean="0"/>
              <a:t> Outsourcing (outsourcing of </a:t>
            </a:r>
            <a:r>
              <a:rPr lang="pl-PL" sz="2400" dirty="0" err="1" smtClean="0"/>
              <a:t>specific</a:t>
            </a:r>
            <a:r>
              <a:rPr lang="pl-PL" sz="2400" dirty="0" smtClean="0"/>
              <a:t> </a:t>
            </a:r>
            <a:r>
              <a:rPr lang="pl-PL" sz="2400" dirty="0" err="1" smtClean="0"/>
              <a:t>processes</a:t>
            </a:r>
            <a:r>
              <a:rPr lang="pl-PL" sz="2400" dirty="0" smtClean="0"/>
              <a:t>, </a:t>
            </a:r>
            <a:r>
              <a:rPr lang="pl-PL" sz="2400" dirty="0" err="1" smtClean="0"/>
              <a:t>e.g</a:t>
            </a:r>
            <a:r>
              <a:rPr lang="pl-PL" sz="2400" dirty="0" smtClean="0"/>
              <a:t>. HR)</a:t>
            </a:r>
          </a:p>
          <a:p>
            <a:r>
              <a:rPr lang="pl-PL" sz="2400" dirty="0" err="1" smtClean="0"/>
              <a:t>Partnership</a:t>
            </a:r>
            <a:r>
              <a:rPr lang="pl-PL" sz="2400" dirty="0" smtClean="0"/>
              <a:t>/Multi-</a:t>
            </a:r>
            <a:r>
              <a:rPr lang="pl-PL" sz="2400" dirty="0" err="1" smtClean="0"/>
              <a:t>sourcing</a:t>
            </a:r>
            <a:r>
              <a:rPr lang="pl-PL" sz="2400" dirty="0" smtClean="0"/>
              <a:t> (</a:t>
            </a:r>
            <a:r>
              <a:rPr lang="pl-PL" sz="2400" dirty="0" err="1" smtClean="0"/>
              <a:t>sharing</a:t>
            </a:r>
            <a:r>
              <a:rPr lang="pl-PL" sz="2400" dirty="0" smtClean="0"/>
              <a:t> services </a:t>
            </a:r>
            <a:r>
              <a:rPr lang="pl-PL" sz="2400" dirty="0" err="1" smtClean="0"/>
              <a:t>between</a:t>
            </a:r>
            <a:r>
              <a:rPr lang="pl-PL" sz="2400" dirty="0" smtClean="0"/>
              <a:t> </a:t>
            </a:r>
            <a:r>
              <a:rPr lang="pl-PL" sz="2400" dirty="0" err="1" smtClean="0"/>
              <a:t>several</a:t>
            </a:r>
            <a:r>
              <a:rPr lang="pl-PL" sz="2400" dirty="0" smtClean="0"/>
              <a:t> </a:t>
            </a:r>
            <a:r>
              <a:rPr lang="pl-PL" sz="2400" dirty="0" err="1" smtClean="0"/>
              <a:t>organizations</a:t>
            </a:r>
            <a:r>
              <a:rPr lang="pl-PL" sz="2400" dirty="0" smtClean="0"/>
              <a:t>)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79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life </a:t>
            </a:r>
            <a:r>
              <a:rPr lang="pl-PL" dirty="0" err="1" smtClean="0"/>
              <a:t>cycle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Service </a:t>
            </a:r>
            <a:r>
              <a:rPr lang="pl-PL" sz="3600" dirty="0" err="1" smtClean="0"/>
              <a:t>Strategy</a:t>
            </a:r>
            <a:endParaRPr lang="pl-PL" sz="3600" dirty="0" smtClean="0"/>
          </a:p>
          <a:p>
            <a:r>
              <a:rPr lang="pl-PL" sz="3600" dirty="0" smtClean="0"/>
              <a:t>Service Design</a:t>
            </a:r>
          </a:p>
          <a:p>
            <a:r>
              <a:rPr lang="pl-PL" sz="3600" dirty="0" smtClean="0"/>
              <a:t>Service </a:t>
            </a:r>
            <a:r>
              <a:rPr lang="pl-PL" sz="3600" dirty="0" err="1" smtClean="0"/>
              <a:t>Transition</a:t>
            </a:r>
            <a:endParaRPr lang="pl-PL" sz="3600" dirty="0" smtClean="0"/>
          </a:p>
          <a:p>
            <a:r>
              <a:rPr lang="pl-PL" sz="3600" dirty="0" smtClean="0"/>
              <a:t>Service </a:t>
            </a:r>
            <a:r>
              <a:rPr lang="pl-PL" sz="3600" dirty="0" err="1" smtClean="0"/>
              <a:t>Operation</a:t>
            </a:r>
            <a:endParaRPr lang="pl-PL" sz="3600" dirty="0" smtClean="0"/>
          </a:p>
          <a:p>
            <a:r>
              <a:rPr lang="pl-PL" sz="3600" dirty="0" err="1" smtClean="0"/>
              <a:t>Continual</a:t>
            </a:r>
            <a:r>
              <a:rPr lang="pl-PL" sz="3600" dirty="0" smtClean="0"/>
              <a:t> Service </a:t>
            </a:r>
            <a:r>
              <a:rPr lang="pl-PL" sz="3600" dirty="0" err="1" smtClean="0"/>
              <a:t>Improvement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4292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 life </a:t>
            </a:r>
            <a:r>
              <a:rPr lang="pl-PL" dirty="0" err="1"/>
              <a:t>cycle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95450"/>
            <a:ext cx="45720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Strategy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What</a:t>
            </a:r>
            <a:r>
              <a:rPr lang="pl-PL" sz="2800" dirty="0" smtClean="0"/>
              <a:t> we </a:t>
            </a:r>
            <a:r>
              <a:rPr lang="pl-PL" sz="2800" dirty="0" err="1" smtClean="0"/>
              <a:t>will</a:t>
            </a:r>
            <a:r>
              <a:rPr lang="pl-PL" sz="2800" dirty="0" smtClean="0"/>
              <a:t> </a:t>
            </a:r>
            <a:r>
              <a:rPr lang="pl-PL" sz="2800" dirty="0" err="1" smtClean="0"/>
              <a:t>provide</a:t>
            </a:r>
            <a:r>
              <a:rPr lang="pl-PL" sz="2800" dirty="0" smtClean="0"/>
              <a:t>?</a:t>
            </a:r>
          </a:p>
          <a:p>
            <a:r>
              <a:rPr lang="pl-PL" sz="2800" dirty="0" err="1" smtClean="0"/>
              <a:t>Can</a:t>
            </a:r>
            <a:r>
              <a:rPr lang="pl-PL" sz="2800" dirty="0" smtClean="0"/>
              <a:t> we </a:t>
            </a:r>
            <a:r>
              <a:rPr lang="pl-PL" sz="2800" dirty="0" err="1" smtClean="0"/>
              <a:t>afford</a:t>
            </a:r>
            <a:r>
              <a:rPr lang="pl-PL" sz="2800" dirty="0" smtClean="0"/>
              <a:t> </a:t>
            </a:r>
            <a:r>
              <a:rPr lang="pl-PL" sz="2800" dirty="0" err="1" smtClean="0"/>
              <a:t>it</a:t>
            </a:r>
            <a:r>
              <a:rPr lang="pl-PL" sz="2800" dirty="0" smtClean="0"/>
              <a:t>?</a:t>
            </a:r>
          </a:p>
          <a:p>
            <a:r>
              <a:rPr lang="pl-PL" sz="2800" dirty="0" err="1" smtClean="0"/>
              <a:t>Are</a:t>
            </a:r>
            <a:r>
              <a:rPr lang="pl-PL" sz="2800" dirty="0" smtClean="0"/>
              <a:t> we </a:t>
            </a:r>
            <a:r>
              <a:rPr lang="pl-PL" sz="2800" dirty="0" err="1" smtClean="0"/>
              <a:t>able</a:t>
            </a:r>
            <a:r>
              <a:rPr lang="pl-PL" sz="2800" dirty="0" smtClean="0"/>
              <a:t> to?</a:t>
            </a:r>
          </a:p>
          <a:p>
            <a:r>
              <a:rPr lang="pl-PL" sz="2800" dirty="0" smtClean="0"/>
              <a:t>How to be </a:t>
            </a:r>
            <a:r>
              <a:rPr lang="pl-PL" sz="2800" dirty="0" err="1" smtClean="0"/>
              <a:t>competitive</a:t>
            </a:r>
            <a:r>
              <a:rPr lang="pl-PL" sz="2800" dirty="0" smtClean="0"/>
              <a:t>?</a:t>
            </a:r>
          </a:p>
          <a:p>
            <a:r>
              <a:rPr lang="pl-PL" sz="2800" dirty="0" smtClean="0"/>
              <a:t>Plan</a:t>
            </a:r>
          </a:p>
          <a:p>
            <a:r>
              <a:rPr lang="pl-PL" sz="2800" dirty="0" err="1" smtClean="0"/>
              <a:t>Make</a:t>
            </a:r>
            <a:r>
              <a:rPr lang="pl-PL" sz="2800" dirty="0" smtClean="0"/>
              <a:t> </a:t>
            </a:r>
            <a:r>
              <a:rPr lang="pl-PL" sz="2800" dirty="0" err="1" smtClean="0"/>
              <a:t>sure</a:t>
            </a:r>
            <a:r>
              <a:rPr lang="pl-PL" sz="2800" dirty="0" smtClean="0"/>
              <a:t> </a:t>
            </a:r>
            <a:r>
              <a:rPr lang="pl-PL" sz="2800" dirty="0" err="1" smtClean="0"/>
              <a:t>it</a:t>
            </a:r>
            <a:r>
              <a:rPr lang="pl-PL" sz="2800" dirty="0" smtClean="0"/>
              <a:t> </a:t>
            </a:r>
            <a:r>
              <a:rPr lang="pl-PL" sz="2800" dirty="0" err="1" smtClean="0"/>
              <a:t>fits</a:t>
            </a:r>
            <a:r>
              <a:rPr lang="pl-PL" sz="2800" dirty="0" smtClean="0"/>
              <a:t> </a:t>
            </a:r>
            <a:r>
              <a:rPr lang="pl-PL" sz="2800" dirty="0" err="1" smtClean="0"/>
              <a:t>strategy</a:t>
            </a:r>
            <a:r>
              <a:rPr lang="pl-PL" sz="2800" dirty="0" smtClean="0"/>
              <a:t>, </a:t>
            </a:r>
            <a:r>
              <a:rPr lang="pl-PL" sz="2800" dirty="0" err="1" smtClean="0"/>
              <a:t>mission</a:t>
            </a:r>
            <a:r>
              <a:rPr lang="pl-PL" sz="2800" dirty="0" smtClean="0"/>
              <a:t> and </a:t>
            </a:r>
            <a:r>
              <a:rPr lang="pl-PL" sz="2800" dirty="0" err="1" smtClean="0"/>
              <a:t>culture</a:t>
            </a:r>
            <a:r>
              <a:rPr lang="pl-PL" sz="2800" dirty="0" smtClean="0"/>
              <a:t> of the </a:t>
            </a:r>
            <a:r>
              <a:rPr lang="pl-PL" sz="2800" dirty="0" err="1" smtClean="0"/>
              <a:t>company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9117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Strategy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27837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3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Design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How </a:t>
            </a:r>
            <a:r>
              <a:rPr lang="pl-PL" sz="3600" dirty="0" err="1" smtClean="0"/>
              <a:t>will</a:t>
            </a:r>
            <a:r>
              <a:rPr lang="pl-PL" sz="3600" dirty="0" smtClean="0"/>
              <a:t> we </a:t>
            </a:r>
            <a:r>
              <a:rPr lang="pl-PL" sz="3600" dirty="0" err="1" smtClean="0"/>
              <a:t>provide</a:t>
            </a:r>
            <a:r>
              <a:rPr lang="pl-PL" sz="3600" dirty="0" smtClean="0"/>
              <a:t> the service?</a:t>
            </a:r>
          </a:p>
          <a:p>
            <a:r>
              <a:rPr lang="pl-PL" sz="3600" dirty="0" smtClean="0"/>
              <a:t>How </a:t>
            </a:r>
            <a:r>
              <a:rPr lang="pl-PL" sz="3600" dirty="0" err="1" smtClean="0"/>
              <a:t>will</a:t>
            </a:r>
            <a:r>
              <a:rPr lang="pl-PL" sz="3600" dirty="0" smtClean="0"/>
              <a:t> we </a:t>
            </a:r>
            <a:r>
              <a:rPr lang="pl-PL" sz="3600" dirty="0" err="1" smtClean="0"/>
              <a:t>build</a:t>
            </a:r>
            <a:r>
              <a:rPr lang="pl-PL" sz="3600" dirty="0" smtClean="0"/>
              <a:t> </a:t>
            </a:r>
            <a:r>
              <a:rPr lang="pl-PL" sz="3600" dirty="0" err="1" smtClean="0"/>
              <a:t>it</a:t>
            </a:r>
            <a:r>
              <a:rPr lang="pl-PL" sz="3600" dirty="0" smtClean="0"/>
              <a:t>?</a:t>
            </a:r>
          </a:p>
          <a:p>
            <a:r>
              <a:rPr lang="pl-PL" sz="3600" dirty="0" smtClean="0"/>
              <a:t>How </a:t>
            </a:r>
            <a:r>
              <a:rPr lang="pl-PL" sz="3600" dirty="0" err="1" smtClean="0"/>
              <a:t>will</a:t>
            </a:r>
            <a:r>
              <a:rPr lang="pl-PL" sz="3600" dirty="0" smtClean="0"/>
              <a:t> we test </a:t>
            </a:r>
            <a:r>
              <a:rPr lang="pl-PL" sz="3600" dirty="0" err="1" smtClean="0"/>
              <a:t>it</a:t>
            </a:r>
            <a:r>
              <a:rPr lang="pl-PL" sz="3600" dirty="0" smtClean="0"/>
              <a:t>?</a:t>
            </a:r>
          </a:p>
          <a:p>
            <a:r>
              <a:rPr lang="pl-PL" sz="3600" dirty="0" smtClean="0"/>
              <a:t>How </a:t>
            </a:r>
            <a:r>
              <a:rPr lang="pl-PL" sz="3600" dirty="0" err="1" smtClean="0"/>
              <a:t>will</a:t>
            </a:r>
            <a:r>
              <a:rPr lang="pl-PL" sz="3600" dirty="0" smtClean="0"/>
              <a:t> we </a:t>
            </a:r>
            <a:r>
              <a:rPr lang="pl-PL" sz="3600" dirty="0" err="1" smtClean="0"/>
              <a:t>deploy</a:t>
            </a:r>
            <a:r>
              <a:rPr lang="pl-PL" sz="3600" dirty="0" smtClean="0"/>
              <a:t> </a:t>
            </a:r>
            <a:r>
              <a:rPr lang="pl-PL" sz="3600" dirty="0" err="1" smtClean="0"/>
              <a:t>it</a:t>
            </a:r>
            <a:r>
              <a:rPr lang="pl-PL" sz="3600" dirty="0" smtClean="0"/>
              <a:t>?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4292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Design - </a:t>
            </a:r>
            <a:r>
              <a:rPr lang="pl-PL" dirty="0" err="1" smtClean="0"/>
              <a:t>processes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Availability management</a:t>
            </a:r>
          </a:p>
          <a:p>
            <a:r>
              <a:rPr lang="en-US" sz="3200" dirty="0" smtClean="0"/>
              <a:t>Capacity management</a:t>
            </a:r>
          </a:p>
          <a:p>
            <a:r>
              <a:rPr lang="en-US" sz="3200" dirty="0" smtClean="0"/>
              <a:t>Supplier management</a:t>
            </a:r>
          </a:p>
          <a:p>
            <a:r>
              <a:rPr lang="en-US" sz="3200" dirty="0" smtClean="0"/>
              <a:t>Service level management</a:t>
            </a:r>
          </a:p>
          <a:p>
            <a:r>
              <a:rPr lang="en-US" sz="3200" dirty="0" smtClean="0"/>
              <a:t>Information security management</a:t>
            </a:r>
          </a:p>
          <a:p>
            <a:r>
              <a:rPr lang="en-US" sz="3200" dirty="0" smtClean="0"/>
              <a:t>Service catalogue management</a:t>
            </a:r>
          </a:p>
          <a:p>
            <a:r>
              <a:rPr lang="en-US" sz="3200" dirty="0" smtClean="0"/>
              <a:t>Service continuity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1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Transition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Construction</a:t>
            </a:r>
          </a:p>
          <a:p>
            <a:r>
              <a:rPr lang="pl-PL" sz="3600" dirty="0" smtClean="0"/>
              <a:t>Deployment</a:t>
            </a:r>
          </a:p>
          <a:p>
            <a:r>
              <a:rPr lang="pl-PL" sz="3600" dirty="0" err="1" smtClean="0"/>
              <a:t>Testing</a:t>
            </a:r>
            <a:r>
              <a:rPr lang="pl-PL" sz="3600" dirty="0" smtClean="0"/>
              <a:t> </a:t>
            </a:r>
          </a:p>
          <a:p>
            <a:r>
              <a:rPr lang="pl-PL" sz="3600" dirty="0" err="1" smtClean="0"/>
              <a:t>Acceptance</a:t>
            </a:r>
            <a:endParaRPr lang="pl-PL" sz="3600" dirty="0" smtClean="0"/>
          </a:p>
          <a:p>
            <a:r>
              <a:rPr lang="pl-PL" sz="3600" dirty="0" smtClean="0"/>
              <a:t>Bed-in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9117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Transition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elements</a:t>
            </a:r>
            <a:endParaRPr lang="pl-PL" dirty="0" smtClean="0"/>
          </a:p>
          <a:p>
            <a:pPr lvl="1"/>
            <a:r>
              <a:rPr lang="pl-PL" dirty="0" err="1" smtClean="0"/>
              <a:t>understand</a:t>
            </a:r>
            <a:r>
              <a:rPr lang="pl-PL" dirty="0" smtClean="0"/>
              <a:t> </a:t>
            </a:r>
            <a:r>
              <a:rPr lang="pl-PL" dirty="0" err="1" smtClean="0"/>
              <a:t>customer’s</a:t>
            </a:r>
            <a:r>
              <a:rPr lang="pl-PL" dirty="0" smtClean="0"/>
              <a:t> </a:t>
            </a:r>
            <a:r>
              <a:rPr lang="pl-PL" dirty="0" err="1" smtClean="0"/>
              <a:t>expectations</a:t>
            </a:r>
            <a:endParaRPr lang="pl-PL" dirty="0"/>
          </a:p>
          <a:p>
            <a:pPr lvl="1"/>
            <a:r>
              <a:rPr lang="pl-PL" dirty="0" err="1" smtClean="0"/>
              <a:t>prepare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r>
              <a:rPr lang="pl-PL" dirty="0" smtClean="0"/>
              <a:t> of </a:t>
            </a:r>
            <a:r>
              <a:rPr lang="pl-PL" dirty="0" err="1" smtClean="0"/>
              <a:t>future</a:t>
            </a:r>
            <a:r>
              <a:rPr lang="pl-PL" dirty="0" smtClean="0"/>
              <a:t> </a:t>
            </a:r>
            <a:r>
              <a:rPr lang="pl-PL" dirty="0" err="1" smtClean="0"/>
              <a:t>releases</a:t>
            </a:r>
            <a:endParaRPr lang="pl-PL" dirty="0" smtClean="0"/>
          </a:p>
          <a:p>
            <a:pPr lvl="1"/>
            <a:r>
              <a:rPr lang="pl-PL" dirty="0" err="1" smtClean="0"/>
              <a:t>reduce</a:t>
            </a:r>
            <a:r>
              <a:rPr lang="pl-PL" dirty="0" smtClean="0"/>
              <a:t> </a:t>
            </a:r>
            <a:r>
              <a:rPr lang="pl-PL" dirty="0" err="1" smtClean="0"/>
              <a:t>effectiveness</a:t>
            </a:r>
            <a:r>
              <a:rPr lang="pl-PL" dirty="0" smtClean="0"/>
              <a:t> </a:t>
            </a:r>
            <a:r>
              <a:rPr lang="pl-PL" dirty="0" err="1" smtClean="0"/>
              <a:t>variations</a:t>
            </a:r>
            <a:endParaRPr lang="pl-PL" dirty="0" smtClean="0"/>
          </a:p>
          <a:p>
            <a:pPr lvl="1"/>
            <a:r>
              <a:rPr lang="pl-PL" dirty="0" err="1" smtClean="0"/>
              <a:t>document</a:t>
            </a:r>
            <a:r>
              <a:rPr lang="pl-PL" dirty="0" smtClean="0"/>
              <a:t> </a:t>
            </a:r>
            <a:r>
              <a:rPr lang="pl-PL" dirty="0" err="1" smtClean="0"/>
              <a:t>well</a:t>
            </a:r>
            <a:r>
              <a:rPr lang="pl-PL" dirty="0" smtClean="0"/>
              <a:t> </a:t>
            </a:r>
            <a:r>
              <a:rPr lang="pl-PL" dirty="0" err="1" smtClean="0"/>
              <a:t>known</a:t>
            </a:r>
            <a:r>
              <a:rPr lang="pl-PL" dirty="0" smtClean="0"/>
              <a:t> </a:t>
            </a:r>
            <a:r>
              <a:rPr lang="pl-PL" dirty="0" err="1" smtClean="0"/>
              <a:t>issues</a:t>
            </a:r>
            <a:endParaRPr lang="pl-PL" dirty="0" smtClean="0"/>
          </a:p>
          <a:p>
            <a:pPr lvl="1"/>
            <a:r>
              <a:rPr lang="pl-PL" dirty="0" err="1" smtClean="0"/>
              <a:t>minimise</a:t>
            </a:r>
            <a:r>
              <a:rPr lang="pl-PL" dirty="0" smtClean="0"/>
              <a:t> </a:t>
            </a:r>
            <a:r>
              <a:rPr lang="pl-PL" dirty="0" err="1" smtClean="0"/>
              <a:t>risk</a:t>
            </a:r>
            <a:endParaRPr lang="pl-PL" dirty="0" smtClean="0"/>
          </a:p>
          <a:p>
            <a:pPr lvl="1"/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sure</a:t>
            </a:r>
            <a:r>
              <a:rPr lang="pl-PL" dirty="0" smtClean="0"/>
              <a:t> the services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properly</a:t>
            </a:r>
            <a:endParaRPr lang="pl-PL" dirty="0" smtClean="0"/>
          </a:p>
          <a:p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processes</a:t>
            </a:r>
            <a:endParaRPr lang="pl-PL" dirty="0" smtClean="0"/>
          </a:p>
          <a:p>
            <a:pPr lvl="1"/>
            <a:r>
              <a:rPr lang="pl-PL" dirty="0" err="1" smtClean="0"/>
              <a:t>knowledge</a:t>
            </a:r>
            <a:r>
              <a:rPr lang="pl-PL" dirty="0" smtClean="0"/>
              <a:t> management</a:t>
            </a:r>
          </a:p>
          <a:p>
            <a:pPr lvl="1"/>
            <a:r>
              <a:rPr lang="pl-PL" dirty="0" err="1" smtClean="0"/>
              <a:t>configuration</a:t>
            </a:r>
            <a:r>
              <a:rPr lang="pl-PL" dirty="0" smtClean="0"/>
              <a:t> and service </a:t>
            </a:r>
            <a:r>
              <a:rPr lang="pl-PL" dirty="0" err="1" smtClean="0"/>
              <a:t>resources</a:t>
            </a:r>
            <a:r>
              <a:rPr lang="pl-PL" dirty="0" smtClean="0"/>
              <a:t> management</a:t>
            </a:r>
          </a:p>
          <a:p>
            <a:pPr lvl="1"/>
            <a:r>
              <a:rPr lang="pl-PL" dirty="0" err="1" smtClean="0"/>
              <a:t>change</a:t>
            </a:r>
            <a:r>
              <a:rPr lang="pl-PL" dirty="0" smtClean="0"/>
              <a:t> management</a:t>
            </a:r>
          </a:p>
          <a:p>
            <a:pPr lvl="1"/>
            <a:r>
              <a:rPr lang="pl-PL" dirty="0" err="1" smtClean="0"/>
              <a:t>release</a:t>
            </a:r>
            <a:r>
              <a:rPr lang="pl-PL" dirty="0" smtClean="0"/>
              <a:t> management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3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ITIL –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3200" dirty="0" err="1" smtClean="0"/>
              <a:t>guidelines</a:t>
            </a:r>
            <a:r>
              <a:rPr lang="pl-PL" sz="3200" dirty="0" smtClean="0"/>
              <a:t> for IT service proces </a:t>
            </a:r>
            <a:r>
              <a:rPr lang="pl-PL" sz="3200" dirty="0" err="1" smtClean="0"/>
              <a:t>organization</a:t>
            </a:r>
            <a:endParaRPr lang="pl-PL" sz="3200" dirty="0" smtClean="0"/>
          </a:p>
          <a:p>
            <a:r>
              <a:rPr lang="pl-PL" sz="3200" dirty="0" smtClean="0"/>
              <a:t>set of </a:t>
            </a:r>
            <a:r>
              <a:rPr lang="pl-PL" sz="3200" dirty="0" err="1" smtClean="0"/>
              <a:t>rules</a:t>
            </a:r>
            <a:r>
              <a:rPr lang="pl-PL" sz="3200" dirty="0" smtClean="0"/>
              <a:t> </a:t>
            </a:r>
            <a:r>
              <a:rPr lang="pl-PL" sz="3200" dirty="0" err="1" smtClean="0"/>
              <a:t>based</a:t>
            </a:r>
            <a:r>
              <a:rPr lang="pl-PL" sz="3200" dirty="0" smtClean="0"/>
              <a:t> on </a:t>
            </a:r>
            <a:r>
              <a:rPr lang="pl-PL" sz="3200" dirty="0" err="1" smtClean="0"/>
              <a:t>best</a:t>
            </a:r>
            <a:r>
              <a:rPr lang="pl-PL" sz="3200" dirty="0" smtClean="0"/>
              <a:t> </a:t>
            </a:r>
            <a:r>
              <a:rPr lang="pl-PL" sz="3200" dirty="0" err="1" smtClean="0"/>
              <a:t>practices</a:t>
            </a:r>
            <a:endParaRPr lang="pl-PL" sz="3200" dirty="0" smtClean="0"/>
          </a:p>
          <a:p>
            <a:pPr lvl="1"/>
            <a:r>
              <a:rPr lang="pl-PL" sz="2800" dirty="0" err="1" smtClean="0"/>
              <a:t>lowering</a:t>
            </a:r>
            <a:r>
              <a:rPr lang="pl-PL" sz="2800" dirty="0" smtClean="0"/>
              <a:t> IT </a:t>
            </a:r>
            <a:r>
              <a:rPr lang="pl-PL" sz="2800" dirty="0" err="1" smtClean="0"/>
              <a:t>costs</a:t>
            </a:r>
            <a:endParaRPr lang="pl-PL" sz="2800" dirty="0" smtClean="0"/>
          </a:p>
          <a:p>
            <a:pPr lvl="1"/>
            <a:r>
              <a:rPr lang="pl-PL" sz="2800" dirty="0" err="1" smtClean="0"/>
              <a:t>improvement</a:t>
            </a:r>
            <a:r>
              <a:rPr lang="pl-PL" sz="2800" dirty="0" smtClean="0"/>
              <a:t> of service </a:t>
            </a:r>
            <a:r>
              <a:rPr lang="pl-PL" sz="2800" dirty="0" err="1" smtClean="0"/>
              <a:t>quality</a:t>
            </a:r>
            <a:endParaRPr lang="pl-PL" sz="2800" dirty="0" smtClean="0"/>
          </a:p>
          <a:p>
            <a:r>
              <a:rPr lang="pl-PL" sz="2800" dirty="0" err="1" smtClean="0"/>
              <a:t>considered</a:t>
            </a:r>
            <a:r>
              <a:rPr lang="pl-PL" sz="2800" dirty="0" smtClean="0"/>
              <a:t> to be the most </a:t>
            </a:r>
            <a:r>
              <a:rPr lang="pl-PL" sz="2800" dirty="0" err="1" smtClean="0"/>
              <a:t>complete</a:t>
            </a:r>
            <a:r>
              <a:rPr lang="pl-PL" sz="2800" dirty="0" smtClean="0"/>
              <a:t> </a:t>
            </a:r>
            <a:r>
              <a:rPr lang="pl-PL" sz="2800" dirty="0" err="1" smtClean="0"/>
              <a:t>approach</a:t>
            </a:r>
            <a:r>
              <a:rPr lang="pl-PL" sz="2800" dirty="0" smtClean="0"/>
              <a:t> to </a:t>
            </a:r>
            <a:r>
              <a:rPr lang="pl-PL" sz="2800" dirty="0" err="1" smtClean="0"/>
              <a:t>managing</a:t>
            </a:r>
            <a:r>
              <a:rPr lang="pl-PL" sz="2800" dirty="0" smtClean="0"/>
              <a:t> IT services</a:t>
            </a:r>
          </a:p>
          <a:p>
            <a:r>
              <a:rPr lang="pl-PL" sz="3200" dirty="0" smtClean="0"/>
              <a:t>de facto standard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0673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 </a:t>
            </a:r>
            <a:r>
              <a:rPr lang="pl-PL" dirty="0" err="1"/>
              <a:t>Transition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Change</a:t>
            </a:r>
            <a:r>
              <a:rPr lang="pl-PL" sz="2800" dirty="0" smtClean="0"/>
              <a:t> management</a:t>
            </a:r>
          </a:p>
          <a:p>
            <a:pPr lvl="1"/>
            <a:r>
              <a:rPr lang="pl-PL" sz="2800" dirty="0" err="1" smtClean="0"/>
              <a:t>defined</a:t>
            </a:r>
            <a:r>
              <a:rPr lang="pl-PL" sz="2800" dirty="0" smtClean="0"/>
              <a:t> </a:t>
            </a:r>
            <a:r>
              <a:rPr lang="pl-PL" sz="2800" dirty="0" err="1" smtClean="0"/>
              <a:t>roles</a:t>
            </a:r>
            <a:r>
              <a:rPr lang="pl-PL" sz="2800" dirty="0" smtClean="0"/>
              <a:t> in management proces</a:t>
            </a:r>
          </a:p>
          <a:p>
            <a:pPr lvl="1"/>
            <a:r>
              <a:rPr lang="pl-PL" sz="2800" dirty="0" err="1" smtClean="0"/>
              <a:t>defined</a:t>
            </a:r>
            <a:r>
              <a:rPr lang="pl-PL" sz="2800" dirty="0" smtClean="0"/>
              <a:t> </a:t>
            </a:r>
            <a:r>
              <a:rPr lang="pl-PL" sz="2800" dirty="0" err="1" smtClean="0"/>
              <a:t>change</a:t>
            </a:r>
            <a:r>
              <a:rPr lang="pl-PL" sz="2800" dirty="0" smtClean="0"/>
              <a:t> </a:t>
            </a:r>
            <a:r>
              <a:rPr lang="pl-PL" sz="2800" dirty="0" err="1" smtClean="0"/>
              <a:t>types</a:t>
            </a:r>
            <a:endParaRPr lang="pl-PL" sz="2800" dirty="0" smtClean="0"/>
          </a:p>
          <a:p>
            <a:r>
              <a:rPr lang="pl-PL" sz="2800" dirty="0" err="1" smtClean="0"/>
              <a:t>Release</a:t>
            </a:r>
            <a:r>
              <a:rPr lang="pl-PL" sz="2800" dirty="0" smtClean="0"/>
              <a:t> management</a:t>
            </a:r>
          </a:p>
          <a:p>
            <a:pPr lvl="1"/>
            <a:r>
              <a:rPr lang="pl-PL" sz="2800" dirty="0" err="1" smtClean="0"/>
              <a:t>change</a:t>
            </a:r>
            <a:r>
              <a:rPr lang="pl-PL" sz="2800" dirty="0" smtClean="0"/>
              <a:t> </a:t>
            </a:r>
            <a:r>
              <a:rPr lang="pl-PL" sz="2800" dirty="0" err="1" smtClean="0"/>
              <a:t>level</a:t>
            </a:r>
            <a:r>
              <a:rPr lang="pl-PL" sz="2800" dirty="0" smtClean="0"/>
              <a:t> – from delta (small </a:t>
            </a:r>
            <a:r>
              <a:rPr lang="pl-PL" sz="2800" dirty="0" err="1" smtClean="0"/>
              <a:t>update</a:t>
            </a:r>
            <a:r>
              <a:rPr lang="pl-PL" sz="2800" dirty="0" smtClean="0"/>
              <a:t>) to </a:t>
            </a:r>
            <a:r>
              <a:rPr lang="pl-PL" sz="2800" dirty="0" err="1" smtClean="0"/>
              <a:t>full</a:t>
            </a:r>
            <a:r>
              <a:rPr lang="pl-PL" sz="2800" dirty="0" smtClean="0"/>
              <a:t> </a:t>
            </a:r>
            <a:r>
              <a:rPr lang="pl-PL" sz="2800" dirty="0" err="1" smtClean="0"/>
              <a:t>release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6731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Operation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000" dirty="0" err="1" smtClean="0"/>
              <a:t>Incident</a:t>
            </a:r>
            <a:r>
              <a:rPr lang="pl-PL" sz="2000" dirty="0" smtClean="0"/>
              <a:t> management</a:t>
            </a:r>
          </a:p>
          <a:p>
            <a:pPr lvl="1"/>
            <a:r>
              <a:rPr lang="pl-PL" sz="1800" dirty="0" err="1" smtClean="0"/>
              <a:t>unplanned</a:t>
            </a:r>
            <a:r>
              <a:rPr lang="pl-PL" sz="1800" dirty="0" smtClean="0"/>
              <a:t> </a:t>
            </a:r>
            <a:r>
              <a:rPr lang="pl-PL" sz="1800" dirty="0" err="1" smtClean="0"/>
              <a:t>problems</a:t>
            </a:r>
            <a:r>
              <a:rPr lang="pl-PL" sz="1800" dirty="0" smtClean="0"/>
              <a:t> with services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quality</a:t>
            </a:r>
            <a:r>
              <a:rPr lang="pl-PL" sz="1800" dirty="0" smtClean="0"/>
              <a:t> drop</a:t>
            </a:r>
          </a:p>
          <a:p>
            <a:pPr lvl="1"/>
            <a:r>
              <a:rPr lang="pl-PL" sz="1800" dirty="0" err="1" smtClean="0"/>
              <a:t>problems</a:t>
            </a:r>
            <a:r>
              <a:rPr lang="pl-PL" sz="1800" dirty="0" smtClean="0"/>
              <a:t> with </a:t>
            </a:r>
            <a:r>
              <a:rPr lang="pl-PL" sz="1800" dirty="0" err="1" smtClean="0"/>
              <a:t>configuration</a:t>
            </a:r>
            <a:r>
              <a:rPr lang="pl-PL" sz="1800" dirty="0" smtClean="0"/>
              <a:t> </a:t>
            </a:r>
            <a:r>
              <a:rPr lang="pl-PL" sz="1800" dirty="0" err="1" smtClean="0"/>
              <a:t>elements</a:t>
            </a:r>
            <a:r>
              <a:rPr lang="pl-PL" sz="1800" dirty="0" smtClean="0"/>
              <a:t>, with no </a:t>
            </a:r>
            <a:r>
              <a:rPr lang="pl-PL" sz="1800" dirty="0" err="1" smtClean="0"/>
              <a:t>impact</a:t>
            </a:r>
            <a:r>
              <a:rPr lang="pl-PL" sz="1800" dirty="0" smtClean="0"/>
              <a:t> on service (</a:t>
            </a:r>
            <a:r>
              <a:rPr lang="pl-PL" sz="1800" dirty="0" err="1" smtClean="0"/>
              <a:t>failed</a:t>
            </a:r>
            <a:r>
              <a:rPr lang="pl-PL" sz="1800" dirty="0" smtClean="0"/>
              <a:t> RAID HDD)</a:t>
            </a:r>
          </a:p>
          <a:p>
            <a:r>
              <a:rPr lang="pl-PL" dirty="0" err="1" smtClean="0"/>
              <a:t>Event</a:t>
            </a:r>
            <a:r>
              <a:rPr lang="pl-PL" dirty="0" smtClean="0"/>
              <a:t> management</a:t>
            </a:r>
          </a:p>
          <a:p>
            <a:pPr lvl="1"/>
            <a:r>
              <a:rPr lang="pl-PL" dirty="0" err="1" smtClean="0"/>
              <a:t>information</a:t>
            </a:r>
            <a:endParaRPr lang="pl-PL" dirty="0" smtClean="0"/>
          </a:p>
          <a:p>
            <a:pPr lvl="1"/>
            <a:r>
              <a:rPr lang="pl-PL" dirty="0" err="1" smtClean="0"/>
              <a:t>warning</a:t>
            </a:r>
            <a:endParaRPr lang="pl-PL" dirty="0" smtClean="0"/>
          </a:p>
          <a:p>
            <a:pPr lvl="1"/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err="1" smtClean="0"/>
              <a:t>Requests</a:t>
            </a:r>
            <a:endParaRPr lang="pl-PL" dirty="0" smtClean="0"/>
          </a:p>
          <a:p>
            <a:pPr lvl="1"/>
            <a:r>
              <a:rPr lang="pl-PL" dirty="0" err="1" smtClean="0"/>
              <a:t>information</a:t>
            </a:r>
            <a:endParaRPr lang="pl-PL" dirty="0" smtClean="0"/>
          </a:p>
          <a:p>
            <a:pPr lvl="1"/>
            <a:r>
              <a:rPr lang="pl-PL" dirty="0" err="1" smtClean="0"/>
              <a:t>advice</a:t>
            </a:r>
            <a:endParaRPr lang="pl-PL" dirty="0" smtClean="0"/>
          </a:p>
          <a:p>
            <a:pPr lvl="1"/>
            <a:r>
              <a:rPr lang="pl-PL" sz="2000" dirty="0" err="1" smtClean="0"/>
              <a:t>other</a:t>
            </a:r>
            <a:r>
              <a:rPr lang="pl-PL" sz="2000" dirty="0" smtClean="0"/>
              <a:t> </a:t>
            </a:r>
            <a:r>
              <a:rPr lang="pl-PL" sz="2000" dirty="0" err="1" smtClean="0"/>
              <a:t>kind</a:t>
            </a:r>
            <a:r>
              <a:rPr lang="pl-PL" sz="2000" dirty="0" smtClean="0"/>
              <a:t> of service</a:t>
            </a:r>
          </a:p>
          <a:p>
            <a:r>
              <a:rPr lang="pl-PL" sz="2200" dirty="0" smtClean="0"/>
              <a:t>Access management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292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 </a:t>
            </a:r>
            <a:r>
              <a:rPr lang="pl-PL" dirty="0" err="1"/>
              <a:t>Operation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Problem management</a:t>
            </a:r>
          </a:p>
          <a:p>
            <a:pPr lvl="1"/>
            <a:r>
              <a:rPr lang="pl-PL" sz="2600" dirty="0" err="1" smtClean="0"/>
              <a:t>goal</a:t>
            </a:r>
            <a:r>
              <a:rPr lang="pl-PL" sz="2600" dirty="0" smtClean="0"/>
              <a:t> – </a:t>
            </a:r>
            <a:r>
              <a:rPr lang="pl-PL" sz="2600" dirty="0" err="1" smtClean="0"/>
              <a:t>prevention</a:t>
            </a:r>
            <a:r>
              <a:rPr lang="pl-PL" sz="2600" dirty="0" smtClean="0"/>
              <a:t> of </a:t>
            </a:r>
            <a:r>
              <a:rPr lang="pl-PL" sz="2600" dirty="0" err="1" smtClean="0"/>
              <a:t>problems</a:t>
            </a:r>
            <a:r>
              <a:rPr lang="pl-PL" sz="2600" dirty="0" smtClean="0"/>
              <a:t> and </a:t>
            </a:r>
            <a:r>
              <a:rPr lang="pl-PL" sz="2600" dirty="0" err="1" smtClean="0"/>
              <a:t>incidents</a:t>
            </a:r>
            <a:endParaRPr lang="pl-PL" sz="2600" dirty="0" smtClean="0"/>
          </a:p>
          <a:p>
            <a:pPr lvl="1"/>
            <a:r>
              <a:rPr lang="pl-PL" sz="2600" dirty="0" err="1" smtClean="0"/>
              <a:t>reduction</a:t>
            </a:r>
            <a:r>
              <a:rPr lang="pl-PL" sz="2600" dirty="0" smtClean="0"/>
              <a:t> of </a:t>
            </a:r>
            <a:r>
              <a:rPr lang="pl-PL" sz="2600" dirty="0" err="1" smtClean="0"/>
              <a:t>incident</a:t>
            </a:r>
            <a:r>
              <a:rPr lang="pl-PL" sz="2600" dirty="0" smtClean="0"/>
              <a:t> </a:t>
            </a:r>
            <a:r>
              <a:rPr lang="pl-PL" sz="2600" dirty="0" err="1" smtClean="0"/>
              <a:t>consequences</a:t>
            </a:r>
            <a:endParaRPr lang="pl-PL" sz="2600" dirty="0" smtClean="0"/>
          </a:p>
          <a:p>
            <a:pPr lvl="1"/>
            <a:r>
              <a:rPr lang="pl-PL" sz="2600" dirty="0" err="1" smtClean="0"/>
              <a:t>elimination</a:t>
            </a:r>
            <a:r>
              <a:rPr lang="pl-PL" sz="2600" dirty="0" smtClean="0"/>
              <a:t> of </a:t>
            </a:r>
            <a:r>
              <a:rPr lang="pl-PL" sz="2600" dirty="0" err="1" smtClean="0"/>
              <a:t>repeating</a:t>
            </a:r>
            <a:r>
              <a:rPr lang="pl-PL" sz="2600" dirty="0" smtClean="0"/>
              <a:t> </a:t>
            </a:r>
            <a:r>
              <a:rPr lang="pl-PL" sz="2600" dirty="0" err="1" smtClean="0"/>
              <a:t>incidents</a:t>
            </a:r>
            <a:endParaRPr lang="pl-PL" sz="2600" dirty="0" smtClean="0"/>
          </a:p>
          <a:p>
            <a:pPr lvl="1"/>
            <a:r>
              <a:rPr lang="pl-PL" sz="2600" dirty="0" err="1" smtClean="0"/>
              <a:t>Proactive</a:t>
            </a:r>
            <a:endParaRPr lang="pl-PL" sz="2600" dirty="0" smtClean="0"/>
          </a:p>
          <a:p>
            <a:pPr lvl="2"/>
            <a:r>
              <a:rPr lang="pl-PL" sz="2400" dirty="0" err="1" smtClean="0"/>
              <a:t>identification</a:t>
            </a:r>
            <a:r>
              <a:rPr lang="pl-PL" sz="2400" dirty="0" smtClean="0"/>
              <a:t> of </a:t>
            </a:r>
            <a:r>
              <a:rPr lang="pl-PL" sz="2400" dirty="0" err="1" smtClean="0"/>
              <a:t>weak</a:t>
            </a:r>
            <a:r>
              <a:rPr lang="pl-PL" sz="2400" dirty="0" smtClean="0"/>
              <a:t> </a:t>
            </a:r>
            <a:r>
              <a:rPr lang="pl-PL" sz="2400" dirty="0" err="1" smtClean="0"/>
              <a:t>points</a:t>
            </a:r>
            <a:endParaRPr lang="pl-PL" sz="2400" dirty="0" smtClean="0"/>
          </a:p>
          <a:p>
            <a:pPr lvl="2"/>
            <a:r>
              <a:rPr lang="pl-PL" sz="2400" dirty="0" err="1" smtClean="0"/>
              <a:t>identification</a:t>
            </a:r>
            <a:r>
              <a:rPr lang="pl-PL" sz="2400" dirty="0" smtClean="0"/>
              <a:t> of </a:t>
            </a:r>
            <a:r>
              <a:rPr lang="pl-PL" sz="2400" dirty="0" err="1" smtClean="0"/>
              <a:t>workarounds</a:t>
            </a:r>
            <a:endParaRPr lang="pl-PL" sz="2400" dirty="0" smtClean="0"/>
          </a:p>
          <a:p>
            <a:pPr lvl="1"/>
            <a:r>
              <a:rPr lang="pl-PL" sz="2600" dirty="0" err="1" smtClean="0"/>
              <a:t>Reactive</a:t>
            </a:r>
            <a:endParaRPr lang="pl-PL" sz="2600" dirty="0" smtClean="0"/>
          </a:p>
          <a:p>
            <a:pPr lvl="2"/>
            <a:r>
              <a:rPr lang="pl-PL" sz="2400" dirty="0" err="1" smtClean="0"/>
              <a:t>identification</a:t>
            </a:r>
            <a:r>
              <a:rPr lang="pl-PL" sz="2400" dirty="0" smtClean="0"/>
              <a:t> of </a:t>
            </a:r>
            <a:r>
              <a:rPr lang="pl-PL" sz="2400" dirty="0" err="1" smtClean="0"/>
              <a:t>incident</a:t>
            </a:r>
            <a:r>
              <a:rPr lang="pl-PL" sz="2400" dirty="0" smtClean="0"/>
              <a:t> </a:t>
            </a:r>
            <a:r>
              <a:rPr lang="pl-PL" sz="2400" dirty="0" err="1" smtClean="0"/>
              <a:t>causes</a:t>
            </a:r>
            <a:endParaRPr lang="pl-PL" sz="2400" dirty="0" smtClean="0"/>
          </a:p>
          <a:p>
            <a:pPr lvl="2"/>
            <a:r>
              <a:rPr lang="pl-PL" sz="2400" dirty="0" err="1" smtClean="0"/>
              <a:t>changes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901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 err="1"/>
              <a:t>Continual</a:t>
            </a:r>
            <a:r>
              <a:rPr lang="pl-PL" sz="4400" dirty="0"/>
              <a:t> </a:t>
            </a:r>
            <a:r>
              <a:rPr lang="pl-PL" sz="4400" dirty="0" smtClean="0"/>
              <a:t>Service </a:t>
            </a:r>
            <a:r>
              <a:rPr lang="pl-PL" sz="4400" dirty="0" err="1" smtClean="0"/>
              <a:t>Improvement</a:t>
            </a:r>
            <a:endParaRPr lang="pl-PL" sz="4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Make</a:t>
            </a:r>
            <a:r>
              <a:rPr lang="pl-PL" sz="3200" dirty="0" smtClean="0"/>
              <a:t> </a:t>
            </a:r>
            <a:r>
              <a:rPr lang="pl-PL" sz="3200" dirty="0" err="1" smtClean="0"/>
              <a:t>sure</a:t>
            </a:r>
            <a:r>
              <a:rPr lang="pl-PL" sz="3200" dirty="0" smtClean="0"/>
              <a:t> </a:t>
            </a:r>
            <a:r>
              <a:rPr lang="pl-PL" sz="3200" dirty="0" err="1" smtClean="0"/>
              <a:t>that</a:t>
            </a:r>
            <a:r>
              <a:rPr lang="pl-PL" sz="3200" dirty="0" smtClean="0"/>
              <a:t> services </a:t>
            </a:r>
            <a:r>
              <a:rPr lang="pl-PL" sz="3200" dirty="0" err="1" smtClean="0"/>
              <a:t>support</a:t>
            </a:r>
            <a:r>
              <a:rPr lang="pl-PL" sz="3200" dirty="0" smtClean="0"/>
              <a:t> business</a:t>
            </a:r>
          </a:p>
          <a:p>
            <a:r>
              <a:rPr lang="pl-PL" sz="3200" dirty="0" smtClean="0"/>
              <a:t>monitor and </a:t>
            </a:r>
            <a:r>
              <a:rPr lang="pl-PL" sz="3200" dirty="0" err="1" smtClean="0"/>
              <a:t>upgrade</a:t>
            </a:r>
            <a:r>
              <a:rPr lang="pl-PL" sz="3200" dirty="0" smtClean="0"/>
              <a:t> Service Level</a:t>
            </a:r>
          </a:p>
          <a:p>
            <a:r>
              <a:rPr lang="pl-PL" sz="3200" dirty="0" smtClean="0"/>
              <a:t>Plan-do-</a:t>
            </a:r>
            <a:r>
              <a:rPr lang="pl-PL" sz="3200" dirty="0" err="1" smtClean="0"/>
              <a:t>check</a:t>
            </a:r>
            <a:r>
              <a:rPr lang="pl-PL" sz="3200" dirty="0" smtClean="0"/>
              <a:t>-</a:t>
            </a:r>
            <a:r>
              <a:rPr lang="pl-PL" sz="3200" dirty="0" err="1" smtClean="0"/>
              <a:t>act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9117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 err="1"/>
              <a:t>Continual</a:t>
            </a:r>
            <a:r>
              <a:rPr lang="pl-PL" sz="4400" dirty="0"/>
              <a:t> Service </a:t>
            </a:r>
            <a:r>
              <a:rPr lang="pl-PL" sz="4400" dirty="0" err="1"/>
              <a:t>Improvement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Service </a:t>
            </a:r>
            <a:r>
              <a:rPr lang="pl-PL" sz="2800" dirty="0" err="1" smtClean="0"/>
              <a:t>measurement</a:t>
            </a:r>
            <a:endParaRPr lang="pl-PL" sz="2800" dirty="0" smtClean="0"/>
          </a:p>
          <a:p>
            <a:pPr lvl="1"/>
            <a:r>
              <a:rPr lang="pl-PL" sz="2800" dirty="0" smtClean="0"/>
              <a:t>Technology (</a:t>
            </a:r>
            <a:r>
              <a:rPr lang="pl-PL" sz="2800" dirty="0" err="1" smtClean="0"/>
              <a:t>components</a:t>
            </a:r>
            <a:r>
              <a:rPr lang="pl-PL" sz="2800" dirty="0" smtClean="0"/>
              <a:t>, MTBF…)</a:t>
            </a:r>
          </a:p>
          <a:p>
            <a:pPr lvl="1"/>
            <a:r>
              <a:rPr lang="pl-PL" sz="2800" dirty="0" err="1" smtClean="0"/>
              <a:t>Processes</a:t>
            </a:r>
            <a:r>
              <a:rPr lang="pl-PL" sz="2800" dirty="0" smtClean="0"/>
              <a:t> (KPI)</a:t>
            </a:r>
          </a:p>
          <a:p>
            <a:pPr lvl="1"/>
            <a:r>
              <a:rPr lang="pl-PL" sz="2800" dirty="0" smtClean="0"/>
              <a:t>Services (</a:t>
            </a:r>
            <a:r>
              <a:rPr lang="pl-PL" sz="2800" dirty="0" err="1" smtClean="0"/>
              <a:t>customer</a:t>
            </a:r>
            <a:r>
              <a:rPr lang="pl-PL" sz="2800" dirty="0" smtClean="0"/>
              <a:t> </a:t>
            </a:r>
            <a:r>
              <a:rPr lang="pl-PL" sz="2800" dirty="0" err="1" smtClean="0"/>
              <a:t>satisfaction</a:t>
            </a:r>
            <a:r>
              <a:rPr lang="pl-PL" sz="2800" dirty="0" smtClean="0"/>
              <a:t>)</a:t>
            </a:r>
          </a:p>
          <a:p>
            <a:pPr lvl="1"/>
            <a:r>
              <a:rPr lang="pl-PL" sz="2800" dirty="0" err="1" smtClean="0"/>
              <a:t>Why</a:t>
            </a:r>
            <a:r>
              <a:rPr lang="pl-PL" sz="2800" dirty="0" smtClean="0"/>
              <a:t> </a:t>
            </a:r>
            <a:r>
              <a:rPr lang="pl-PL" sz="2800" dirty="0" err="1" smtClean="0"/>
              <a:t>bother</a:t>
            </a:r>
            <a:r>
              <a:rPr lang="pl-PL" sz="2800" dirty="0" smtClean="0"/>
              <a:t>?</a:t>
            </a:r>
          </a:p>
          <a:p>
            <a:pPr lvl="2"/>
            <a:r>
              <a:rPr lang="pl-PL" sz="2600" dirty="0" err="1" smtClean="0"/>
              <a:t>check</a:t>
            </a:r>
            <a:r>
              <a:rPr lang="pl-PL" sz="2600" dirty="0" smtClean="0"/>
              <a:t>, </a:t>
            </a:r>
            <a:r>
              <a:rPr lang="pl-PL" sz="2600" dirty="0" err="1" smtClean="0"/>
              <a:t>whether</a:t>
            </a:r>
            <a:r>
              <a:rPr lang="pl-PL" sz="2600" dirty="0" smtClean="0"/>
              <a:t> </a:t>
            </a:r>
            <a:r>
              <a:rPr lang="pl-PL" sz="2600" dirty="0" err="1" smtClean="0"/>
              <a:t>our</a:t>
            </a:r>
            <a:r>
              <a:rPr lang="pl-PL" sz="2600" dirty="0" smtClean="0"/>
              <a:t> </a:t>
            </a:r>
            <a:r>
              <a:rPr lang="pl-PL" sz="2600" dirty="0" err="1" smtClean="0"/>
              <a:t>decisions</a:t>
            </a:r>
            <a:r>
              <a:rPr lang="pl-PL" sz="2600" dirty="0" smtClean="0"/>
              <a:t> </a:t>
            </a:r>
            <a:r>
              <a:rPr lang="pl-PL" sz="2600" dirty="0" err="1" smtClean="0"/>
              <a:t>were</a:t>
            </a:r>
            <a:r>
              <a:rPr lang="pl-PL" sz="2600" dirty="0" smtClean="0"/>
              <a:t> </a:t>
            </a:r>
            <a:r>
              <a:rPr lang="pl-PL" sz="2600" dirty="0" err="1" smtClean="0"/>
              <a:t>right</a:t>
            </a:r>
            <a:endParaRPr lang="pl-PL" sz="2600" dirty="0" smtClean="0"/>
          </a:p>
          <a:p>
            <a:pPr lvl="2"/>
            <a:r>
              <a:rPr lang="pl-PL" sz="2600" dirty="0" err="1" smtClean="0"/>
              <a:t>decide</a:t>
            </a:r>
            <a:r>
              <a:rPr lang="pl-PL" sz="2600" dirty="0" smtClean="0"/>
              <a:t> on </a:t>
            </a:r>
            <a:r>
              <a:rPr lang="pl-PL" sz="2600" dirty="0" err="1" smtClean="0"/>
              <a:t>direction</a:t>
            </a:r>
            <a:r>
              <a:rPr lang="pl-PL" sz="2600" dirty="0" smtClean="0"/>
              <a:t> of </a:t>
            </a:r>
            <a:r>
              <a:rPr lang="pl-PL" sz="2600" dirty="0" err="1" smtClean="0"/>
              <a:t>changes</a:t>
            </a:r>
            <a:endParaRPr lang="pl-PL" sz="2600" dirty="0" smtClean="0"/>
          </a:p>
          <a:p>
            <a:pPr lvl="2"/>
            <a:r>
              <a:rPr lang="pl-PL" sz="2600" dirty="0" err="1" smtClean="0"/>
              <a:t>prove</a:t>
            </a:r>
            <a:r>
              <a:rPr lang="pl-PL" sz="2600" dirty="0" smtClean="0"/>
              <a:t> </a:t>
            </a:r>
            <a:r>
              <a:rPr lang="pl-PL" sz="2600" dirty="0" err="1" smtClean="0"/>
              <a:t>that</a:t>
            </a:r>
            <a:r>
              <a:rPr lang="pl-PL" sz="2600" dirty="0" smtClean="0"/>
              <a:t> </a:t>
            </a:r>
            <a:r>
              <a:rPr lang="pl-PL" sz="2600" dirty="0" err="1" smtClean="0"/>
              <a:t>contract</a:t>
            </a:r>
            <a:r>
              <a:rPr lang="pl-PL" sz="2600" dirty="0" smtClean="0"/>
              <a:t> </a:t>
            </a:r>
            <a:r>
              <a:rPr lang="pl-PL" sz="2600" dirty="0" err="1" smtClean="0"/>
              <a:t>is</a:t>
            </a:r>
            <a:r>
              <a:rPr lang="pl-PL" sz="2600" dirty="0" smtClean="0"/>
              <a:t> </a:t>
            </a:r>
            <a:r>
              <a:rPr lang="pl-PL" sz="2600" dirty="0" err="1" smtClean="0"/>
              <a:t>fulfilled</a:t>
            </a:r>
            <a:endParaRPr lang="pl-PL" sz="2600" dirty="0" smtClean="0"/>
          </a:p>
          <a:p>
            <a:pPr lvl="2"/>
            <a:r>
              <a:rPr lang="pl-PL" sz="2600" dirty="0" err="1" smtClean="0"/>
              <a:t>intervene</a:t>
            </a:r>
            <a:r>
              <a:rPr lang="pl-PL" sz="2600" dirty="0" smtClean="0"/>
              <a:t> </a:t>
            </a:r>
            <a:r>
              <a:rPr lang="pl-PL" sz="2600" dirty="0" err="1" smtClean="0"/>
              <a:t>if</a:t>
            </a:r>
            <a:r>
              <a:rPr lang="pl-PL" sz="2600" dirty="0" smtClean="0"/>
              <a:t> </a:t>
            </a:r>
            <a:r>
              <a:rPr lang="pl-PL" sz="2600" dirty="0" err="1" smtClean="0"/>
              <a:t>necessary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183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7 </a:t>
            </a:r>
            <a:r>
              <a:rPr lang="pl-PL" dirty="0" err="1" smtClean="0"/>
              <a:t>steps</a:t>
            </a:r>
            <a:r>
              <a:rPr lang="pl-PL" dirty="0" smtClean="0"/>
              <a:t> to </a:t>
            </a:r>
            <a:r>
              <a:rPr lang="pl-PL" dirty="0" err="1" smtClean="0"/>
              <a:t>improvement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sz="3200" dirty="0" err="1" smtClean="0"/>
              <a:t>What</a:t>
            </a:r>
            <a:r>
              <a:rPr lang="pl-PL" sz="3200" dirty="0" smtClean="0"/>
              <a:t> we </a:t>
            </a:r>
            <a:r>
              <a:rPr lang="pl-PL" sz="3200" dirty="0" err="1" smtClean="0"/>
              <a:t>should</a:t>
            </a:r>
            <a:r>
              <a:rPr lang="pl-PL" sz="3200" dirty="0" smtClean="0"/>
              <a:t> </a:t>
            </a:r>
            <a:r>
              <a:rPr lang="pl-PL" sz="3200" dirty="0" err="1" smtClean="0"/>
              <a:t>measure</a:t>
            </a:r>
            <a:r>
              <a:rPr lang="pl-PL" sz="3200" dirty="0" smtClean="0"/>
              <a:t>?</a:t>
            </a:r>
          </a:p>
          <a:p>
            <a:pPr lvl="0"/>
            <a:r>
              <a:rPr lang="pl-PL" sz="3200" dirty="0" err="1" smtClean="0"/>
              <a:t>What</a:t>
            </a:r>
            <a:r>
              <a:rPr lang="pl-PL" sz="3200" dirty="0" smtClean="0"/>
              <a:t> we </a:t>
            </a:r>
            <a:r>
              <a:rPr lang="pl-PL" sz="3200" dirty="0" err="1" smtClean="0"/>
              <a:t>can</a:t>
            </a:r>
            <a:r>
              <a:rPr lang="pl-PL" sz="3200" dirty="0" smtClean="0"/>
              <a:t> </a:t>
            </a:r>
            <a:r>
              <a:rPr lang="pl-PL" sz="3200" dirty="0" err="1" smtClean="0"/>
              <a:t>measure</a:t>
            </a:r>
            <a:r>
              <a:rPr lang="pl-PL" sz="3200" dirty="0" smtClean="0"/>
              <a:t>?</a:t>
            </a:r>
          </a:p>
          <a:p>
            <a:pPr lvl="0"/>
            <a:r>
              <a:rPr lang="pl-PL" sz="3200" dirty="0" err="1" smtClean="0"/>
              <a:t>Gather</a:t>
            </a:r>
            <a:r>
              <a:rPr lang="pl-PL" sz="3200" dirty="0" smtClean="0"/>
              <a:t> data</a:t>
            </a:r>
          </a:p>
          <a:p>
            <a:pPr lvl="0"/>
            <a:r>
              <a:rPr lang="pl-PL" sz="3200" dirty="0" err="1" smtClean="0"/>
              <a:t>Process</a:t>
            </a:r>
            <a:r>
              <a:rPr lang="pl-PL" sz="3200" dirty="0" smtClean="0"/>
              <a:t> data</a:t>
            </a:r>
          </a:p>
          <a:p>
            <a:pPr lvl="0"/>
            <a:r>
              <a:rPr lang="pl-PL" sz="3200" dirty="0" err="1" smtClean="0"/>
              <a:t>Analyse</a:t>
            </a:r>
            <a:r>
              <a:rPr lang="pl-PL" sz="3200" dirty="0" smtClean="0"/>
              <a:t> data</a:t>
            </a:r>
          </a:p>
          <a:p>
            <a:pPr lvl="0"/>
            <a:r>
              <a:rPr lang="pl-PL" sz="3200" dirty="0" err="1" smtClean="0"/>
              <a:t>Present</a:t>
            </a:r>
            <a:r>
              <a:rPr lang="pl-PL" sz="3200" dirty="0" smtClean="0"/>
              <a:t> and </a:t>
            </a:r>
            <a:r>
              <a:rPr lang="pl-PL" sz="3200" dirty="0" err="1" smtClean="0"/>
              <a:t>use</a:t>
            </a:r>
            <a:r>
              <a:rPr lang="pl-PL" sz="3200" dirty="0" smtClean="0"/>
              <a:t> </a:t>
            </a:r>
            <a:r>
              <a:rPr lang="pl-PL" sz="3200" dirty="0" err="1" smtClean="0"/>
              <a:t>information</a:t>
            </a:r>
            <a:endParaRPr lang="pl-PL" sz="3200" dirty="0" smtClean="0"/>
          </a:p>
          <a:p>
            <a:pPr lvl="0"/>
            <a:r>
              <a:rPr lang="pl-PL" sz="3200" dirty="0" smtClean="0"/>
              <a:t>Take </a:t>
            </a:r>
            <a:r>
              <a:rPr lang="pl-PL" sz="3200" dirty="0" err="1" smtClean="0"/>
              <a:t>action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5454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ITIL - </a:t>
            </a:r>
            <a:r>
              <a:rPr lang="pl-PL" dirty="0" err="1" smtClean="0"/>
              <a:t>roles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owner</a:t>
            </a:r>
            <a:endParaRPr lang="pl-PL" sz="2800" dirty="0" smtClean="0"/>
          </a:p>
          <a:p>
            <a:pPr lvl="1"/>
            <a:r>
              <a:rPr lang="pl-PL" sz="2800" dirty="0" err="1" smtClean="0"/>
              <a:t>Decides</a:t>
            </a:r>
            <a:r>
              <a:rPr lang="pl-PL" sz="2800" dirty="0" smtClean="0"/>
              <a:t>, </a:t>
            </a:r>
            <a:r>
              <a:rPr lang="pl-PL" sz="2800" dirty="0" err="1" smtClean="0"/>
              <a:t>if</a:t>
            </a:r>
            <a:r>
              <a:rPr lang="pl-PL" sz="2800" dirty="0" smtClean="0"/>
              <a:t> service </a:t>
            </a:r>
            <a:r>
              <a:rPr lang="pl-PL" sz="2800" dirty="0" err="1" smtClean="0"/>
              <a:t>is</a:t>
            </a:r>
            <a:r>
              <a:rPr lang="pl-PL" sz="2800" dirty="0" smtClean="0"/>
              <a:t> </a:t>
            </a:r>
            <a:r>
              <a:rPr lang="pl-PL" sz="2800" dirty="0" err="1" smtClean="0"/>
              <a:t>useful</a:t>
            </a:r>
            <a:r>
              <a:rPr lang="pl-PL" sz="2800" dirty="0" smtClean="0"/>
              <a:t> for </a:t>
            </a:r>
            <a:r>
              <a:rPr lang="pl-PL" sz="2800" dirty="0" err="1" smtClean="0"/>
              <a:t>given</a:t>
            </a:r>
            <a:r>
              <a:rPr lang="pl-PL" sz="2800" dirty="0" smtClean="0"/>
              <a:t> </a:t>
            </a:r>
            <a:r>
              <a:rPr lang="pl-PL" sz="2800" dirty="0" err="1" smtClean="0"/>
              <a:t>goals</a:t>
            </a:r>
            <a:endParaRPr lang="pl-PL" sz="2800" dirty="0" smtClean="0"/>
          </a:p>
          <a:p>
            <a:r>
              <a:rPr lang="pl-PL" sz="3000" dirty="0" err="1" smtClean="0"/>
              <a:t>Process</a:t>
            </a:r>
            <a:r>
              <a:rPr lang="pl-PL" sz="3000" dirty="0" smtClean="0"/>
              <a:t> manager</a:t>
            </a:r>
          </a:p>
          <a:p>
            <a:pPr lvl="1"/>
            <a:r>
              <a:rPr lang="pl-PL" sz="2800" dirty="0" err="1" smtClean="0"/>
              <a:t>monitors</a:t>
            </a:r>
            <a:r>
              <a:rPr lang="pl-PL" sz="2800" dirty="0" smtClean="0"/>
              <a:t> and </a:t>
            </a:r>
            <a:r>
              <a:rPr lang="pl-PL" sz="2800" dirty="0" err="1" smtClean="0"/>
              <a:t>reports</a:t>
            </a:r>
            <a:endParaRPr lang="pl-PL" sz="2800" dirty="0" smtClean="0"/>
          </a:p>
          <a:p>
            <a:r>
              <a:rPr lang="pl-PL" sz="2800" dirty="0" smtClean="0"/>
              <a:t>Service </a:t>
            </a:r>
            <a:r>
              <a:rPr lang="pl-PL" sz="2800" dirty="0" err="1" smtClean="0"/>
              <a:t>owner</a:t>
            </a:r>
            <a:endParaRPr lang="pl-PL" sz="2800" dirty="0" smtClean="0"/>
          </a:p>
          <a:p>
            <a:pPr lvl="1"/>
            <a:r>
              <a:rPr lang="pl-PL" sz="2600" dirty="0" err="1" smtClean="0"/>
              <a:t>responsible</a:t>
            </a:r>
            <a:r>
              <a:rPr lang="pl-PL" sz="2600" dirty="0" smtClean="0"/>
              <a:t> for </a:t>
            </a:r>
            <a:r>
              <a:rPr lang="pl-PL" sz="2600" dirty="0" err="1" smtClean="0"/>
              <a:t>providing</a:t>
            </a:r>
            <a:r>
              <a:rPr lang="pl-PL" sz="2600" dirty="0" smtClean="0"/>
              <a:t> service</a:t>
            </a:r>
          </a:p>
          <a:p>
            <a:r>
              <a:rPr lang="pl-PL" sz="2800" dirty="0" smtClean="0"/>
              <a:t>Service manager</a:t>
            </a:r>
          </a:p>
          <a:p>
            <a:pPr lvl="1"/>
            <a:r>
              <a:rPr lang="pl-PL" sz="2600" dirty="0" err="1" smtClean="0"/>
              <a:t>Manages</a:t>
            </a:r>
            <a:r>
              <a:rPr lang="pl-PL" sz="2600" dirty="0" smtClean="0"/>
              <a:t> service life </a:t>
            </a:r>
            <a:r>
              <a:rPr lang="pl-PL" sz="2600" dirty="0" err="1" smtClean="0"/>
              <a:t>cycle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4292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ITIL - </a:t>
            </a:r>
            <a:r>
              <a:rPr lang="pl-PL" dirty="0" err="1" smtClean="0"/>
              <a:t>roles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Manager of business </a:t>
            </a:r>
            <a:r>
              <a:rPr lang="pl-PL" sz="2800" dirty="0" err="1" smtClean="0"/>
              <a:t>relationships</a:t>
            </a:r>
            <a:endParaRPr lang="pl-PL" sz="2800" dirty="0" smtClean="0"/>
          </a:p>
          <a:p>
            <a:r>
              <a:rPr lang="pl-PL" sz="2800" dirty="0" err="1" smtClean="0"/>
              <a:t>Configuration</a:t>
            </a:r>
            <a:r>
              <a:rPr lang="pl-PL" sz="2800" dirty="0" smtClean="0"/>
              <a:t> and </a:t>
            </a:r>
            <a:r>
              <a:rPr lang="pl-PL" sz="2800" dirty="0" err="1" smtClean="0"/>
              <a:t>resource</a:t>
            </a:r>
            <a:r>
              <a:rPr lang="pl-PL" sz="2800" dirty="0" smtClean="0"/>
              <a:t> management:</a:t>
            </a:r>
          </a:p>
          <a:p>
            <a:pPr lvl="1"/>
            <a:r>
              <a:rPr lang="pl-PL" sz="2600" dirty="0" smtClean="0"/>
              <a:t>service </a:t>
            </a:r>
            <a:r>
              <a:rPr lang="pl-PL" sz="2600" dirty="0" err="1" smtClean="0"/>
              <a:t>resources</a:t>
            </a:r>
            <a:r>
              <a:rPr lang="pl-PL" sz="2600" dirty="0" smtClean="0"/>
              <a:t> manager</a:t>
            </a:r>
          </a:p>
          <a:p>
            <a:pPr lvl="1"/>
            <a:r>
              <a:rPr lang="pl-PL" sz="2600" dirty="0" err="1" smtClean="0"/>
              <a:t>knowledge</a:t>
            </a:r>
            <a:r>
              <a:rPr lang="pl-PL" sz="2600" dirty="0" smtClean="0"/>
              <a:t> manager</a:t>
            </a:r>
          </a:p>
          <a:p>
            <a:pPr lvl="1"/>
            <a:r>
              <a:rPr lang="pl-PL" sz="2600" dirty="0" err="1" smtClean="0"/>
              <a:t>configuration</a:t>
            </a:r>
            <a:r>
              <a:rPr lang="pl-PL" sz="2600" dirty="0" smtClean="0"/>
              <a:t> manager</a:t>
            </a:r>
          </a:p>
          <a:p>
            <a:pPr lvl="1"/>
            <a:r>
              <a:rPr lang="pl-PL" sz="2600" dirty="0" err="1" smtClean="0"/>
              <a:t>configuration</a:t>
            </a:r>
            <a:r>
              <a:rPr lang="pl-PL" sz="2600" dirty="0" smtClean="0"/>
              <a:t> </a:t>
            </a:r>
            <a:r>
              <a:rPr lang="pl-PL" sz="2600" dirty="0" err="1" smtClean="0"/>
              <a:t>analyst</a:t>
            </a:r>
            <a:endParaRPr lang="pl-PL" sz="2600" dirty="0" smtClean="0"/>
          </a:p>
          <a:p>
            <a:pPr lvl="1"/>
            <a:r>
              <a:rPr lang="pl-PL" sz="2600" dirty="0" err="1" smtClean="0"/>
              <a:t>configuration</a:t>
            </a:r>
            <a:r>
              <a:rPr lang="pl-PL" sz="2600" dirty="0" smtClean="0"/>
              <a:t> </a:t>
            </a:r>
            <a:r>
              <a:rPr lang="pl-PL" sz="2600" dirty="0" err="1" smtClean="0"/>
              <a:t>archivist</a:t>
            </a:r>
            <a:endParaRPr lang="pl-PL" sz="2600" dirty="0" smtClean="0"/>
          </a:p>
          <a:p>
            <a:pPr lvl="1"/>
            <a:r>
              <a:rPr lang="pl-PL" sz="2600" dirty="0" smtClean="0"/>
              <a:t>CMS administrator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01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Questions?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TYFYA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17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ITIL –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5 </a:t>
            </a:r>
            <a:r>
              <a:rPr lang="pl-PL" sz="2800" dirty="0" err="1" smtClean="0"/>
              <a:t>publications</a:t>
            </a:r>
            <a:r>
              <a:rPr lang="pl-PL" sz="2800" dirty="0" smtClean="0"/>
              <a:t> (numer </a:t>
            </a:r>
            <a:r>
              <a:rPr lang="pl-PL" sz="2800" dirty="0" err="1" smtClean="0"/>
              <a:t>depends</a:t>
            </a:r>
            <a:r>
              <a:rPr lang="pl-PL" sz="2800" dirty="0" smtClean="0"/>
              <a:t> on </a:t>
            </a:r>
            <a:r>
              <a:rPr lang="pl-PL" sz="2800" dirty="0" err="1" smtClean="0"/>
              <a:t>edition</a:t>
            </a:r>
            <a:r>
              <a:rPr lang="pl-PL" sz="2800" dirty="0" smtClean="0"/>
              <a:t>)</a:t>
            </a:r>
            <a:endParaRPr lang="pl-PL" sz="2800" dirty="0"/>
          </a:p>
          <a:p>
            <a:pPr lvl="1"/>
            <a:r>
              <a:rPr lang="pl-PL" sz="2600" dirty="0" smtClean="0"/>
              <a:t>Service </a:t>
            </a:r>
            <a:r>
              <a:rPr lang="pl-PL" sz="2600" dirty="0" err="1" smtClean="0"/>
              <a:t>Strategy</a:t>
            </a:r>
            <a:endParaRPr lang="pl-PL" sz="2600" dirty="0" smtClean="0"/>
          </a:p>
          <a:p>
            <a:pPr lvl="1"/>
            <a:r>
              <a:rPr lang="pl-PL" sz="2600" dirty="0" smtClean="0"/>
              <a:t>Service Design</a:t>
            </a:r>
          </a:p>
          <a:p>
            <a:pPr lvl="1"/>
            <a:r>
              <a:rPr lang="pl-PL" sz="2600" dirty="0" smtClean="0"/>
              <a:t>Service </a:t>
            </a:r>
            <a:r>
              <a:rPr lang="pl-PL" sz="2600" dirty="0" err="1" smtClean="0"/>
              <a:t>Transition</a:t>
            </a:r>
            <a:endParaRPr lang="pl-PL" sz="2600" dirty="0" smtClean="0"/>
          </a:p>
          <a:p>
            <a:pPr lvl="1"/>
            <a:r>
              <a:rPr lang="pl-PL" sz="2600" dirty="0" smtClean="0"/>
              <a:t>Service </a:t>
            </a:r>
            <a:r>
              <a:rPr lang="pl-PL" sz="2600" dirty="0" err="1" smtClean="0"/>
              <a:t>Operation</a:t>
            </a:r>
            <a:endParaRPr lang="pl-PL" sz="2600" dirty="0" smtClean="0"/>
          </a:p>
          <a:p>
            <a:pPr lvl="1"/>
            <a:r>
              <a:rPr lang="pl-PL" sz="2600" dirty="0" err="1" smtClean="0"/>
              <a:t>Continual</a:t>
            </a:r>
            <a:r>
              <a:rPr lang="pl-PL" sz="2600" dirty="0" smtClean="0"/>
              <a:t> Service </a:t>
            </a:r>
            <a:r>
              <a:rPr lang="pl-PL" sz="2600" dirty="0" err="1" smtClean="0"/>
              <a:t>Improvement</a:t>
            </a:r>
            <a:endParaRPr lang="pl-PL" sz="2600" dirty="0" smtClean="0"/>
          </a:p>
        </p:txBody>
      </p:sp>
    </p:spTree>
    <p:extLst>
      <p:ext uri="{BB962C8B-B14F-4D97-AF65-F5344CB8AC3E}">
        <p14:creationId xmlns:p14="http://schemas.microsoft.com/office/powerpoint/2010/main" val="39320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 smtClean="0"/>
              <a:t>1989: </a:t>
            </a:r>
            <a:r>
              <a:rPr lang="pl-PL" sz="2800" dirty="0" err="1" smtClean="0"/>
              <a:t>first</a:t>
            </a:r>
            <a:r>
              <a:rPr lang="pl-PL" sz="2800" dirty="0" smtClean="0"/>
              <a:t> </a:t>
            </a:r>
            <a:r>
              <a:rPr lang="pl-PL" sz="2800" dirty="0" err="1" smtClean="0"/>
              <a:t>elements</a:t>
            </a:r>
            <a:r>
              <a:rPr lang="pl-PL" sz="2800" dirty="0" smtClean="0"/>
              <a:t> </a:t>
            </a:r>
            <a:r>
              <a:rPr lang="pl-PL" sz="2800" dirty="0" err="1" smtClean="0"/>
              <a:t>published</a:t>
            </a:r>
            <a:r>
              <a:rPr lang="pl-PL" sz="2800" dirty="0" smtClean="0"/>
              <a:t> by CCTA </a:t>
            </a:r>
            <a:r>
              <a:rPr lang="pl-PL" sz="2800" dirty="0"/>
              <a:t>(Central </a:t>
            </a:r>
            <a:r>
              <a:rPr lang="pl-PL" sz="2800" dirty="0" err="1"/>
              <a:t>Computer</a:t>
            </a:r>
            <a:r>
              <a:rPr lang="pl-PL" sz="2800" dirty="0"/>
              <a:t> and </a:t>
            </a:r>
            <a:r>
              <a:rPr lang="pl-PL" sz="2800" dirty="0" err="1"/>
              <a:t>Telecommunications</a:t>
            </a:r>
            <a:r>
              <a:rPr lang="pl-PL" sz="2800" dirty="0"/>
              <a:t> </a:t>
            </a:r>
            <a:r>
              <a:rPr lang="pl-PL" sz="2800" dirty="0" err="1"/>
              <a:t>Agency</a:t>
            </a:r>
            <a:r>
              <a:rPr lang="pl-PL" sz="2800" dirty="0"/>
              <a:t>), </a:t>
            </a:r>
            <a:endParaRPr lang="pl-PL" sz="2800" dirty="0" smtClean="0"/>
          </a:p>
          <a:p>
            <a:r>
              <a:rPr lang="pl-PL" sz="2800" dirty="0" err="1" smtClean="0"/>
              <a:t>initially</a:t>
            </a:r>
            <a:r>
              <a:rPr lang="pl-PL" sz="2800" dirty="0" smtClean="0"/>
              <a:t> </a:t>
            </a:r>
            <a:r>
              <a:rPr lang="pl-PL" sz="2800" dirty="0" err="1" smtClean="0"/>
              <a:t>created</a:t>
            </a:r>
            <a:r>
              <a:rPr lang="pl-PL" sz="2800" dirty="0" smtClean="0"/>
              <a:t> as </a:t>
            </a:r>
            <a:r>
              <a:rPr lang="pl-PL" sz="2800" dirty="0" err="1" smtClean="0"/>
              <a:t>an</a:t>
            </a:r>
            <a:r>
              <a:rPr lang="pl-PL" sz="2800" dirty="0" smtClean="0"/>
              <a:t> </a:t>
            </a:r>
            <a:r>
              <a:rPr lang="pl-PL" sz="2800" dirty="0" err="1" smtClean="0"/>
              <a:t>aid</a:t>
            </a:r>
            <a:r>
              <a:rPr lang="pl-PL" sz="2800" dirty="0" smtClean="0"/>
              <a:t> for IT </a:t>
            </a:r>
            <a:r>
              <a:rPr lang="pl-PL" sz="2800" dirty="0" err="1" smtClean="0"/>
              <a:t>infrastructure</a:t>
            </a:r>
            <a:r>
              <a:rPr lang="pl-PL" sz="2800" dirty="0" smtClean="0"/>
              <a:t> management </a:t>
            </a:r>
            <a:r>
              <a:rPr lang="pl-PL" sz="2800" dirty="0" err="1" smtClean="0"/>
              <a:t>projects</a:t>
            </a:r>
            <a:r>
              <a:rPr lang="pl-PL" sz="2800" dirty="0" smtClean="0"/>
              <a:t> </a:t>
            </a:r>
            <a:r>
              <a:rPr lang="pl-PL" sz="2800" dirty="0" err="1" smtClean="0"/>
              <a:t>conducted</a:t>
            </a:r>
            <a:r>
              <a:rPr lang="pl-PL" sz="2800" dirty="0" smtClean="0"/>
              <a:t> by </a:t>
            </a:r>
            <a:r>
              <a:rPr lang="pl-PL" sz="2800" dirty="0" err="1" smtClean="0"/>
              <a:t>british</a:t>
            </a:r>
            <a:r>
              <a:rPr lang="pl-PL" sz="2800" dirty="0" smtClean="0"/>
              <a:t> </a:t>
            </a:r>
            <a:r>
              <a:rPr lang="pl-PL" sz="2800" dirty="0" err="1" smtClean="0"/>
              <a:t>governmental</a:t>
            </a:r>
            <a:r>
              <a:rPr lang="pl-PL" sz="2800" dirty="0" smtClean="0"/>
              <a:t> </a:t>
            </a:r>
            <a:r>
              <a:rPr lang="pl-PL" sz="2800" dirty="0" err="1" smtClean="0"/>
              <a:t>agencies</a:t>
            </a:r>
            <a:endParaRPr lang="pl-PL" sz="2800" dirty="0" smtClean="0"/>
          </a:p>
          <a:p>
            <a:r>
              <a:rPr lang="pl-PL" sz="2800" dirty="0" smtClean="0"/>
              <a:t>2000: </a:t>
            </a:r>
            <a:r>
              <a:rPr lang="pl-PL" sz="2800" dirty="0"/>
              <a:t>CCTA </a:t>
            </a:r>
            <a:r>
              <a:rPr lang="pl-PL" sz="2800" dirty="0" err="1" smtClean="0"/>
              <a:t>becomes</a:t>
            </a:r>
            <a:r>
              <a:rPr lang="pl-PL" sz="2800" dirty="0" smtClean="0"/>
              <a:t> part of OGC </a:t>
            </a:r>
            <a:r>
              <a:rPr lang="pl-PL" sz="2800" dirty="0"/>
              <a:t>(Office of </a:t>
            </a:r>
            <a:r>
              <a:rPr lang="pl-PL" sz="2800" dirty="0" err="1"/>
              <a:t>Government</a:t>
            </a:r>
            <a:r>
              <a:rPr lang="pl-PL" sz="2800" dirty="0"/>
              <a:t> Commerce</a:t>
            </a:r>
            <a:r>
              <a:rPr lang="pl-PL" sz="2800" dirty="0" smtClean="0"/>
              <a:t>) – </a:t>
            </a:r>
            <a:r>
              <a:rPr lang="pl-PL" sz="2800" dirty="0" err="1" smtClean="0"/>
              <a:t>current</a:t>
            </a:r>
            <a:r>
              <a:rPr lang="pl-PL" sz="2800" dirty="0" smtClean="0"/>
              <a:t> </a:t>
            </a:r>
            <a:r>
              <a:rPr lang="pl-PL" sz="2800" dirty="0" err="1" smtClean="0"/>
              <a:t>owner</a:t>
            </a:r>
            <a:r>
              <a:rPr lang="pl-PL" sz="2800" dirty="0" smtClean="0"/>
              <a:t> of ITIL</a:t>
            </a:r>
            <a:endParaRPr lang="pl-PL" sz="2800" dirty="0"/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9223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2001: </a:t>
            </a:r>
            <a:r>
              <a:rPr lang="pl-PL" sz="3200" dirty="0" err="1" smtClean="0"/>
              <a:t>first</a:t>
            </a:r>
            <a:r>
              <a:rPr lang="pl-PL" sz="3200" dirty="0" smtClean="0"/>
              <a:t> major </a:t>
            </a:r>
            <a:r>
              <a:rPr lang="pl-PL" sz="3200" dirty="0" err="1" smtClean="0"/>
              <a:t>changes</a:t>
            </a:r>
            <a:r>
              <a:rPr lang="pl-PL" sz="3200" dirty="0" smtClean="0"/>
              <a:t>: </a:t>
            </a:r>
            <a:endParaRPr lang="pl-PL" sz="3200" dirty="0"/>
          </a:p>
          <a:p>
            <a:pPr lvl="1"/>
            <a:r>
              <a:rPr lang="pl-PL" sz="3200" dirty="0" err="1" smtClean="0"/>
              <a:t>previous</a:t>
            </a:r>
            <a:r>
              <a:rPr lang="pl-PL" sz="3200" dirty="0" smtClean="0"/>
              <a:t> </a:t>
            </a:r>
            <a:r>
              <a:rPr lang="pl-PL" sz="3200" dirty="0" err="1" smtClean="0"/>
              <a:t>publications</a:t>
            </a:r>
            <a:r>
              <a:rPr lang="pl-PL" sz="3200" dirty="0" smtClean="0"/>
              <a:t> (40!) </a:t>
            </a:r>
            <a:r>
              <a:rPr lang="pl-PL" sz="3200" dirty="0" err="1" smtClean="0"/>
              <a:t>reorganized</a:t>
            </a:r>
            <a:r>
              <a:rPr lang="pl-PL" sz="3200" dirty="0" smtClean="0"/>
              <a:t> </a:t>
            </a:r>
            <a:r>
              <a:rPr lang="pl-PL" sz="3200" dirty="0" err="1" smtClean="0"/>
              <a:t>into</a:t>
            </a:r>
            <a:r>
              <a:rPr lang="pl-PL" sz="3200" dirty="0" smtClean="0"/>
              <a:t> 6 </a:t>
            </a:r>
            <a:r>
              <a:rPr lang="pl-PL" sz="3200" dirty="0" err="1" smtClean="0"/>
              <a:t>items</a:t>
            </a:r>
            <a:r>
              <a:rPr lang="pl-PL" sz="3200" dirty="0" smtClean="0"/>
              <a:t> (2 </a:t>
            </a:r>
            <a:r>
              <a:rPr lang="pl-PL" sz="3200" dirty="0" err="1" smtClean="0"/>
              <a:t>additional</a:t>
            </a:r>
            <a:r>
              <a:rPr lang="pl-PL" sz="3200" dirty="0" smtClean="0"/>
              <a:t> </a:t>
            </a:r>
            <a:r>
              <a:rPr lang="pl-PL" sz="3200" dirty="0" err="1" smtClean="0"/>
              <a:t>added</a:t>
            </a:r>
            <a:r>
              <a:rPr lang="pl-PL" sz="3200" dirty="0" smtClean="0"/>
              <a:t> </a:t>
            </a:r>
            <a:r>
              <a:rPr lang="pl-PL" sz="3200" dirty="0" err="1" smtClean="0"/>
              <a:t>later</a:t>
            </a:r>
            <a:r>
              <a:rPr lang="pl-PL" sz="3200" dirty="0" smtClean="0"/>
              <a:t>)</a:t>
            </a:r>
          </a:p>
          <a:p>
            <a:r>
              <a:rPr lang="pl-PL" sz="3400" dirty="0" smtClean="0"/>
              <a:t>2005: standard </a:t>
            </a:r>
            <a:r>
              <a:rPr lang="pl-PL" sz="3600" dirty="0"/>
              <a:t>ISO/IEC </a:t>
            </a:r>
            <a:r>
              <a:rPr lang="pl-PL" sz="3600" dirty="0" smtClean="0"/>
              <a:t>20000, </a:t>
            </a:r>
            <a:r>
              <a:rPr lang="pl-PL" sz="3600" dirty="0" err="1" smtClean="0"/>
              <a:t>based</a:t>
            </a:r>
            <a:r>
              <a:rPr lang="pl-PL" sz="3600" dirty="0" smtClean="0"/>
              <a:t> in part on ITIL</a:t>
            </a:r>
            <a:endParaRPr lang="pl-PL" sz="3400" dirty="0"/>
          </a:p>
          <a:p>
            <a:r>
              <a:rPr lang="pl-PL" sz="3200" dirty="0" smtClean="0"/>
              <a:t>2007: ITIL 3 </a:t>
            </a:r>
            <a:r>
              <a:rPr lang="pl-PL" sz="3200" dirty="0" err="1" smtClean="0"/>
              <a:t>published</a:t>
            </a:r>
            <a:endParaRPr lang="pl-PL" sz="3200" dirty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824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OGC </a:t>
            </a:r>
            <a:r>
              <a:rPr lang="pl-PL" sz="3200" dirty="0" err="1" smtClean="0"/>
              <a:t>created</a:t>
            </a:r>
            <a:r>
              <a:rPr lang="pl-PL" sz="3200" dirty="0" smtClean="0"/>
              <a:t> </a:t>
            </a:r>
            <a:r>
              <a:rPr lang="pl-PL" sz="3200" dirty="0" err="1" smtClean="0"/>
              <a:t>other</a:t>
            </a:r>
            <a:r>
              <a:rPr lang="pl-PL" sz="3200" dirty="0" smtClean="0"/>
              <a:t> </a:t>
            </a:r>
            <a:r>
              <a:rPr lang="pl-PL" sz="3200" dirty="0" err="1" smtClean="0"/>
              <a:t>well</a:t>
            </a:r>
            <a:r>
              <a:rPr lang="pl-PL" sz="3200" dirty="0" smtClean="0"/>
              <a:t> </a:t>
            </a:r>
            <a:r>
              <a:rPr lang="pl-PL" sz="3200" dirty="0" err="1" smtClean="0"/>
              <a:t>known</a:t>
            </a:r>
            <a:r>
              <a:rPr lang="pl-PL" sz="3200" dirty="0" smtClean="0"/>
              <a:t> products:</a:t>
            </a:r>
            <a:endParaRPr lang="pl-PL" sz="3200" dirty="0"/>
          </a:p>
          <a:p>
            <a:pPr lvl="1"/>
            <a:r>
              <a:rPr lang="pl-PL" sz="3200" dirty="0"/>
              <a:t>PRINCE2 (</a:t>
            </a:r>
            <a:r>
              <a:rPr lang="pl-PL" sz="3200" dirty="0" err="1"/>
              <a:t>Projects</a:t>
            </a:r>
            <a:r>
              <a:rPr lang="pl-PL" sz="3200" dirty="0"/>
              <a:t> in </a:t>
            </a:r>
            <a:r>
              <a:rPr lang="pl-PL" sz="3200" dirty="0" err="1"/>
              <a:t>Controlled</a:t>
            </a:r>
            <a:r>
              <a:rPr lang="pl-PL" sz="3200" dirty="0"/>
              <a:t> </a:t>
            </a:r>
            <a:r>
              <a:rPr lang="pl-PL" sz="3200" dirty="0" err="1"/>
              <a:t>Environments</a:t>
            </a:r>
            <a:r>
              <a:rPr lang="pl-PL" sz="3200" dirty="0"/>
              <a:t> version 2</a:t>
            </a:r>
            <a:r>
              <a:rPr lang="pl-PL" sz="3200" dirty="0" smtClean="0"/>
              <a:t>)</a:t>
            </a:r>
            <a:endParaRPr lang="pl-PL" sz="3200" dirty="0"/>
          </a:p>
          <a:p>
            <a:pPr lvl="1"/>
            <a:r>
              <a:rPr lang="pl-PL" sz="3200" dirty="0"/>
              <a:t>SSADM (</a:t>
            </a:r>
            <a:r>
              <a:rPr lang="pl-PL" sz="3200" dirty="0" err="1"/>
              <a:t>Structured</a:t>
            </a:r>
            <a:r>
              <a:rPr lang="pl-PL" sz="3200" dirty="0"/>
              <a:t> Systems Analysis and Design Method) </a:t>
            </a:r>
          </a:p>
          <a:p>
            <a:pPr lvl="1"/>
            <a:r>
              <a:rPr lang="pl-PL" sz="3200" dirty="0" smtClean="0"/>
              <a:t>CRAMM </a:t>
            </a:r>
            <a:r>
              <a:rPr lang="pl-PL" sz="3200" dirty="0"/>
              <a:t>(CCTA </a:t>
            </a:r>
            <a:r>
              <a:rPr lang="pl-PL" sz="3200" dirty="0" err="1"/>
              <a:t>Risk</a:t>
            </a:r>
            <a:r>
              <a:rPr lang="pl-PL" sz="3200" dirty="0"/>
              <a:t> Analysis &amp; Management Method</a:t>
            </a:r>
            <a:r>
              <a:rPr lang="pl-PL" sz="3200" dirty="0" smtClean="0"/>
              <a:t>)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1145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/>
              <a:t>ITIL </a:t>
            </a:r>
            <a:r>
              <a:rPr lang="pl-PL" sz="2400" dirty="0" err="1" smtClean="0"/>
              <a:t>describes</a:t>
            </a:r>
            <a:r>
              <a:rPr lang="pl-PL" sz="2400" dirty="0" smtClean="0"/>
              <a:t> </a:t>
            </a:r>
            <a:r>
              <a:rPr lang="pl-PL" sz="2400" dirty="0" err="1" smtClean="0"/>
              <a:t>best</a:t>
            </a:r>
            <a:r>
              <a:rPr lang="pl-PL" sz="2400" dirty="0" smtClean="0"/>
              <a:t> </a:t>
            </a:r>
            <a:r>
              <a:rPr lang="pl-PL" sz="2400" dirty="0" err="1" smtClean="0"/>
              <a:t>practices</a:t>
            </a:r>
            <a:r>
              <a:rPr lang="pl-PL" sz="2400" dirty="0" smtClean="0"/>
              <a:t> in IT service management</a:t>
            </a:r>
          </a:p>
          <a:p>
            <a:r>
              <a:rPr lang="pl-PL" sz="2400" dirty="0" err="1" smtClean="0"/>
              <a:t>Basis</a:t>
            </a:r>
            <a:r>
              <a:rPr lang="pl-PL" sz="2400" dirty="0" smtClean="0"/>
              <a:t> for </a:t>
            </a:r>
            <a:r>
              <a:rPr lang="pl-PL" sz="2400" dirty="0" err="1" smtClean="0"/>
              <a:t>procedures</a:t>
            </a:r>
            <a:r>
              <a:rPr lang="pl-PL" sz="2400" dirty="0" smtClean="0"/>
              <a:t> and </a:t>
            </a:r>
            <a:r>
              <a:rPr lang="pl-PL" sz="2400" dirty="0" err="1" smtClean="0"/>
              <a:t>instructions</a:t>
            </a:r>
            <a:r>
              <a:rPr lang="pl-PL" sz="2400" dirty="0" smtClean="0"/>
              <a:t> </a:t>
            </a:r>
            <a:r>
              <a:rPr lang="pl-PL" sz="2400" dirty="0" err="1" smtClean="0"/>
              <a:t>customized</a:t>
            </a:r>
            <a:r>
              <a:rPr lang="pl-PL" sz="2400" dirty="0" smtClean="0"/>
              <a:t> for the </a:t>
            </a:r>
            <a:r>
              <a:rPr lang="pl-PL" sz="2400" dirty="0" err="1" smtClean="0"/>
              <a:t>company</a:t>
            </a:r>
            <a:endParaRPr lang="pl-PL" sz="2400" dirty="0" smtClean="0"/>
          </a:p>
          <a:p>
            <a:r>
              <a:rPr lang="pl-PL" sz="2400" dirty="0" err="1" smtClean="0"/>
              <a:t>directions</a:t>
            </a:r>
            <a:r>
              <a:rPr lang="pl-PL" sz="2400" dirty="0" smtClean="0"/>
              <a:t> on </a:t>
            </a:r>
            <a:r>
              <a:rPr lang="pl-PL" sz="2400" dirty="0" err="1" smtClean="0"/>
              <a:t>how</a:t>
            </a:r>
            <a:r>
              <a:rPr lang="pl-PL" sz="2400" dirty="0" smtClean="0"/>
              <a:t> to </a:t>
            </a:r>
            <a:r>
              <a:rPr lang="pl-PL" sz="2400" dirty="0" err="1" smtClean="0"/>
              <a:t>improve</a:t>
            </a:r>
            <a:r>
              <a:rPr lang="pl-PL" sz="2400" dirty="0" smtClean="0"/>
              <a:t> IT </a:t>
            </a:r>
            <a:r>
              <a:rPr lang="pl-PL" sz="2400" dirty="0" err="1" smtClean="0"/>
              <a:t>departments</a:t>
            </a:r>
            <a:endParaRPr lang="pl-PL" sz="2400" dirty="0" smtClean="0"/>
          </a:p>
          <a:p>
            <a:pPr lvl="1"/>
            <a:r>
              <a:rPr lang="pl-PL" sz="2400" dirty="0" smtClean="0"/>
              <a:t>most </a:t>
            </a:r>
            <a:r>
              <a:rPr lang="pl-PL" sz="2400" dirty="0" err="1" smtClean="0"/>
              <a:t>common</a:t>
            </a:r>
            <a:r>
              <a:rPr lang="pl-PL" sz="2400" dirty="0" smtClean="0"/>
              <a:t> </a:t>
            </a:r>
            <a:r>
              <a:rPr lang="pl-PL" sz="2400" dirty="0" err="1" smtClean="0"/>
              <a:t>errors</a:t>
            </a:r>
            <a:endParaRPr lang="pl-PL" sz="2400" dirty="0" smtClean="0"/>
          </a:p>
          <a:p>
            <a:pPr lvl="1"/>
            <a:r>
              <a:rPr lang="pl-PL" sz="2400" dirty="0" smtClean="0"/>
              <a:t>how to avoid them</a:t>
            </a:r>
          </a:p>
          <a:p>
            <a:pPr lvl="1"/>
            <a:r>
              <a:rPr lang="pl-PL" sz="2400" dirty="0" err="1" smtClean="0"/>
              <a:t>best</a:t>
            </a:r>
            <a:r>
              <a:rPr lang="pl-PL" sz="2400" dirty="0" smtClean="0"/>
              <a:t> </a:t>
            </a:r>
            <a:r>
              <a:rPr lang="pl-PL" sz="2400" dirty="0" err="1" smtClean="0"/>
              <a:t>practices</a:t>
            </a:r>
            <a:endParaRPr lang="pl-PL" sz="2400" dirty="0" smtClean="0"/>
          </a:p>
          <a:p>
            <a:r>
              <a:rPr lang="pl-PL" sz="2400" dirty="0" err="1" smtClean="0"/>
              <a:t>Does</a:t>
            </a:r>
            <a:r>
              <a:rPr lang="pl-PL" sz="2400" dirty="0" smtClean="0"/>
              <a:t> not </a:t>
            </a:r>
            <a:r>
              <a:rPr lang="pl-PL" sz="2400" dirty="0" err="1" smtClean="0"/>
              <a:t>contain</a:t>
            </a:r>
            <a:r>
              <a:rPr lang="pl-PL" sz="2400" dirty="0" smtClean="0"/>
              <a:t> </a:t>
            </a:r>
            <a:r>
              <a:rPr lang="pl-PL" sz="2400" dirty="0" err="1" smtClean="0"/>
              <a:t>ready-made</a:t>
            </a:r>
            <a:r>
              <a:rPr lang="pl-PL" sz="2400" dirty="0" smtClean="0"/>
              <a:t> </a:t>
            </a:r>
            <a:r>
              <a:rPr lang="pl-PL" sz="2400" dirty="0" err="1" smtClean="0"/>
              <a:t>procedures</a:t>
            </a:r>
            <a:r>
              <a:rPr lang="pl-PL" sz="2400" dirty="0" smtClean="0"/>
              <a:t> and </a:t>
            </a:r>
            <a:r>
              <a:rPr lang="pl-PL" sz="2400" dirty="0" err="1" smtClean="0"/>
              <a:t>instructions</a:t>
            </a:r>
            <a:endParaRPr lang="pl-PL" sz="2400" dirty="0" smtClean="0"/>
          </a:p>
          <a:p>
            <a:pPr lvl="1"/>
            <a:r>
              <a:rPr lang="pl-PL" sz="2400" dirty="0" err="1" smtClean="0"/>
              <a:t>adapt</a:t>
            </a:r>
            <a:r>
              <a:rPr lang="pl-PL" sz="2400" dirty="0" smtClean="0"/>
              <a:t> and </a:t>
            </a:r>
            <a:r>
              <a:rPr lang="pl-PL" sz="2400" dirty="0" err="1" smtClean="0"/>
              <a:t>adopt</a:t>
            </a:r>
            <a:r>
              <a:rPr lang="pl-PL" sz="2400" dirty="0" smtClean="0"/>
              <a:t> </a:t>
            </a:r>
            <a:r>
              <a:rPr lang="pl-PL" sz="2400" dirty="0" err="1" smtClean="0"/>
              <a:t>approach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83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concepts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 smtClean="0"/>
              <a:t>Service</a:t>
            </a:r>
          </a:p>
          <a:p>
            <a:pPr lvl="1"/>
            <a:r>
              <a:rPr lang="pl-PL" sz="2400" dirty="0" err="1" smtClean="0"/>
              <a:t>provides</a:t>
            </a:r>
            <a:r>
              <a:rPr lang="pl-PL" sz="2400" dirty="0" smtClean="0"/>
              <a:t> </a:t>
            </a:r>
            <a:r>
              <a:rPr lang="pl-PL" sz="2400" dirty="0" err="1" smtClean="0"/>
              <a:t>value</a:t>
            </a:r>
            <a:r>
              <a:rPr lang="pl-PL" sz="2400" dirty="0" smtClean="0"/>
              <a:t> to the </a:t>
            </a:r>
            <a:r>
              <a:rPr lang="pl-PL" sz="2400" dirty="0" err="1" smtClean="0"/>
              <a:t>customer</a:t>
            </a:r>
            <a:endParaRPr lang="pl-PL" sz="2400" dirty="0" smtClean="0"/>
          </a:p>
          <a:p>
            <a:pPr lvl="1"/>
            <a:r>
              <a:rPr lang="pl-PL" sz="2400" dirty="0" err="1" smtClean="0"/>
              <a:t>results</a:t>
            </a:r>
            <a:r>
              <a:rPr lang="pl-PL" sz="2400" dirty="0" smtClean="0"/>
              <a:t> </a:t>
            </a:r>
            <a:r>
              <a:rPr lang="pl-PL" sz="2400" dirty="0" err="1" smtClean="0"/>
              <a:t>without</a:t>
            </a:r>
            <a:r>
              <a:rPr lang="pl-PL" sz="2400" dirty="0" smtClean="0"/>
              <a:t> </a:t>
            </a:r>
            <a:r>
              <a:rPr lang="pl-PL" sz="2400" dirty="0" err="1" smtClean="0"/>
              <a:t>ownership</a:t>
            </a:r>
            <a:r>
              <a:rPr lang="pl-PL" sz="2400" dirty="0" smtClean="0"/>
              <a:t> of </a:t>
            </a:r>
            <a:r>
              <a:rPr lang="pl-PL" sz="2400" dirty="0" err="1" smtClean="0"/>
              <a:t>certain</a:t>
            </a:r>
            <a:r>
              <a:rPr lang="pl-PL" sz="2400" dirty="0" smtClean="0"/>
              <a:t> </a:t>
            </a:r>
            <a:r>
              <a:rPr lang="pl-PL" sz="2400" dirty="0" err="1" smtClean="0"/>
              <a:t>costs</a:t>
            </a:r>
            <a:r>
              <a:rPr lang="pl-PL" sz="2400" dirty="0" smtClean="0"/>
              <a:t> and </a:t>
            </a:r>
            <a:r>
              <a:rPr lang="pl-PL" sz="2400" dirty="0" err="1" smtClean="0"/>
              <a:t>risks</a:t>
            </a:r>
            <a:endParaRPr lang="pl-PL" sz="2400" dirty="0" smtClean="0"/>
          </a:p>
          <a:p>
            <a:r>
              <a:rPr lang="pl-PL" sz="2400" dirty="0" smtClean="0"/>
              <a:t>Service </a:t>
            </a:r>
            <a:r>
              <a:rPr lang="pl-PL" sz="2400" dirty="0" err="1" smtClean="0"/>
              <a:t>level</a:t>
            </a:r>
            <a:endParaRPr lang="pl-PL" sz="2400" dirty="0" smtClean="0"/>
          </a:p>
          <a:p>
            <a:pPr lvl="1"/>
            <a:r>
              <a:rPr lang="pl-PL" sz="2400" dirty="0" err="1" smtClean="0"/>
              <a:t>measurable</a:t>
            </a:r>
            <a:endParaRPr lang="pl-PL" sz="2400" dirty="0" smtClean="0"/>
          </a:p>
          <a:p>
            <a:pPr lvl="1"/>
            <a:r>
              <a:rPr lang="pl-PL" sz="2400" dirty="0" err="1" smtClean="0"/>
              <a:t>maintaining</a:t>
            </a:r>
            <a:r>
              <a:rPr lang="pl-PL" sz="2400" dirty="0" smtClean="0"/>
              <a:t> </a:t>
            </a:r>
            <a:r>
              <a:rPr lang="pl-PL" sz="2400" dirty="0" err="1" smtClean="0"/>
              <a:t>specified</a:t>
            </a:r>
            <a:r>
              <a:rPr lang="pl-PL" sz="2400" dirty="0" smtClean="0"/>
              <a:t> </a:t>
            </a:r>
            <a:r>
              <a:rPr lang="pl-PL" sz="2400" dirty="0" err="1" smtClean="0"/>
              <a:t>parameters</a:t>
            </a:r>
            <a:endParaRPr lang="pl-PL" sz="2400" dirty="0" smtClean="0"/>
          </a:p>
          <a:p>
            <a:r>
              <a:rPr lang="pl-PL" sz="2400" dirty="0" smtClean="0"/>
              <a:t>Service Level Agreement</a:t>
            </a:r>
          </a:p>
          <a:p>
            <a:pPr lvl="1"/>
            <a:r>
              <a:rPr lang="pl-PL" sz="2400" dirty="0" err="1" smtClean="0"/>
              <a:t>contract</a:t>
            </a:r>
            <a:r>
              <a:rPr lang="pl-PL" sz="2400" dirty="0" smtClean="0"/>
              <a:t> </a:t>
            </a:r>
            <a:r>
              <a:rPr lang="pl-PL" sz="2400" dirty="0" err="1" smtClean="0"/>
              <a:t>specifying</a:t>
            </a:r>
            <a:r>
              <a:rPr lang="pl-PL" sz="2400" dirty="0" smtClean="0"/>
              <a:t> services, service </a:t>
            </a:r>
            <a:r>
              <a:rPr lang="pl-PL" sz="2400" dirty="0" err="1" smtClean="0"/>
              <a:t>levels</a:t>
            </a:r>
            <a:r>
              <a:rPr lang="pl-PL" sz="2400" dirty="0" smtClean="0"/>
              <a:t>, </a:t>
            </a:r>
            <a:r>
              <a:rPr lang="pl-PL" sz="2400" dirty="0" err="1" smtClean="0"/>
              <a:t>prices</a:t>
            </a:r>
            <a:r>
              <a:rPr lang="pl-PL" sz="2400" dirty="0" smtClean="0"/>
              <a:t> and </a:t>
            </a:r>
            <a:r>
              <a:rPr lang="pl-PL" sz="2400" dirty="0" err="1" smtClean="0"/>
              <a:t>penalties</a:t>
            </a:r>
            <a:endParaRPr lang="pl-PL" sz="2400" dirty="0" smtClean="0"/>
          </a:p>
          <a:p>
            <a:pPr lvl="1"/>
            <a:r>
              <a:rPr lang="pl-PL" sz="2400" dirty="0" err="1" smtClean="0"/>
              <a:t>between</a:t>
            </a:r>
            <a:r>
              <a:rPr lang="pl-PL" sz="2400" dirty="0" smtClean="0"/>
              <a:t> Service Provider and </a:t>
            </a:r>
            <a:r>
              <a:rPr lang="pl-PL" sz="2400" dirty="0" err="1" smtClean="0"/>
              <a:t>Customer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43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Concepts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3200" dirty="0" err="1" smtClean="0"/>
              <a:t>Configuration</a:t>
            </a:r>
            <a:r>
              <a:rPr lang="pl-PL" sz="3200" dirty="0" smtClean="0"/>
              <a:t> Management System</a:t>
            </a:r>
          </a:p>
          <a:p>
            <a:pPr lvl="1"/>
            <a:r>
              <a:rPr lang="pl-PL" sz="2800" dirty="0" err="1" smtClean="0"/>
              <a:t>tools</a:t>
            </a:r>
            <a:r>
              <a:rPr lang="pl-PL" sz="2800" dirty="0" smtClean="0"/>
              <a:t> and </a:t>
            </a:r>
            <a:r>
              <a:rPr lang="pl-PL" sz="2800" dirty="0" err="1" smtClean="0"/>
              <a:t>databases</a:t>
            </a:r>
            <a:r>
              <a:rPr lang="pl-PL" sz="2800" dirty="0" smtClean="0"/>
              <a:t> to </a:t>
            </a:r>
            <a:r>
              <a:rPr lang="pl-PL" sz="2800" dirty="0" err="1" smtClean="0"/>
              <a:t>manage</a:t>
            </a:r>
            <a:r>
              <a:rPr lang="pl-PL" sz="2800" dirty="0" smtClean="0"/>
              <a:t> </a:t>
            </a:r>
            <a:r>
              <a:rPr lang="pl-PL" sz="2800" dirty="0" err="1" smtClean="0"/>
              <a:t>configuration</a:t>
            </a:r>
            <a:r>
              <a:rPr lang="pl-PL" sz="2800" dirty="0" smtClean="0"/>
              <a:t> data</a:t>
            </a:r>
          </a:p>
          <a:p>
            <a:pPr lvl="1"/>
            <a:r>
              <a:rPr lang="pl-PL" sz="2800" dirty="0" err="1" smtClean="0"/>
              <a:t>contains</a:t>
            </a:r>
            <a:r>
              <a:rPr lang="pl-PL" sz="2800" dirty="0" smtClean="0"/>
              <a:t> </a:t>
            </a:r>
            <a:r>
              <a:rPr lang="pl-PL" sz="2800" dirty="0" err="1" smtClean="0"/>
              <a:t>Configuration</a:t>
            </a:r>
            <a:r>
              <a:rPr lang="pl-PL" sz="2800" dirty="0" smtClean="0"/>
              <a:t> Management Database (CMDB)</a:t>
            </a:r>
          </a:p>
          <a:p>
            <a:pPr lvl="2"/>
            <a:r>
              <a:rPr lang="pl-PL" sz="2400" dirty="0" smtClean="0"/>
              <a:t>data </a:t>
            </a:r>
            <a:r>
              <a:rPr lang="pl-PL" sz="2400" dirty="0" err="1" smtClean="0"/>
              <a:t>about</a:t>
            </a:r>
            <a:r>
              <a:rPr lang="pl-PL" sz="2400" dirty="0" smtClean="0"/>
              <a:t> hardware and software, </a:t>
            </a:r>
            <a:r>
              <a:rPr lang="pl-PL" sz="2400" dirty="0" err="1" smtClean="0"/>
              <a:t>documentation</a:t>
            </a:r>
            <a:r>
              <a:rPr lang="pl-PL" sz="2400" dirty="0" smtClean="0"/>
              <a:t>, </a:t>
            </a:r>
            <a:r>
              <a:rPr lang="pl-PL" sz="2400" dirty="0" err="1" smtClean="0"/>
              <a:t>other</a:t>
            </a:r>
            <a:r>
              <a:rPr lang="pl-PL" sz="2400" dirty="0" smtClean="0"/>
              <a:t> IT service </a:t>
            </a:r>
            <a:r>
              <a:rPr lang="pl-PL" sz="2400" dirty="0" err="1" smtClean="0"/>
              <a:t>description</a:t>
            </a:r>
            <a:r>
              <a:rPr lang="pl-PL" sz="2400" dirty="0" smtClean="0"/>
              <a:t> data</a:t>
            </a:r>
          </a:p>
          <a:p>
            <a:r>
              <a:rPr lang="pl-PL" sz="3000" smtClean="0"/>
              <a:t>Release</a:t>
            </a:r>
            <a:endParaRPr lang="pl-PL" sz="3000" dirty="0" smtClean="0"/>
          </a:p>
          <a:p>
            <a:pPr lvl="2"/>
            <a:r>
              <a:rPr lang="pl-PL" sz="2400" dirty="0" smtClean="0"/>
              <a:t>software, hardware, </a:t>
            </a:r>
            <a:r>
              <a:rPr lang="pl-PL" sz="2400" dirty="0" err="1" smtClean="0"/>
              <a:t>docs</a:t>
            </a:r>
            <a:r>
              <a:rPr lang="pl-PL" sz="2400" dirty="0" smtClean="0"/>
              <a:t>, </a:t>
            </a:r>
            <a:r>
              <a:rPr lang="pl-PL" sz="2400" dirty="0" err="1" smtClean="0"/>
              <a:t>processes</a:t>
            </a:r>
            <a:r>
              <a:rPr lang="pl-PL" sz="2400" dirty="0" smtClean="0"/>
              <a:t>, </a:t>
            </a:r>
            <a:r>
              <a:rPr lang="pl-PL" sz="2400" dirty="0" err="1" smtClean="0"/>
              <a:t>other</a:t>
            </a:r>
            <a:r>
              <a:rPr lang="pl-PL" sz="2400" dirty="0" smtClean="0"/>
              <a:t> </a:t>
            </a:r>
            <a:r>
              <a:rPr lang="pl-PL" sz="2400" dirty="0" err="1" smtClean="0"/>
              <a:t>elements</a:t>
            </a:r>
            <a:r>
              <a:rPr lang="pl-PL" sz="2400" dirty="0" smtClean="0"/>
              <a:t> </a:t>
            </a:r>
            <a:r>
              <a:rPr lang="pl-PL" sz="2400" dirty="0" err="1" smtClean="0"/>
              <a:t>required</a:t>
            </a:r>
            <a:r>
              <a:rPr lang="pl-PL" sz="2400" dirty="0" smtClean="0"/>
              <a:t> to </a:t>
            </a:r>
            <a:r>
              <a:rPr lang="pl-PL" sz="2400" dirty="0" err="1" smtClean="0"/>
              <a:t>implement</a:t>
            </a:r>
            <a:r>
              <a:rPr lang="pl-PL" sz="2400" dirty="0" smtClean="0"/>
              <a:t> </a:t>
            </a:r>
            <a:r>
              <a:rPr lang="pl-PL" sz="2400" dirty="0" err="1" smtClean="0"/>
              <a:t>approved</a:t>
            </a:r>
            <a:r>
              <a:rPr lang="pl-PL" sz="2400" dirty="0" smtClean="0"/>
              <a:t> </a:t>
            </a:r>
            <a:r>
              <a:rPr lang="pl-PL" sz="2400" dirty="0" err="1" smtClean="0"/>
              <a:t>changes</a:t>
            </a:r>
            <a:r>
              <a:rPr lang="pl-PL" sz="2400" dirty="0" smtClean="0"/>
              <a:t> in services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8619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dZPQdWxM9zabflNyzQa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x3YXprifOZ2GKwyHnRv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yleganie">
  <a:themeElements>
    <a:clrScheme name="Przylegani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akiet 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zylegani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458</TotalTime>
  <Words>817</Words>
  <Application>Microsoft Office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</vt:lpstr>
      <vt:lpstr>Przyleganie</vt:lpstr>
      <vt:lpstr>ITIL</vt:lpstr>
      <vt:lpstr>ITIL – what is it?</vt:lpstr>
      <vt:lpstr>ITIL – what is it?</vt:lpstr>
      <vt:lpstr>History</vt:lpstr>
      <vt:lpstr>History</vt:lpstr>
      <vt:lpstr>History</vt:lpstr>
      <vt:lpstr>Contents</vt:lpstr>
      <vt:lpstr>Basic concepts</vt:lpstr>
      <vt:lpstr>Basic Concepts</vt:lpstr>
      <vt:lpstr>Basic Concepts</vt:lpstr>
      <vt:lpstr>Service strategies</vt:lpstr>
      <vt:lpstr>Service life cycle</vt:lpstr>
      <vt:lpstr>Service life cycle</vt:lpstr>
      <vt:lpstr>Service Strategy</vt:lpstr>
      <vt:lpstr>Service Strategy</vt:lpstr>
      <vt:lpstr>Service Design</vt:lpstr>
      <vt:lpstr>Service Design - processes</vt:lpstr>
      <vt:lpstr>Service Transition</vt:lpstr>
      <vt:lpstr>Service Transition</vt:lpstr>
      <vt:lpstr>Service Transition</vt:lpstr>
      <vt:lpstr>Service Operation</vt:lpstr>
      <vt:lpstr>Service Operation</vt:lpstr>
      <vt:lpstr>Continual Service Improvement</vt:lpstr>
      <vt:lpstr>Continual Service Improvement</vt:lpstr>
      <vt:lpstr>7 steps to improvement</vt:lpstr>
      <vt:lpstr>ITIL - roles</vt:lpstr>
      <vt:lpstr>ITIL - roles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Pietia</dc:creator>
  <cp:lastModifiedBy>tomasz pieciukiewicz</cp:lastModifiedBy>
  <cp:revision>23</cp:revision>
  <dcterms:created xsi:type="dcterms:W3CDTF">2012-05-24T10:34:34Z</dcterms:created>
  <dcterms:modified xsi:type="dcterms:W3CDTF">2019-04-19T07:33:37Z</dcterms:modified>
</cp:coreProperties>
</file>