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9bf2757bb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9bf2757bb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9bf2757bbe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9bf2757bbe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9ca0bcff4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9ca0bcff4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9bf2757b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9bf2757b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9bf2757bb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9bf2757bb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9bf2757bb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9bf2757bb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9ca0bcff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9ca0bcff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9ca0bcff4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9ca0bcff4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9bf2757bb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9bf2757bb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9bf2757bb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9bf2757bb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9bf2757bbe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9bf2757bbe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reisinzs@mail.uc.edu" TargetMode="External"/><Relationship Id="rId4" Type="http://schemas.openxmlformats.org/officeDocument/2006/relationships/hyperlink" Target="mailto:townejd@mail.uc.edu" TargetMode="External"/><Relationship Id="rId5" Type="http://schemas.openxmlformats.org/officeDocument/2006/relationships/hyperlink" Target="mailto:townejd@mail.uc.edu" TargetMode="External"/><Relationship Id="rId6" Type="http://schemas.openxmlformats.org/officeDocument/2006/relationships/hyperlink" Target="mailto:mazzelma@mail.uc.edu" TargetMode="External"/><Relationship Id="rId7" Type="http://schemas.openxmlformats.org/officeDocument/2006/relationships/hyperlink" Target="mailto:tuttlett@mail.uc.edu" TargetMode="External"/><Relationship Id="rId8" Type="http://schemas.openxmlformats.org/officeDocument/2006/relationships/hyperlink" Target="mailto:vellambn@ucmail.uc.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CrowdSource Litter Pickup</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Accomplishments</a:t>
            </a:r>
            <a:endParaRPr/>
          </a:p>
        </p:txBody>
      </p:sp>
      <p:sp>
        <p:nvSpPr>
          <p:cNvPr id="336" name="Google Shape;336;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the end of this semester, we expect to have completed all foundational planning and preparation for the project’s development phase. This includes finalizing the system architecture, user interface designs, and database schema, as well as clearly defining technical requirements and implementation strategies for each milestone. We also aim to complete research on the frontend and backend frameworks, and AI models we will use, ensuring we are ready to begin work next semester. Additionally, we plan to update our project timeline and prepare documentation to plan out our coding and testing phases.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Division of Work</a:t>
            </a:r>
            <a:endParaRPr/>
          </a:p>
        </p:txBody>
      </p:sp>
      <p:sp>
        <p:nvSpPr>
          <p:cNvPr id="342" name="Google Shape;342;p23"/>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 - Effort</a:t>
            </a:r>
            <a:endParaRPr/>
          </a:p>
          <a:p>
            <a:pPr indent="-311150" lvl="0" marL="457200" rtl="0" algn="l">
              <a:spcBef>
                <a:spcPts val="1200"/>
              </a:spcBef>
              <a:spcAft>
                <a:spcPts val="0"/>
              </a:spcAft>
              <a:buSzPts val="1300"/>
              <a:buChar char="●"/>
            </a:pPr>
            <a:r>
              <a:rPr lang="en"/>
              <a:t>1.0 - Jacob Towne</a:t>
            </a:r>
            <a:endParaRPr/>
          </a:p>
          <a:p>
            <a:pPr indent="-311150" lvl="0" marL="457200" rtl="0" algn="l">
              <a:spcBef>
                <a:spcPts val="0"/>
              </a:spcBef>
              <a:spcAft>
                <a:spcPts val="0"/>
              </a:spcAft>
              <a:buSzPts val="1300"/>
              <a:buChar char="●"/>
            </a:pPr>
            <a:r>
              <a:rPr lang="en"/>
              <a:t>2.0-2.3 - Zach Reising</a:t>
            </a:r>
            <a:endParaRPr/>
          </a:p>
          <a:p>
            <a:pPr indent="-311150" lvl="0" marL="457200" rtl="0" algn="l">
              <a:spcBef>
                <a:spcPts val="0"/>
              </a:spcBef>
              <a:spcAft>
                <a:spcPts val="0"/>
              </a:spcAft>
              <a:buSzPts val="1300"/>
              <a:buChar char="●"/>
            </a:pPr>
            <a:r>
              <a:rPr lang="en"/>
              <a:t>3.0-3.3 - Zach Reising</a:t>
            </a:r>
            <a:endParaRPr/>
          </a:p>
          <a:p>
            <a:pPr indent="-311150" lvl="0" marL="457200" rtl="0" algn="l">
              <a:spcBef>
                <a:spcPts val="0"/>
              </a:spcBef>
              <a:spcAft>
                <a:spcPts val="0"/>
              </a:spcAft>
              <a:buSzPts val="1300"/>
              <a:buChar char="●"/>
            </a:pPr>
            <a:r>
              <a:rPr lang="en"/>
              <a:t>4.0-4.3 - Jacob Towne</a:t>
            </a:r>
            <a:endParaRPr/>
          </a:p>
          <a:p>
            <a:pPr indent="-311150" lvl="0" marL="457200" rtl="0" algn="l">
              <a:spcBef>
                <a:spcPts val="0"/>
              </a:spcBef>
              <a:spcAft>
                <a:spcPts val="0"/>
              </a:spcAft>
              <a:buSzPts val="1300"/>
              <a:buChar char="●"/>
            </a:pPr>
            <a:r>
              <a:rPr lang="en"/>
              <a:t>5.0-5.3 - Michael Mazzella</a:t>
            </a:r>
            <a:endParaRPr/>
          </a:p>
          <a:p>
            <a:pPr indent="-311150" lvl="0" marL="457200" rtl="0" algn="l">
              <a:spcBef>
                <a:spcPts val="0"/>
              </a:spcBef>
              <a:spcAft>
                <a:spcPts val="0"/>
              </a:spcAft>
              <a:buSzPts val="1300"/>
              <a:buChar char="●"/>
            </a:pPr>
            <a:r>
              <a:rPr lang="en"/>
              <a:t>6.0-6.2.3 - Jacob Towne, Zach Reising</a:t>
            </a:r>
            <a:endParaRPr/>
          </a:p>
        </p:txBody>
      </p:sp>
      <p:sp>
        <p:nvSpPr>
          <p:cNvPr id="343" name="Google Shape;343;p23"/>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 - Effort</a:t>
            </a:r>
            <a:endParaRPr/>
          </a:p>
          <a:p>
            <a:pPr indent="-311150" lvl="0" marL="457200" rtl="0" algn="l">
              <a:spcBef>
                <a:spcPts val="1200"/>
              </a:spcBef>
              <a:spcAft>
                <a:spcPts val="0"/>
              </a:spcAft>
              <a:buSzPts val="1300"/>
              <a:buChar char="●"/>
            </a:pPr>
            <a:r>
              <a:rPr lang="en"/>
              <a:t>7.0-7.3 - Zach Reising</a:t>
            </a:r>
            <a:endParaRPr/>
          </a:p>
          <a:p>
            <a:pPr indent="-311150" lvl="0" marL="457200" rtl="0" algn="l">
              <a:spcBef>
                <a:spcPts val="0"/>
              </a:spcBef>
              <a:spcAft>
                <a:spcPts val="0"/>
              </a:spcAft>
              <a:buSzPts val="1300"/>
              <a:buChar char="●"/>
            </a:pPr>
            <a:r>
              <a:rPr lang="en"/>
              <a:t>8.0-8.4 - Tommy Tuttle</a:t>
            </a:r>
            <a:endParaRPr/>
          </a:p>
          <a:p>
            <a:pPr indent="-311150" lvl="0" marL="457200" rtl="0" algn="l">
              <a:spcBef>
                <a:spcPts val="0"/>
              </a:spcBef>
              <a:spcAft>
                <a:spcPts val="0"/>
              </a:spcAft>
              <a:buSzPts val="1300"/>
              <a:buChar char="●"/>
            </a:pPr>
            <a:r>
              <a:rPr lang="en"/>
              <a:t>9.0-9.3 - Michael Mazzella</a:t>
            </a:r>
            <a:endParaRPr/>
          </a:p>
          <a:p>
            <a:pPr indent="-311150" lvl="0" marL="457200" rtl="0" algn="l">
              <a:spcBef>
                <a:spcPts val="0"/>
              </a:spcBef>
              <a:spcAft>
                <a:spcPts val="0"/>
              </a:spcAft>
              <a:buSzPts val="1300"/>
              <a:buChar char="●"/>
            </a:pPr>
            <a:r>
              <a:rPr lang="en"/>
              <a:t>10.0-10.4 - Tommy Tuttle</a:t>
            </a:r>
            <a:endParaRPr/>
          </a:p>
          <a:p>
            <a:pPr indent="-311150" lvl="0" marL="457200" rtl="0" algn="l">
              <a:spcBef>
                <a:spcPts val="0"/>
              </a:spcBef>
              <a:spcAft>
                <a:spcPts val="0"/>
              </a:spcAft>
              <a:buSzPts val="1300"/>
              <a:buChar char="●"/>
            </a:pPr>
            <a:r>
              <a:rPr lang="en"/>
              <a:t>11.0-11.2 - Michael Mazzella</a:t>
            </a:r>
            <a:endParaRPr/>
          </a:p>
          <a:p>
            <a:pPr indent="-311150" lvl="0" marL="457200" rtl="0" algn="l">
              <a:spcBef>
                <a:spcPts val="0"/>
              </a:spcBef>
              <a:spcAft>
                <a:spcPts val="0"/>
              </a:spcAft>
              <a:buSzPts val="1300"/>
              <a:buChar char="●"/>
            </a:pPr>
            <a:r>
              <a:rPr lang="en"/>
              <a:t>12.0-12.2 - Michael Mazzella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Demo</a:t>
            </a:r>
            <a:endParaRPr/>
          </a:p>
        </p:txBody>
      </p:sp>
      <p:sp>
        <p:nvSpPr>
          <p:cNvPr id="349" name="Google Shape;349;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At the expo, we’ll showcase our fully functional environmental cleanup and reporting platform that empowers users to identify, report, and act on litter issues in their communities. The demo will feature a responsive interface with full user account functionality, secure authentication, and real-time notifications. Attendees will explore an interactive map for viewing, filtering, and adding litter reports, as well as managing cleanup groups. A</a:t>
            </a:r>
            <a:r>
              <a:rPr lang="en" sz="1600"/>
              <a:t>l</a:t>
            </a:r>
            <a:r>
              <a:rPr lang="en" sz="1600"/>
              <a:t>together, the platform demonstrates how web design, data management, and AI can drive real-world environmental impact.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and Goal</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The purpose of our application is to be a place that organizations and volunteers can use to find high concentrations of litter as reported by everyday users using the application in order to help cleanup.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Goals:  </a:t>
            </a:r>
            <a:r>
              <a:rPr lang="en"/>
              <a:t>The goal of our project is to design and implement a website that allows community members to report littered areas and enables volunteer organizations and city officials to coordinate cleanup efforts. By integrating an interactive map, user-submitted data, and automated analysis of litter hotspots, our system aims to improve environmental conditions, promote civic responsibility, and enhance the quality of life in local communities.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Members and Project Advisor</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Members:</a:t>
            </a:r>
            <a:endParaRPr b="1"/>
          </a:p>
          <a:p>
            <a:pPr indent="0" lvl="0" marL="0" rtl="0" algn="l">
              <a:spcBef>
                <a:spcPts val="1200"/>
              </a:spcBef>
              <a:spcAft>
                <a:spcPts val="0"/>
              </a:spcAft>
              <a:buNone/>
            </a:pPr>
            <a:r>
              <a:rPr lang="en"/>
              <a:t>Zach Reising - </a:t>
            </a:r>
            <a:r>
              <a:rPr lang="en" u="sng">
                <a:solidFill>
                  <a:schemeClr val="hlink"/>
                </a:solidFill>
                <a:hlinkClick r:id="rId3"/>
              </a:rPr>
              <a:t>reisinzs@mail.uc.edu</a:t>
            </a:r>
            <a:r>
              <a:rPr lang="en"/>
              <a:t> - (513) 515-9153</a:t>
            </a:r>
            <a:endParaRPr/>
          </a:p>
          <a:p>
            <a:pPr indent="0" lvl="0" marL="0" rtl="0" algn="l">
              <a:spcBef>
                <a:spcPts val="1200"/>
              </a:spcBef>
              <a:spcAft>
                <a:spcPts val="0"/>
              </a:spcAft>
              <a:buNone/>
            </a:pPr>
            <a:r>
              <a:rPr lang="en"/>
              <a:t>Jacob Towne - </a:t>
            </a:r>
            <a:r>
              <a:rPr lang="en" u="sng">
                <a:solidFill>
                  <a:schemeClr val="hlink"/>
                </a:solidFill>
                <a:hlinkClick r:id="rId4"/>
              </a:rPr>
              <a:t>townejd</a:t>
            </a:r>
            <a:r>
              <a:rPr lang="en" u="sng">
                <a:solidFill>
                  <a:schemeClr val="hlink"/>
                </a:solidFill>
                <a:hlinkClick r:id="rId5"/>
              </a:rPr>
              <a:t>@mail.uc.edu</a:t>
            </a:r>
            <a:r>
              <a:rPr lang="en"/>
              <a:t> - (513) 827-8184</a:t>
            </a:r>
            <a:endParaRPr/>
          </a:p>
          <a:p>
            <a:pPr indent="0" lvl="0" marL="0" rtl="0" algn="l">
              <a:spcBef>
                <a:spcPts val="1200"/>
              </a:spcBef>
              <a:spcAft>
                <a:spcPts val="0"/>
              </a:spcAft>
              <a:buNone/>
            </a:pPr>
            <a:r>
              <a:rPr lang="en"/>
              <a:t>Michael Mazzella - </a:t>
            </a:r>
            <a:r>
              <a:rPr lang="en" u="sng">
                <a:solidFill>
                  <a:schemeClr val="hlink"/>
                </a:solidFill>
                <a:hlinkClick r:id="rId6"/>
              </a:rPr>
              <a:t>mazzelma@mail.uc.edu</a:t>
            </a:r>
            <a:r>
              <a:rPr lang="en"/>
              <a:t> - (859) 468-0333</a:t>
            </a:r>
            <a:endParaRPr/>
          </a:p>
          <a:p>
            <a:pPr indent="0" lvl="0" marL="0" rtl="0" algn="l">
              <a:spcBef>
                <a:spcPts val="1200"/>
              </a:spcBef>
              <a:spcAft>
                <a:spcPts val="0"/>
              </a:spcAft>
              <a:buNone/>
            </a:pPr>
            <a:r>
              <a:rPr lang="en"/>
              <a:t>Tommy Tuttle - </a:t>
            </a:r>
            <a:r>
              <a:rPr lang="en" u="sng">
                <a:solidFill>
                  <a:schemeClr val="hlink"/>
                </a:solidFill>
                <a:hlinkClick r:id="rId7"/>
              </a:rPr>
              <a:t>tuttlett@mail.uc.edu</a:t>
            </a:r>
            <a:r>
              <a:rPr lang="en"/>
              <a:t> - (969) 969-6969</a:t>
            </a:r>
            <a:endParaRPr/>
          </a:p>
          <a:p>
            <a:pPr indent="0" lvl="0" marL="0" rtl="0" algn="l">
              <a:spcBef>
                <a:spcPts val="1200"/>
              </a:spcBef>
              <a:spcAft>
                <a:spcPts val="0"/>
              </a:spcAft>
              <a:buNone/>
            </a:pPr>
            <a:r>
              <a:rPr b="1" lang="en"/>
              <a:t>Project Advisor:</a:t>
            </a:r>
            <a:endParaRPr b="1"/>
          </a:p>
          <a:p>
            <a:pPr indent="0" lvl="0" marL="0" rtl="0" algn="l">
              <a:spcBef>
                <a:spcPts val="1200"/>
              </a:spcBef>
              <a:spcAft>
                <a:spcPts val="1200"/>
              </a:spcAft>
              <a:buNone/>
            </a:pPr>
            <a:r>
              <a:rPr lang="en"/>
              <a:t>Badri Vellambi - </a:t>
            </a:r>
            <a:r>
              <a:rPr lang="en" u="sng">
                <a:solidFill>
                  <a:schemeClr val="hlink"/>
                </a:solidFill>
                <a:hlinkClick r:id="rId8"/>
              </a:rPr>
              <a:t>vellambn@ucmail.uc.edu</a:t>
            </a:r>
            <a:r>
              <a:rPr lang="en"/>
              <a:t>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The focus of our project is to design and implement a crowdsourced litter pickup website that empowers community members to mark and report locations of heavy litter accumulation in their neighborhoods. This geotagged data will be shared with volunteer groups, nonprofit organizations, and city officials to help prioritize and coordinate cleanup efforts efficiently. Our project integrates front-end web development, backend database management, and interactive user engagement features to create a seamless experience. By combining technology, civic participation, and environmental sustainability, this platform promotes greater community involvement in maintaining cleaner, healthier public spaces.</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Stories</a:t>
            </a:r>
            <a:endParaRPr/>
          </a:p>
        </p:txBody>
      </p:sp>
      <p:sp>
        <p:nvSpPr>
          <p:cNvPr id="302" name="Google Shape;302;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Design and structure the Home page interface</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Design and implement the Login/Signup module</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Design the User Dashboard layout and features</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Design the Maps feature interface</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Design and implement the groups module</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Develop Authentication services</a:t>
            </a:r>
            <a:endParaRPr/>
          </a:p>
        </p:txBody>
      </p:sp>
      <p:sp>
        <p:nvSpPr>
          <p:cNvPr id="303" name="Google Shape;303;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Design and implement the Database schema</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Develop Map Services APIs</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Design and implement AI image Processing module</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Develop Group Management backend</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Develop Notification System</a:t>
            </a:r>
            <a:endParaRPr sz="1200">
              <a:solidFill>
                <a:srgbClr val="000000"/>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200">
                <a:solidFill>
                  <a:srgbClr val="000000"/>
                </a:solidFill>
                <a:latin typeface="Arial"/>
                <a:ea typeface="Arial"/>
                <a:cs typeface="Arial"/>
                <a:sym typeface="Arial"/>
              </a:rPr>
              <a:t>Schedule and manage Cron Jobs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Diagrams</a:t>
            </a:r>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3882676" y="2772273"/>
            <a:ext cx="5148001" cy="2219950"/>
          </a:xfrm>
          <a:prstGeom prst="rect">
            <a:avLst/>
          </a:prstGeom>
          <a:noFill/>
          <a:ln>
            <a:noFill/>
          </a:ln>
        </p:spPr>
      </p:pic>
      <p:pic>
        <p:nvPicPr>
          <p:cNvPr id="311" name="Google Shape;311;p18"/>
          <p:cNvPicPr preferRelativeResize="0"/>
          <p:nvPr/>
        </p:nvPicPr>
        <p:blipFill>
          <a:blip r:embed="rId4">
            <a:alphaModFix/>
          </a:blip>
          <a:stretch>
            <a:fillRect/>
          </a:stretch>
        </p:blipFill>
        <p:spPr>
          <a:xfrm>
            <a:off x="560188" y="1438600"/>
            <a:ext cx="4714875"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Diagrams</a:t>
            </a:r>
            <a:endParaRPr/>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19"/>
          <p:cNvPicPr preferRelativeResize="0"/>
          <p:nvPr/>
        </p:nvPicPr>
        <p:blipFill>
          <a:blip r:embed="rId3">
            <a:alphaModFix/>
          </a:blip>
          <a:stretch>
            <a:fillRect/>
          </a:stretch>
        </p:blipFill>
        <p:spPr>
          <a:xfrm>
            <a:off x="356188" y="1640799"/>
            <a:ext cx="8431626" cy="3240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Constraints</a:t>
            </a:r>
            <a:endParaRPr/>
          </a:p>
        </p:txBody>
      </p:sp>
      <p:sp>
        <p:nvSpPr>
          <p:cNvPr id="324" name="Google Shape;324;p20"/>
          <p:cNvSpPr txBox="1"/>
          <p:nvPr>
            <p:ph idx="1" type="body"/>
          </p:nvPr>
        </p:nvSpPr>
        <p:spPr>
          <a:xfrm>
            <a:off x="463725" y="1597875"/>
            <a:ext cx="8459700" cy="3277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Social: Ensure the app is user-friendly and improves community coordination and quality of life.</a:t>
            </a:r>
            <a:endParaRPr sz="1900"/>
          </a:p>
          <a:p>
            <a:pPr indent="-349250" lvl="0" marL="457200" rtl="0" algn="l">
              <a:spcBef>
                <a:spcPts val="0"/>
              </a:spcBef>
              <a:spcAft>
                <a:spcPts val="0"/>
              </a:spcAft>
              <a:buSzPts val="1900"/>
              <a:buChar char="●"/>
            </a:pPr>
            <a:r>
              <a:rPr lang="en" sz="1900"/>
              <a:t>Environmental: Identify and reduce litter in public spaces through accurate, accessible location data.</a:t>
            </a:r>
            <a:endParaRPr sz="1900"/>
          </a:p>
          <a:p>
            <a:pPr indent="-349250" lvl="0" marL="457200" rtl="0" algn="l">
              <a:spcBef>
                <a:spcPts val="0"/>
              </a:spcBef>
              <a:spcAft>
                <a:spcPts val="0"/>
              </a:spcAft>
              <a:buSzPts val="1900"/>
              <a:buChar char="●"/>
            </a:pPr>
            <a:r>
              <a:rPr lang="en" sz="1900"/>
              <a:t>Ethical: Protect user privacy by anonymizing data and preventing false or harmful reports.</a:t>
            </a:r>
            <a:endParaRPr sz="1900"/>
          </a:p>
          <a:p>
            <a:pPr indent="-349250" lvl="0" marL="457200" rtl="0" algn="l">
              <a:spcBef>
                <a:spcPts val="0"/>
              </a:spcBef>
              <a:spcAft>
                <a:spcPts val="0"/>
              </a:spcAft>
              <a:buSzPts val="1900"/>
              <a:buChar char="●"/>
            </a:pPr>
            <a:r>
              <a:rPr lang="en" sz="1900"/>
              <a:t>Security: Safeguard user information with secure authentication, encryption, and database protection</a:t>
            </a:r>
            <a:r>
              <a:rPr lang="en" sz="1900"/>
              <a:t>.</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Progress</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are currently in the planning phase of our project, where we’ve defined the overall scope, objectives, and key milestones. So far, we have outlined the main features of the platform including user accounts, authentication, map integration, group management, and AI-based image analysis and established deliverables for each stage of development. We have also finalized the structure of the milestones, ensuring a logical workflow from frontend design to backend implementation and AI integration.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