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20 – Galaxy/Space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Deeti</a:t>
            </a:r>
            <a:r>
              <a:rPr lang="en-US" dirty="0" smtClean="0"/>
              <a:t>, Zach, Henry, Sera, Oscar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1261695"/>
            <a:ext cx="2387518" cy="3197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9" y="1321492"/>
            <a:ext cx="5472650" cy="3078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1" y="1452609"/>
            <a:ext cx="3644406" cy="2816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7" y="1536771"/>
            <a:ext cx="4707212" cy="26478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9" y="3147194"/>
            <a:ext cx="971043" cy="971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95" y="1536771"/>
            <a:ext cx="1543314" cy="1543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20 – Galaxy/Space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and theme </dc:title>
  <cp:lastModifiedBy>Zeynep Eski</cp:lastModifiedBy>
  <cp:revision>2</cp:revision>
  <dcterms:modified xsi:type="dcterms:W3CDTF">2019-11-15T00:05:43Z</dcterms:modified>
</cp:coreProperties>
</file>