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9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b1d764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b1d764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b1d764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b1d764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b1d764b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b1d764b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b1d764b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b1d764b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b1d764b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b1d764b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 20 – Galaxy/Space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Deepti</a:t>
            </a:r>
            <a:r>
              <a:rPr lang="en-US" dirty="0" smtClean="0"/>
              <a:t>, Zach, Henry, Sera, Oscar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board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7" y="1261695"/>
            <a:ext cx="2387518" cy="31979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Distillation 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39" y="1321492"/>
            <a:ext cx="5472650" cy="30783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Thumbnails 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91" y="1452609"/>
            <a:ext cx="3644406" cy="28161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art 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37" y="1536771"/>
            <a:ext cx="4707212" cy="26478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39" y="3147194"/>
            <a:ext cx="971043" cy="971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486" y="3147194"/>
            <a:ext cx="1250623" cy="12506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649" y="1386771"/>
            <a:ext cx="1743831" cy="1743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81" y="1403363"/>
            <a:ext cx="1743831" cy="17438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 of the game 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9" y="1341803"/>
            <a:ext cx="5864535" cy="30377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23</Words>
  <Application>Microsoft Office PowerPoint</Application>
  <PresentationFormat>On-screen Show (16:9)</PresentationFormat>
  <Paragraphs>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Dark</vt:lpstr>
      <vt:lpstr>Team 20 – Galaxy/Space</vt:lpstr>
      <vt:lpstr>Research board </vt:lpstr>
      <vt:lpstr>Distillation </vt:lpstr>
      <vt:lpstr>Thumbnails </vt:lpstr>
      <vt:lpstr>Final art </vt:lpstr>
      <vt:lpstr>Screenshot of the game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 and theme </dc:title>
  <cp:lastModifiedBy>Zeynep Eski</cp:lastModifiedBy>
  <cp:revision>6</cp:revision>
  <dcterms:modified xsi:type="dcterms:W3CDTF">2019-11-16T01:21:23Z</dcterms:modified>
</cp:coreProperties>
</file>