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9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0B61C3-76BD-45C0-BCB4-330CAB35CFE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24F87F-CBB8-4C96-9189-FE5404B9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instagram.com/p/BYxLeTlh8R6/?taken-by=zachallen4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9ADA-9FD6-4061-8FED-9332DA58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of Mobile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6F8D6-266D-4519-B4C5-EAC5CC98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Raspberry Pi Edition</a:t>
            </a:r>
          </a:p>
        </p:txBody>
      </p:sp>
    </p:spTree>
    <p:extLst>
      <p:ext uri="{BB962C8B-B14F-4D97-AF65-F5344CB8AC3E}">
        <p14:creationId xmlns:p14="http://schemas.microsoft.com/office/powerpoint/2010/main" val="37163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5235-E396-4DB3-A921-277DC83D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409-CCD2-4C92-9F00-2404C1DA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Models: Two-wheel Differential Drive, Omni-drive</a:t>
            </a:r>
          </a:p>
          <a:p>
            <a:pPr lvl="1"/>
            <a:r>
              <a:rPr lang="en-US" dirty="0"/>
              <a:t>Computing Motor Control</a:t>
            </a:r>
          </a:p>
          <a:p>
            <a:pPr lvl="1"/>
            <a:r>
              <a:rPr lang="en-US" dirty="0"/>
              <a:t>Kinematics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9124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B420-560E-4190-AB77-B5ECA1FD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Model 1</a:t>
            </a:r>
            <a:br>
              <a:rPr lang="en-US" dirty="0"/>
            </a:br>
            <a:r>
              <a:rPr lang="en-US" sz="2400" dirty="0"/>
              <a:t>Two Wheel Differential Drive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4FEF2-8848-4985-ABC5-AA336C25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information about robot</a:t>
            </a:r>
          </a:p>
          <a:p>
            <a:pPr lvl="1"/>
            <a:r>
              <a:rPr lang="en-US" dirty="0"/>
              <a:t>R -&gt; radius of each wheel </a:t>
            </a:r>
          </a:p>
          <a:p>
            <a:pPr lvl="1"/>
            <a:r>
              <a:rPr lang="en-US" dirty="0"/>
              <a:t>L -&gt; length of wheelbase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v -&gt; velocity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  -&gt; heading</a:t>
            </a:r>
          </a:p>
          <a:p>
            <a:r>
              <a:rPr lang="en-US" dirty="0"/>
              <a:t>Desired information:</a:t>
            </a:r>
          </a:p>
          <a:p>
            <a:pPr lvl="1"/>
            <a:r>
              <a:rPr lang="en-US" dirty="0"/>
              <a:t>Velocity of left wheel</a:t>
            </a:r>
          </a:p>
          <a:p>
            <a:pPr lvl="1"/>
            <a:r>
              <a:rPr lang="en-US" dirty="0"/>
              <a:t>Velocity of right wheel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6189F73-36C7-4ADD-91C7-94483CFB4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29" y="505609"/>
            <a:ext cx="5374908" cy="58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02DE-821D-4ABE-9D91-4CCBF062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Model 1</a:t>
            </a:r>
            <a:br>
              <a:rPr lang="en-US" dirty="0"/>
            </a:br>
            <a:r>
              <a:rPr lang="en-US" sz="2400" dirty="0"/>
              <a:t>Two Wheel Differential 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50C5-327A-4824-8FEE-E182E5A1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33874" cy="3416300"/>
          </a:xfrm>
        </p:spPr>
        <p:txBody>
          <a:bodyPr/>
          <a:lstStyle/>
          <a:p>
            <a:r>
              <a:rPr lang="en-US" dirty="0"/>
              <a:t>Wheel Outputs: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r</a:t>
            </a:r>
            <a:r>
              <a:rPr lang="en-US" dirty="0"/>
              <a:t> = (2v + </a:t>
            </a:r>
            <a:r>
              <a:rPr lang="el-GR" dirty="0"/>
              <a:t>ω</a:t>
            </a:r>
            <a:r>
              <a:rPr lang="en-US" dirty="0"/>
              <a:t>L) / 2R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l</a:t>
            </a:r>
            <a:r>
              <a:rPr lang="en-US" dirty="0"/>
              <a:t> = (2v - </a:t>
            </a:r>
            <a:r>
              <a:rPr lang="el-GR" dirty="0"/>
              <a:t>ω</a:t>
            </a:r>
            <a:r>
              <a:rPr lang="en-US" dirty="0"/>
              <a:t>L) / 2R</a:t>
            </a:r>
          </a:p>
          <a:p>
            <a:r>
              <a:rPr lang="en-US" dirty="0"/>
              <a:t>Where is the robot now, based on the measurements of the wheels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FDA78-B5A4-47A7-BEF0-F3D25468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48" y="1355463"/>
            <a:ext cx="5972584" cy="50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9A89-5179-4897-9A3B-4765FF52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Model 2</a:t>
            </a:r>
            <a:br>
              <a:rPr lang="en-US" dirty="0"/>
            </a:br>
            <a:r>
              <a:rPr lang="en-US" sz="2400" dirty="0"/>
              <a:t>Omni-drive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5FFE-1B9C-42E2-9890-CC591F37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v -&gt; velocity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  -&gt; heading</a:t>
            </a:r>
          </a:p>
          <a:p>
            <a:r>
              <a:rPr lang="en-US" dirty="0"/>
              <a:t>Desired information: Velocity of each wheel</a:t>
            </a:r>
          </a:p>
          <a:p>
            <a:r>
              <a:rPr lang="en-US" dirty="0"/>
              <a:t>Calculation</a:t>
            </a:r>
          </a:p>
          <a:p>
            <a:pPr lvl="1"/>
            <a:r>
              <a:rPr lang="en-US" dirty="0"/>
              <a:t>Input vector = [v * cos(</a:t>
            </a:r>
            <a:r>
              <a:rPr lang="el-GR" dirty="0"/>
              <a:t>ω</a:t>
            </a:r>
            <a:r>
              <a:rPr lang="en-US" dirty="0"/>
              <a:t>), v * sin(</a:t>
            </a:r>
            <a:r>
              <a:rPr lang="el-GR" dirty="0"/>
              <a:t>ω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Rotate input vector 45 degrees</a:t>
            </a:r>
          </a:p>
          <a:p>
            <a:pPr lvl="2"/>
            <a:r>
              <a:rPr lang="en-US" dirty="0"/>
              <a:t>Dot multiply vector times rotation matrix of 45 degrees</a:t>
            </a:r>
          </a:p>
          <a:p>
            <a:pPr lvl="1"/>
            <a:r>
              <a:rPr lang="en-US" dirty="0"/>
              <a:t>X of input vector is velocity for wheels 1 &amp; 3</a:t>
            </a:r>
          </a:p>
          <a:p>
            <a:pPr lvl="1"/>
            <a:r>
              <a:rPr lang="en-US" dirty="0"/>
              <a:t>Y of input vector is velocity for wheels 2 &amp; 4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https://www.instagram.com/p/BYxLeTlh8R6/?taken-by=zachallen417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4842-FE38-4C2F-AD0A-DE163C926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07" y="1936376"/>
            <a:ext cx="4921624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B69B-28DF-4DA0-A6B3-F8DBFA4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C082-BE9A-4CE7-8EFB-87461276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184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Control of Mobile Robots</vt:lpstr>
      <vt:lpstr>Introduction</vt:lpstr>
      <vt:lpstr>Robot Model 1 Two Wheel Differential Drive</vt:lpstr>
      <vt:lpstr>Robot Model 1 Two Wheel Differential Drive</vt:lpstr>
      <vt:lpstr>Robot Model 2 Omni-drive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Mobile Robots</dc:title>
  <dc:creator>Allen, Zachary H</dc:creator>
  <cp:lastModifiedBy>Allen, Zachary H</cp:lastModifiedBy>
  <cp:revision>10</cp:revision>
  <dcterms:created xsi:type="dcterms:W3CDTF">2017-09-20T19:46:32Z</dcterms:created>
  <dcterms:modified xsi:type="dcterms:W3CDTF">2017-09-20T21:15:20Z</dcterms:modified>
</cp:coreProperties>
</file>