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F34A-770E-6B29-FD17-4A9B90994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28F64-0FCE-CF55-D7BD-C6122397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1E09-654D-A350-FD26-F1DA4A5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1515-3726-4338-BD63-2501E7E4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795C-70A8-9E90-A405-768704F6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2245-E274-7A0E-D0A1-FEC375C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1A4C-8496-A0BA-9A6F-A2DEC8FE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D785-DE27-8D33-6BDC-3D8D6880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1C09-EF03-B8A9-6BCA-97BDF23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5A19-3527-134A-8242-AF1F9774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5A4C7-209F-93E2-0CE1-39BAD9927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5C17-E725-9F65-A3C1-F4C6CD97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C778-A052-BC58-8BEC-CBEFD5E9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5063-FB2C-0409-9F8C-74DFA397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0037-F44C-E550-6A89-5DDED5A2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D193-AF07-751D-661C-D13BBEBE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7AD8-1643-9ACD-4721-5E571B26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C8ED-A814-76DA-7FC9-51972727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FC84-D13D-6D2E-E5CC-684A9137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3CDC-6EDB-CB07-4319-91BBB293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8E52-6FD7-EB32-CCBF-34FCA649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8B91-246B-11C6-9366-9AFC8937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4A24-A013-6D6C-72D6-E25ADC7D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E0E6-5EE1-986C-E110-20C7C059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D50C-2EE1-028B-B992-3E322D96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6F2B-E537-8738-0CF1-1DAEC97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1F41-6951-0DC7-63D4-E95F8B4B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8676B-3609-9435-9ECF-E3AEA1D8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96E0-1443-71ED-EC74-E103D7AB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4BE0-DC30-0597-1086-3A5A10E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B8D2-4972-CFA1-5F53-2E33F4E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60C-F796-276D-B384-6B0F0443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7E7D4-7180-269C-78BA-527B3A8A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230DE-D628-61B2-B51E-0F0CB0AD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8B407-DB42-38C6-8560-1A124526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6DEBF-71EB-1982-1777-2B885FBAF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8F40D-3784-74C8-ECD9-AB42F32A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D1A97-2A30-2B51-33BD-5D08980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FC11-1545-5359-1E9F-B04F2F44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A00-75DA-97D9-4ACE-49B2EB10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38090-D51C-3B68-4279-429ADCEA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D02C-AEB3-E5F6-5AC2-C4044FD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E232-A5CA-9D48-CAB1-06E3D17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5C50C-5D3A-D07D-AD66-DE2132CE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7A80-1863-2033-A59B-C9F3B880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93AE3-6B25-D56E-9465-6E8AAD4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F2A-BE7C-D28D-BFAF-A68476AD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4F81-483E-FA47-6999-8A70A856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9CF5-1EC3-663A-C81A-8FCAABD4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28A7F-CE69-640D-8C9E-8052B3F7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59BEB-46B8-626E-FFEE-1A20B75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AE42-C0BD-B201-C508-9E7C7212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278C-B0CA-5FFB-3864-4A3DF58D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4D33-6766-D655-B7FA-01895FE0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16087-0179-A417-F525-59683A77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7478A-BB32-0D3B-977D-5534ECA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DDFE-830A-C460-05C5-B430982B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C9D4-7DB3-2B91-58D9-8084C9E2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339FB-DDAA-8C89-4454-320BF22E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0CCD-0255-690E-5E00-BA49E459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FACF-5644-59E1-BB44-3C460B468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C5CA-4C5C-4DA2-AC69-D4E3D6FB353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47DE-986F-480C-379F-D80E0FEBE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19C5-56F9-7756-2C62-66689DF63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480B-347F-4CB6-8664-182B900D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CDB2AA2-56A2-1440-B5B2-1DD3A265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92" y="609278"/>
            <a:ext cx="6496869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FDC59-EFA6-8B80-8194-E0985BA319F0}"/>
              </a:ext>
            </a:extLst>
          </p:cNvPr>
          <p:cNvSpPr txBox="1"/>
          <p:nvPr/>
        </p:nvSpPr>
        <p:spPr>
          <a:xfrm>
            <a:off x="195942" y="2505670"/>
            <a:ext cx="30324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layer:</a:t>
            </a:r>
          </a:p>
          <a:p>
            <a:pPr marL="228600" indent="-228600">
              <a:buAutoNum type="arabicPeriod"/>
            </a:pPr>
            <a:r>
              <a:rPr lang="en-US" sz="1200" dirty="0"/>
              <a:t>Distance to food in X direction</a:t>
            </a:r>
          </a:p>
          <a:p>
            <a:pPr marL="228600" indent="-228600">
              <a:buAutoNum type="arabicPeriod"/>
            </a:pPr>
            <a:r>
              <a:rPr lang="en-US" sz="1200" dirty="0"/>
              <a:t>Distance to food in Y direction</a:t>
            </a:r>
          </a:p>
          <a:p>
            <a:pPr marL="228600" indent="-228600">
              <a:buAutoNum type="arabicPeriod"/>
            </a:pPr>
            <a:r>
              <a:rPr lang="en-US" sz="1200" dirty="0"/>
              <a:t>Boolean: Will going N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S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E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W result in death?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C9391-B6AD-1E79-B3BA-4FFEE0E0C256}"/>
              </a:ext>
            </a:extLst>
          </p:cNvPr>
          <p:cNvSpPr txBox="1"/>
          <p:nvPr/>
        </p:nvSpPr>
        <p:spPr>
          <a:xfrm>
            <a:off x="4092067" y="77120"/>
            <a:ext cx="194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layer: 20 nodes</a:t>
            </a:r>
          </a:p>
          <a:p>
            <a:r>
              <a:rPr lang="en-US" sz="1400" dirty="0"/>
              <a:t>Activation: Linear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CDFA6-A718-6054-6DA3-983AD82E477F}"/>
              </a:ext>
            </a:extLst>
          </p:cNvPr>
          <p:cNvSpPr txBox="1"/>
          <p:nvPr/>
        </p:nvSpPr>
        <p:spPr>
          <a:xfrm>
            <a:off x="6271278" y="77120"/>
            <a:ext cx="194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layer: 20 nodes</a:t>
            </a:r>
          </a:p>
          <a:p>
            <a:r>
              <a:rPr lang="en-US" sz="1400" dirty="0"/>
              <a:t>Activation: Linear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DDA387-AFD0-C49D-602A-A29AB52EC195}"/>
              </a:ext>
            </a:extLst>
          </p:cNvPr>
          <p:cNvSpPr txBox="1"/>
          <p:nvPr/>
        </p:nvSpPr>
        <p:spPr>
          <a:xfrm>
            <a:off x="9269756" y="2424738"/>
            <a:ext cx="30324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 (SoftMax):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North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South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East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West probability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25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B5BD8EE-72CB-8FF7-434F-E14C2C7A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92" y="609278"/>
            <a:ext cx="6496869" cy="557106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625A8-6634-210A-47D8-D91B626FD2A3}"/>
              </a:ext>
            </a:extLst>
          </p:cNvPr>
          <p:cNvSpPr txBox="1"/>
          <p:nvPr/>
        </p:nvSpPr>
        <p:spPr>
          <a:xfrm>
            <a:off x="195942" y="2505670"/>
            <a:ext cx="30324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layer:</a:t>
            </a:r>
          </a:p>
          <a:p>
            <a:pPr marL="228600" indent="-228600">
              <a:buAutoNum type="arabicPeriod"/>
            </a:pPr>
            <a:r>
              <a:rPr lang="en-US" sz="1200" dirty="0"/>
              <a:t>Distance to food in X direction</a:t>
            </a:r>
          </a:p>
          <a:p>
            <a:pPr marL="228600" indent="-228600">
              <a:buAutoNum type="arabicPeriod"/>
            </a:pPr>
            <a:r>
              <a:rPr lang="en-US" sz="1200" dirty="0"/>
              <a:t>Distance to food in Y direction</a:t>
            </a:r>
          </a:p>
          <a:p>
            <a:pPr marL="228600" indent="-228600">
              <a:buAutoNum type="arabicPeriod"/>
            </a:pPr>
            <a:r>
              <a:rPr lang="en-US" sz="1200" dirty="0"/>
              <a:t>Boolean: Will going N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S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E result in death?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Boolean: Will going W result in death?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52AE6-93CA-BA50-E0DB-4AEBDA6F9803}"/>
              </a:ext>
            </a:extLst>
          </p:cNvPr>
          <p:cNvSpPr txBox="1"/>
          <p:nvPr/>
        </p:nvSpPr>
        <p:spPr>
          <a:xfrm>
            <a:off x="4092067" y="77120"/>
            <a:ext cx="194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layer: 20 nodes</a:t>
            </a:r>
          </a:p>
          <a:p>
            <a:r>
              <a:rPr lang="en-US" sz="1400" dirty="0"/>
              <a:t>Activation: Linear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42F5-387C-01DE-7FCF-6D6BA0ED979C}"/>
              </a:ext>
            </a:extLst>
          </p:cNvPr>
          <p:cNvSpPr txBox="1"/>
          <p:nvPr/>
        </p:nvSpPr>
        <p:spPr>
          <a:xfrm>
            <a:off x="6271278" y="77120"/>
            <a:ext cx="1940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layer: 20 nodes</a:t>
            </a:r>
          </a:p>
          <a:p>
            <a:r>
              <a:rPr lang="en-US" sz="1400" dirty="0"/>
              <a:t>Activation: Linear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6DE86-6A7B-988B-2759-B43DFA517976}"/>
              </a:ext>
            </a:extLst>
          </p:cNvPr>
          <p:cNvSpPr txBox="1"/>
          <p:nvPr/>
        </p:nvSpPr>
        <p:spPr>
          <a:xfrm>
            <a:off x="9269756" y="2424738"/>
            <a:ext cx="30324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 (SoftMax):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North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South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East probability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/>
              <a:t>Move West probability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07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Bowyer</dc:creator>
  <cp:lastModifiedBy>Zachary Bowyer</cp:lastModifiedBy>
  <cp:revision>6</cp:revision>
  <dcterms:created xsi:type="dcterms:W3CDTF">2022-05-10T22:47:39Z</dcterms:created>
  <dcterms:modified xsi:type="dcterms:W3CDTF">2022-05-10T23:18:06Z</dcterms:modified>
</cp:coreProperties>
</file>