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F34A-770E-6B29-FD17-4A9B90994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28F64-0FCE-CF55-D7BD-C6122397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81E09-654D-A350-FD26-F1DA4A50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1515-3726-4338-BD63-2501E7E4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4795C-70A8-9E90-A405-768704F6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2245-E274-7A0E-D0A1-FEC375CA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B1A4C-8496-A0BA-9A6F-A2DEC8FEB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BD785-DE27-8D33-6BDC-3D8D6880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1C09-EF03-B8A9-6BCA-97BDF231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C5A19-3527-134A-8242-AF1F9774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8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5A4C7-209F-93E2-0CE1-39BAD9927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25C17-E725-9F65-A3C1-F4C6CD97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FC778-A052-BC58-8BEC-CBEFD5E9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5063-FB2C-0409-9F8C-74DFA397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0037-F44C-E550-6A89-5DDED5A2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3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D193-AF07-751D-661C-D13BBEBE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7AD8-1643-9ACD-4721-5E571B26D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BC8ED-A814-76DA-7FC9-51972727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FC84-D13D-6D2E-E5CC-684A9137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3CDC-6EDB-CB07-4319-91BBB293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1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8E52-6FD7-EB32-CCBF-34FCA649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18B91-246B-11C6-9366-9AFC89372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14A24-A013-6D6C-72D6-E25ADC7D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E0E6-5EE1-986C-E110-20C7C059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AD50C-2EE1-028B-B992-3E322D96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1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6F2B-E537-8738-0CF1-1DAEC976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1F41-6951-0DC7-63D4-E95F8B4BE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8676B-3609-9435-9ECF-E3AEA1D8E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F96E0-1443-71ED-EC74-E103D7AB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84BE0-DC30-0597-1086-3A5A10E2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8B8D2-4972-CFA1-5F53-2E33F4EC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8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160C-F796-276D-B384-6B0F0443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7E7D4-7180-269C-78BA-527B3A8A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230DE-D628-61B2-B51E-0F0CB0ADE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8B407-DB42-38C6-8560-1A124526A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6DEBF-71EB-1982-1777-2B885FBAF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8F40D-3784-74C8-ECD9-AB42F32A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D1A97-2A30-2B51-33BD-5D089801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5FC11-1545-5359-1E9F-B04F2F44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0A00-75DA-97D9-4ACE-49B2EB10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38090-D51C-3B68-4279-429ADCEA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1D02C-AEB3-E5F6-5AC2-C4044FDF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9E232-A5CA-9D48-CAB1-06E3D17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7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5C50C-5D3A-D07D-AD66-DE2132CE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B7A80-1863-2033-A59B-C9F3B880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93AE3-6B25-D56E-9465-6E8AAD4D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F2A-BE7C-D28D-BFAF-A68476AD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4F81-483E-FA47-6999-8A70A8562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59CF5-1EC3-663A-C81A-8FCAABD4B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28A7F-CE69-640D-8C9E-8052B3F7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59BEB-46B8-626E-FFEE-1A20B751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DAE42-C0BD-B201-C508-9E7C7212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278C-B0CA-5FFB-3864-4A3DF58D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4D33-6766-D655-B7FA-01895FE08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16087-0179-A417-F525-59683A770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7478A-BB32-0D3B-977D-5534ECA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DDFE-830A-C460-05C5-B430982B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6C9D4-7DB3-2B91-58D9-8084C9E2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3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339FB-DDAA-8C89-4454-320BF22E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C0CCD-0255-690E-5E00-BA49E4599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FACF-5644-59E1-BB44-3C460B468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D47DE-986F-480C-379F-D80E0FEBE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019C5-56F9-7756-2C62-66689DF63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2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614D-012C-0EB4-58A1-092C682F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Snake AI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1A0A-A75E-AE27-7D81-B361402E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By: Zachary Bowyer and Jonathan Olderr</a:t>
            </a:r>
          </a:p>
          <a:p>
            <a:endParaRPr 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2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5648-F10F-F582-82C3-63B566D6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3DD-64CA-AEB9-2FBE-1AB829081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Snake </a:t>
            </a:r>
          </a:p>
          <a:p>
            <a:r>
              <a:rPr lang="en-US" dirty="0"/>
              <a:t>The goal is to create an AI that can play the game snake and survive for as long as possible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7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BD89-3005-04DA-77A4-24618B20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FB20-1C4D-1306-3F74-5C3B018E4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video here</a:t>
            </a:r>
          </a:p>
          <a:p>
            <a:r>
              <a:rPr lang="en-US" dirty="0"/>
              <a:t>Training took X hours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5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C707-7C96-6CEB-F23C-F9E031AC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3011-4FC5-F208-90E8-EBE7769BE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  <a:p>
            <a:r>
              <a:rPr lang="en-US" dirty="0"/>
              <a:t>Genetic Algorithm</a:t>
            </a:r>
          </a:p>
          <a:p>
            <a:r>
              <a:rPr lang="en-US" dirty="0"/>
              <a:t>Fitness function</a:t>
            </a:r>
          </a:p>
        </p:txBody>
      </p:sp>
    </p:spTree>
    <p:extLst>
      <p:ext uri="{BB962C8B-B14F-4D97-AF65-F5344CB8AC3E}">
        <p14:creationId xmlns:p14="http://schemas.microsoft.com/office/powerpoint/2010/main" val="287062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DEF4-8537-3F1C-D506-7A54FDCC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499" y="-76701"/>
            <a:ext cx="5610054" cy="1109058"/>
          </a:xfrm>
        </p:spPr>
        <p:txBody>
          <a:bodyPr/>
          <a:lstStyle/>
          <a:p>
            <a:r>
              <a:rPr lang="en-US" dirty="0"/>
              <a:t>Neural network details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FDBF739-F36D-7CAE-4FCB-CC97B1E0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092" y="1426024"/>
            <a:ext cx="6496869" cy="5377227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0F132-84FD-15AE-1560-4EFF99311A2A}"/>
              </a:ext>
            </a:extLst>
          </p:cNvPr>
          <p:cNvSpPr txBox="1"/>
          <p:nvPr/>
        </p:nvSpPr>
        <p:spPr>
          <a:xfrm>
            <a:off x="195942" y="3322416"/>
            <a:ext cx="30324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layer:</a:t>
            </a:r>
          </a:p>
          <a:p>
            <a:pPr marL="228600" indent="-228600">
              <a:buAutoNum type="arabicPeriod"/>
            </a:pPr>
            <a:r>
              <a:rPr lang="en-US" sz="1200" dirty="0"/>
              <a:t>Distance to food in X direction</a:t>
            </a:r>
          </a:p>
          <a:p>
            <a:pPr marL="228600" indent="-228600">
              <a:buAutoNum type="arabicPeriod"/>
            </a:pPr>
            <a:r>
              <a:rPr lang="en-US" sz="1200" dirty="0"/>
              <a:t>Distance to food in Y direction</a:t>
            </a:r>
          </a:p>
          <a:p>
            <a:pPr marL="228600" indent="-228600">
              <a:buAutoNum type="arabicPeriod"/>
            </a:pPr>
            <a:r>
              <a:rPr lang="en-US" sz="1200" dirty="0"/>
              <a:t>Boolean: Will going N result in death?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Boolean: Will going S result in death?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Boolean: Will going E result in death?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Boolean: Will going W result in death?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2D0CA-B531-15A7-7B5B-1FB06AABFFCE}"/>
              </a:ext>
            </a:extLst>
          </p:cNvPr>
          <p:cNvSpPr txBox="1"/>
          <p:nvPr/>
        </p:nvSpPr>
        <p:spPr>
          <a:xfrm>
            <a:off x="3459239" y="1115808"/>
            <a:ext cx="19404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layer: 20 nodes</a:t>
            </a:r>
          </a:p>
          <a:p>
            <a:r>
              <a:rPr lang="en-US" sz="1400" dirty="0"/>
              <a:t>Activation: Linear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2CB23-1042-9F7E-0B0D-2E3637CA83F7}"/>
              </a:ext>
            </a:extLst>
          </p:cNvPr>
          <p:cNvSpPr txBox="1"/>
          <p:nvPr/>
        </p:nvSpPr>
        <p:spPr>
          <a:xfrm>
            <a:off x="7368435" y="1032357"/>
            <a:ext cx="19404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layer: 20 nodes</a:t>
            </a:r>
          </a:p>
          <a:p>
            <a:r>
              <a:rPr lang="en-US" sz="1400" dirty="0"/>
              <a:t>Activation: Linear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CB787-0E89-9689-5AA4-A30BC6C94F18}"/>
              </a:ext>
            </a:extLst>
          </p:cNvPr>
          <p:cNvSpPr txBox="1"/>
          <p:nvPr/>
        </p:nvSpPr>
        <p:spPr>
          <a:xfrm>
            <a:off x="9159551" y="3126074"/>
            <a:ext cx="30324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 (SoftMax):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/>
              <a:t>Move North probability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/>
              <a:t>Move South probability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/>
              <a:t>Move East probability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/>
              <a:t>Move West probability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541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40F9-118E-01F4-2DCC-3BDCFD74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DFD2-26B3-B586-65EA-82D0BFF7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GA:</a:t>
            </a:r>
          </a:p>
          <a:p>
            <a:r>
              <a:rPr lang="en-US" dirty="0"/>
              <a:t>Fitness function</a:t>
            </a:r>
          </a:p>
        </p:txBody>
      </p:sp>
    </p:spTree>
    <p:extLst>
      <p:ext uri="{BB962C8B-B14F-4D97-AF65-F5344CB8AC3E}">
        <p14:creationId xmlns:p14="http://schemas.microsoft.com/office/powerpoint/2010/main" val="139937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EB80-BDF0-03F1-2ECA-FF49062A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B25C-6870-778C-9595-DD716C55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copy!</a:t>
            </a:r>
          </a:p>
          <a:p>
            <a:r>
              <a:rPr lang="en-US" dirty="0"/>
              <a:t>Early model – Too many inputs that were not useful</a:t>
            </a:r>
          </a:p>
          <a:p>
            <a:r>
              <a:rPr lang="en-US" dirty="0"/>
              <a:t>Training slow</a:t>
            </a:r>
          </a:p>
          <a:p>
            <a:r>
              <a:rPr lang="en-US" dirty="0"/>
              <a:t>Snake going opposite direction</a:t>
            </a:r>
          </a:p>
          <a:p>
            <a:r>
              <a:rPr lang="en-US" dirty="0"/>
              <a:t>Finding a ‘good enough’ fitness function</a:t>
            </a:r>
          </a:p>
          <a:p>
            <a:r>
              <a:rPr lang="en-US" dirty="0"/>
              <a:t>Models with too many neurons were slow to train</a:t>
            </a:r>
          </a:p>
          <a:p>
            <a:r>
              <a:rPr lang="en-US" dirty="0"/>
              <a:t>Some code inefficient – Bots did not share a single 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9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95C1-4B75-87F5-2088-75FD5C21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758"/>
            <a:ext cx="3494103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F9FDB9-687C-888F-EDFB-D6B0550CB20C}"/>
              </a:ext>
            </a:extLst>
          </p:cNvPr>
          <p:cNvSpPr txBox="1">
            <a:spLocks/>
          </p:cNvSpPr>
          <p:nvPr/>
        </p:nvSpPr>
        <p:spPr>
          <a:xfrm>
            <a:off x="449062" y="2852352"/>
            <a:ext cx="71679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Insert video here again</a:t>
            </a:r>
          </a:p>
        </p:txBody>
      </p:sp>
    </p:spTree>
    <p:extLst>
      <p:ext uri="{BB962C8B-B14F-4D97-AF65-F5344CB8AC3E}">
        <p14:creationId xmlns:p14="http://schemas.microsoft.com/office/powerpoint/2010/main" val="259085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Snake AI</vt:lpstr>
      <vt:lpstr>Introduction:</vt:lpstr>
      <vt:lpstr>Results</vt:lpstr>
      <vt:lpstr>Implementation</vt:lpstr>
      <vt:lpstr>Neural network details</vt:lpstr>
      <vt:lpstr>Genetic algorithm details</vt:lpstr>
      <vt:lpstr>Challenges faced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Bowyer</dc:creator>
  <cp:lastModifiedBy>Zachary Bowyer</cp:lastModifiedBy>
  <cp:revision>12</cp:revision>
  <dcterms:created xsi:type="dcterms:W3CDTF">2022-05-10T22:47:39Z</dcterms:created>
  <dcterms:modified xsi:type="dcterms:W3CDTF">2022-05-10T23:33:59Z</dcterms:modified>
</cp:coreProperties>
</file>