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5" r:id="rId6"/>
    <p:sldId id="266" r:id="rId7"/>
    <p:sldId id="267" r:id="rId8"/>
    <p:sldId id="259" r:id="rId9"/>
    <p:sldId id="262" r:id="rId10"/>
    <p:sldId id="264" r:id="rId11"/>
    <p:sldId id="263"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4" autoAdjust="0"/>
    <p:restoredTop sz="94660"/>
  </p:normalViewPr>
  <p:slideViewPr>
    <p:cSldViewPr snapToGrid="0">
      <p:cViewPr varScale="1">
        <p:scale>
          <a:sx n="79" d="100"/>
          <a:sy n="79" d="100"/>
        </p:scale>
        <p:origin x="90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B6C34-57EE-4A8B-89A9-380E4A482C9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6EE4D4-CE68-4217-9B38-797D290E6A83}">
      <dgm:prSet/>
      <dgm:spPr/>
      <dgm:t>
        <a:bodyPr/>
        <a:lstStyle/>
        <a:p>
          <a:r>
            <a:rPr lang="en-US" dirty="0"/>
            <a:t>/data/gtfs/agency.txt - From GTFS dataset</a:t>
          </a:r>
        </a:p>
      </dgm:t>
    </dgm:pt>
    <dgm:pt modelId="{BD9DC04B-DFC4-4D17-B0E0-86EB1375EFFC}" type="parTrans" cxnId="{58C7A747-1914-41A3-B2CC-29ABB0A9FBAA}">
      <dgm:prSet/>
      <dgm:spPr/>
      <dgm:t>
        <a:bodyPr/>
        <a:lstStyle/>
        <a:p>
          <a:endParaRPr lang="en-US"/>
        </a:p>
      </dgm:t>
    </dgm:pt>
    <dgm:pt modelId="{E6D75DE9-1168-4BC4-9C39-DF3C9CC4F0C1}" type="sibTrans" cxnId="{58C7A747-1914-41A3-B2CC-29ABB0A9FBAA}">
      <dgm:prSet/>
      <dgm:spPr/>
      <dgm:t>
        <a:bodyPr/>
        <a:lstStyle/>
        <a:p>
          <a:endParaRPr lang="en-US"/>
        </a:p>
      </dgm:t>
    </dgm:pt>
    <dgm:pt modelId="{3A17D260-5AD6-4B3E-9F90-489158F2E5B5}">
      <dgm:prSet/>
      <dgm:spPr/>
      <dgm:t>
        <a:bodyPr/>
        <a:lstStyle/>
        <a:p>
          <a:r>
            <a:rPr lang="en-US" dirty="0"/>
            <a:t>/data/gtfs/calendar_dates.txt - From GTFS dataset</a:t>
          </a:r>
        </a:p>
      </dgm:t>
    </dgm:pt>
    <dgm:pt modelId="{C8EB057C-4488-40B4-A914-654742F3CD67}" type="parTrans" cxnId="{59EE3446-A0FB-4F5E-A102-0F7AF381F941}">
      <dgm:prSet/>
      <dgm:spPr/>
      <dgm:t>
        <a:bodyPr/>
        <a:lstStyle/>
        <a:p>
          <a:endParaRPr lang="en-US"/>
        </a:p>
      </dgm:t>
    </dgm:pt>
    <dgm:pt modelId="{899DFECB-4E65-4354-8030-C81FB4B1CC43}" type="sibTrans" cxnId="{59EE3446-A0FB-4F5E-A102-0F7AF381F941}">
      <dgm:prSet/>
      <dgm:spPr/>
      <dgm:t>
        <a:bodyPr/>
        <a:lstStyle/>
        <a:p>
          <a:endParaRPr lang="en-US"/>
        </a:p>
      </dgm:t>
    </dgm:pt>
    <dgm:pt modelId="{C58EDAA2-E5DE-46B8-8473-8E4F5ED203F0}">
      <dgm:prSet/>
      <dgm:spPr/>
      <dgm:t>
        <a:bodyPr/>
        <a:lstStyle/>
        <a:p>
          <a:r>
            <a:rPr lang="en-US" dirty="0"/>
            <a:t>/data/gtfs/calendar.txt - From GTFS dataset</a:t>
          </a:r>
        </a:p>
      </dgm:t>
    </dgm:pt>
    <dgm:pt modelId="{6A8405C8-0B9D-4B6B-9355-33D6723F45E1}" type="parTrans" cxnId="{DBA7424B-2E2E-4B6A-92DC-E25B997F2E26}">
      <dgm:prSet/>
      <dgm:spPr/>
      <dgm:t>
        <a:bodyPr/>
        <a:lstStyle/>
        <a:p>
          <a:endParaRPr lang="en-US"/>
        </a:p>
      </dgm:t>
    </dgm:pt>
    <dgm:pt modelId="{4019A00F-B4ED-4CE9-9725-9CE12AED2E7D}" type="sibTrans" cxnId="{DBA7424B-2E2E-4B6A-92DC-E25B997F2E26}">
      <dgm:prSet/>
      <dgm:spPr/>
      <dgm:t>
        <a:bodyPr/>
        <a:lstStyle/>
        <a:p>
          <a:endParaRPr lang="en-US"/>
        </a:p>
      </dgm:t>
    </dgm:pt>
    <dgm:pt modelId="{B62F83E1-2CD3-4C72-B76B-44D8955C03E9}">
      <dgm:prSet/>
      <dgm:spPr/>
      <dgm:t>
        <a:bodyPr/>
        <a:lstStyle/>
        <a:p>
          <a:r>
            <a:rPr lang="en-US" dirty="0"/>
            <a:t>/data/gtfs/fare_attributes.txt - From GTFS dataset</a:t>
          </a:r>
        </a:p>
      </dgm:t>
    </dgm:pt>
    <dgm:pt modelId="{2C874453-AB14-4BBE-8A48-06355C0AE2F3}" type="parTrans" cxnId="{66ED08D7-DF36-4C20-9D3D-4ED65DE4A799}">
      <dgm:prSet/>
      <dgm:spPr/>
      <dgm:t>
        <a:bodyPr/>
        <a:lstStyle/>
        <a:p>
          <a:endParaRPr lang="en-US"/>
        </a:p>
      </dgm:t>
    </dgm:pt>
    <dgm:pt modelId="{34D55B08-3E17-47BF-912E-818610416D7B}" type="sibTrans" cxnId="{66ED08D7-DF36-4C20-9D3D-4ED65DE4A799}">
      <dgm:prSet/>
      <dgm:spPr/>
      <dgm:t>
        <a:bodyPr/>
        <a:lstStyle/>
        <a:p>
          <a:endParaRPr lang="en-US"/>
        </a:p>
      </dgm:t>
    </dgm:pt>
    <dgm:pt modelId="{3D9918FF-AB8F-4D57-A858-5C32A1AB7E9B}">
      <dgm:prSet/>
      <dgm:spPr/>
      <dgm:t>
        <a:bodyPr/>
        <a:lstStyle/>
        <a:p>
          <a:r>
            <a:rPr lang="en-US" dirty="0"/>
            <a:t>/data/gtfs/fare_rules.txt - From GTFS dataset</a:t>
          </a:r>
        </a:p>
      </dgm:t>
    </dgm:pt>
    <dgm:pt modelId="{73A1C130-78F3-41C5-9358-57E470ED6746}" type="parTrans" cxnId="{99988BAE-0CBB-4B3C-96E2-E31E19B1CE08}">
      <dgm:prSet/>
      <dgm:spPr/>
      <dgm:t>
        <a:bodyPr/>
        <a:lstStyle/>
        <a:p>
          <a:endParaRPr lang="en-US"/>
        </a:p>
      </dgm:t>
    </dgm:pt>
    <dgm:pt modelId="{A38569EF-D7CC-4EA0-ADB4-4EF4601D03EF}" type="sibTrans" cxnId="{99988BAE-0CBB-4B3C-96E2-E31E19B1CE08}">
      <dgm:prSet/>
      <dgm:spPr/>
      <dgm:t>
        <a:bodyPr/>
        <a:lstStyle/>
        <a:p>
          <a:endParaRPr lang="en-US"/>
        </a:p>
      </dgm:t>
    </dgm:pt>
    <dgm:pt modelId="{C4A3B22F-8FDF-426D-A0FC-B2390D8DB092}">
      <dgm:prSet/>
      <dgm:spPr/>
      <dgm:t>
        <a:bodyPr/>
        <a:lstStyle/>
        <a:p>
          <a:r>
            <a:rPr lang="en-US" dirty="0"/>
            <a:t>/data/gtfs/feed_info.txt - From GTFS dataset</a:t>
          </a:r>
        </a:p>
      </dgm:t>
    </dgm:pt>
    <dgm:pt modelId="{46792DAF-E650-447C-866C-726A8540C312}" type="parTrans" cxnId="{9F4550A5-1DF7-4A4F-89F0-EDC5C7EC7D46}">
      <dgm:prSet/>
      <dgm:spPr/>
      <dgm:t>
        <a:bodyPr/>
        <a:lstStyle/>
        <a:p>
          <a:endParaRPr lang="en-US"/>
        </a:p>
      </dgm:t>
    </dgm:pt>
    <dgm:pt modelId="{DE060E21-7C1B-4ADA-A1A7-309268730ACF}" type="sibTrans" cxnId="{9F4550A5-1DF7-4A4F-89F0-EDC5C7EC7D46}">
      <dgm:prSet/>
      <dgm:spPr/>
      <dgm:t>
        <a:bodyPr/>
        <a:lstStyle/>
        <a:p>
          <a:endParaRPr lang="en-US"/>
        </a:p>
      </dgm:t>
    </dgm:pt>
    <dgm:pt modelId="{5F65105B-180A-4367-A8A6-513C3B21992A}">
      <dgm:prSet/>
      <dgm:spPr/>
      <dgm:t>
        <a:bodyPr/>
        <a:lstStyle/>
        <a:p>
          <a:r>
            <a:rPr lang="en-US" dirty="0"/>
            <a:t>/data/gtfs/linked_datasets.txt - From GTFS dataset</a:t>
          </a:r>
        </a:p>
      </dgm:t>
    </dgm:pt>
    <dgm:pt modelId="{B695B79C-281D-4E14-9DFF-5AF297F866E8}" type="parTrans" cxnId="{54994489-63D1-46EA-A7B5-DFFF51E1C8C6}">
      <dgm:prSet/>
      <dgm:spPr/>
      <dgm:t>
        <a:bodyPr/>
        <a:lstStyle/>
        <a:p>
          <a:endParaRPr lang="en-US"/>
        </a:p>
      </dgm:t>
    </dgm:pt>
    <dgm:pt modelId="{A0C5FE8A-4604-4222-A278-F78A4C3D253D}" type="sibTrans" cxnId="{54994489-63D1-46EA-A7B5-DFFF51E1C8C6}">
      <dgm:prSet/>
      <dgm:spPr/>
      <dgm:t>
        <a:bodyPr/>
        <a:lstStyle/>
        <a:p>
          <a:endParaRPr lang="en-US"/>
        </a:p>
      </dgm:t>
    </dgm:pt>
    <dgm:pt modelId="{A0190215-8858-493B-AB80-2195A0D801BD}">
      <dgm:prSet/>
      <dgm:spPr/>
      <dgm:t>
        <a:bodyPr/>
        <a:lstStyle/>
        <a:p>
          <a:r>
            <a:rPr lang="en-US" dirty="0"/>
            <a:t>/data/gtfs/route_directions.txt - From GTFS dataset</a:t>
          </a:r>
        </a:p>
      </dgm:t>
    </dgm:pt>
    <dgm:pt modelId="{44E5D59E-1D31-4813-A275-F4690E7EFD39}" type="parTrans" cxnId="{F7C37D04-50B2-4D14-AC62-7F0F69AC76C7}">
      <dgm:prSet/>
      <dgm:spPr/>
      <dgm:t>
        <a:bodyPr/>
        <a:lstStyle/>
        <a:p>
          <a:endParaRPr lang="en-US"/>
        </a:p>
      </dgm:t>
    </dgm:pt>
    <dgm:pt modelId="{A618B273-32C8-4993-AAF7-5F83696F404E}" type="sibTrans" cxnId="{F7C37D04-50B2-4D14-AC62-7F0F69AC76C7}">
      <dgm:prSet/>
      <dgm:spPr/>
      <dgm:t>
        <a:bodyPr/>
        <a:lstStyle/>
        <a:p>
          <a:endParaRPr lang="en-US"/>
        </a:p>
      </dgm:t>
    </dgm:pt>
    <dgm:pt modelId="{D481582A-A5C1-43E6-9F43-561002937C43}">
      <dgm:prSet/>
      <dgm:spPr/>
      <dgm:t>
        <a:bodyPr/>
        <a:lstStyle/>
        <a:p>
          <a:r>
            <a:rPr lang="en-US" dirty="0"/>
            <a:t>/data/gtfs/routes.txt - From GTFS dataset</a:t>
          </a:r>
        </a:p>
      </dgm:t>
    </dgm:pt>
    <dgm:pt modelId="{EF69E6D8-448D-4609-B98D-BF1545EE72FB}" type="parTrans" cxnId="{8D4505FF-A9AD-4E53-A7F0-F6D44C808C58}">
      <dgm:prSet/>
      <dgm:spPr/>
      <dgm:t>
        <a:bodyPr/>
        <a:lstStyle/>
        <a:p>
          <a:endParaRPr lang="en-US"/>
        </a:p>
      </dgm:t>
    </dgm:pt>
    <dgm:pt modelId="{AD2B74B9-C516-4D7C-8A2F-408057593483}" type="sibTrans" cxnId="{8D4505FF-A9AD-4E53-A7F0-F6D44C808C58}">
      <dgm:prSet/>
      <dgm:spPr/>
      <dgm:t>
        <a:bodyPr/>
        <a:lstStyle/>
        <a:p>
          <a:endParaRPr lang="en-US"/>
        </a:p>
      </dgm:t>
    </dgm:pt>
    <dgm:pt modelId="{907DC889-E404-4BC3-954F-A9BDD92BE379}">
      <dgm:prSet/>
      <dgm:spPr/>
      <dgm:t>
        <a:bodyPr/>
        <a:lstStyle/>
        <a:p>
          <a:r>
            <a:rPr lang="en-US" dirty="0"/>
            <a:t>/data/gtfs/shapes.txt - From GTFS dataset</a:t>
          </a:r>
        </a:p>
      </dgm:t>
    </dgm:pt>
    <dgm:pt modelId="{8AA5FD15-F7C1-4B88-A279-C1ACF9DADF54}" type="parTrans" cxnId="{73DD35ED-33E5-4802-9A7B-F6175546E118}">
      <dgm:prSet/>
      <dgm:spPr/>
      <dgm:t>
        <a:bodyPr/>
        <a:lstStyle/>
        <a:p>
          <a:endParaRPr lang="en-US"/>
        </a:p>
      </dgm:t>
    </dgm:pt>
    <dgm:pt modelId="{01E4B278-87EA-400A-ABA4-E9B54B37E97D}" type="sibTrans" cxnId="{73DD35ED-33E5-4802-9A7B-F6175546E118}">
      <dgm:prSet/>
      <dgm:spPr/>
      <dgm:t>
        <a:bodyPr/>
        <a:lstStyle/>
        <a:p>
          <a:endParaRPr lang="en-US"/>
        </a:p>
      </dgm:t>
    </dgm:pt>
    <dgm:pt modelId="{7BF438DB-4295-48AA-A412-B026BF913B27}">
      <dgm:prSet/>
      <dgm:spPr/>
      <dgm:t>
        <a:bodyPr/>
        <a:lstStyle/>
        <a:p>
          <a:r>
            <a:rPr lang="en-US" dirty="0"/>
            <a:t>/data/gtfs/stop_features.txt - From GTFS dataset</a:t>
          </a:r>
        </a:p>
      </dgm:t>
    </dgm:pt>
    <dgm:pt modelId="{2E425B1B-DA6E-4E34-8AF4-EC8E7E359562}" type="parTrans" cxnId="{BE06D033-B16D-4E75-AA82-27E334B68C1F}">
      <dgm:prSet/>
      <dgm:spPr/>
      <dgm:t>
        <a:bodyPr/>
        <a:lstStyle/>
        <a:p>
          <a:endParaRPr lang="en-US"/>
        </a:p>
      </dgm:t>
    </dgm:pt>
    <dgm:pt modelId="{22241758-F00D-422C-9BC8-240B757C6375}" type="sibTrans" cxnId="{BE06D033-B16D-4E75-AA82-27E334B68C1F}">
      <dgm:prSet/>
      <dgm:spPr/>
      <dgm:t>
        <a:bodyPr/>
        <a:lstStyle/>
        <a:p>
          <a:endParaRPr lang="en-US"/>
        </a:p>
      </dgm:t>
    </dgm:pt>
    <dgm:pt modelId="{D9EE8C50-5FD0-428F-B6EC-0835B9F19446}">
      <dgm:prSet/>
      <dgm:spPr/>
      <dgm:t>
        <a:bodyPr/>
        <a:lstStyle/>
        <a:p>
          <a:r>
            <a:rPr lang="en-US" dirty="0"/>
            <a:t>/data/gtfs/stop_times.txt - From GTFS dataset</a:t>
          </a:r>
        </a:p>
      </dgm:t>
    </dgm:pt>
    <dgm:pt modelId="{5C476AD9-2AD1-4CF6-B937-B2A297FA54CF}" type="parTrans" cxnId="{F873CBCC-52AB-45EF-8656-2DEFC68ED734}">
      <dgm:prSet/>
      <dgm:spPr/>
      <dgm:t>
        <a:bodyPr/>
        <a:lstStyle/>
        <a:p>
          <a:endParaRPr lang="en-US"/>
        </a:p>
      </dgm:t>
    </dgm:pt>
    <dgm:pt modelId="{4F1D2C67-9560-4813-9A64-F7F0095F991B}" type="sibTrans" cxnId="{F873CBCC-52AB-45EF-8656-2DEFC68ED734}">
      <dgm:prSet/>
      <dgm:spPr/>
      <dgm:t>
        <a:bodyPr/>
        <a:lstStyle/>
        <a:p>
          <a:endParaRPr lang="en-US"/>
        </a:p>
      </dgm:t>
    </dgm:pt>
    <dgm:pt modelId="{A29D2A69-9A97-4772-A6FF-9E359888AA51}">
      <dgm:prSet/>
      <dgm:spPr/>
      <dgm:t>
        <a:bodyPr/>
        <a:lstStyle/>
        <a:p>
          <a:r>
            <a:rPr lang="en-US" dirty="0"/>
            <a:t>/data/gtfs/stops.txt - From GTFS dataset</a:t>
          </a:r>
        </a:p>
      </dgm:t>
    </dgm:pt>
    <dgm:pt modelId="{260DBF7B-58F2-4125-AFC8-38AF69AC0668}" type="parTrans" cxnId="{CD2F8169-4F49-4FFB-8E00-4ED4652649A2}">
      <dgm:prSet/>
      <dgm:spPr/>
      <dgm:t>
        <a:bodyPr/>
        <a:lstStyle/>
        <a:p>
          <a:endParaRPr lang="en-US"/>
        </a:p>
      </dgm:t>
    </dgm:pt>
    <dgm:pt modelId="{875A2F65-5163-49FD-8AE3-8E8156CDCAA0}" type="sibTrans" cxnId="{CD2F8169-4F49-4FFB-8E00-4ED4652649A2}">
      <dgm:prSet/>
      <dgm:spPr/>
      <dgm:t>
        <a:bodyPr/>
        <a:lstStyle/>
        <a:p>
          <a:endParaRPr lang="en-US"/>
        </a:p>
      </dgm:t>
    </dgm:pt>
    <dgm:pt modelId="{8C4C1878-237B-4C5D-99DF-6D2AB223826D}">
      <dgm:prSet/>
      <dgm:spPr/>
      <dgm:t>
        <a:bodyPr/>
        <a:lstStyle/>
        <a:p>
          <a:r>
            <a:rPr lang="en-US" dirty="0"/>
            <a:t>/data/gtfs/transfers.txt - From GTFS dataset</a:t>
          </a:r>
        </a:p>
      </dgm:t>
    </dgm:pt>
    <dgm:pt modelId="{C81E452E-6365-4445-96B3-0A3C05C2C8FA}" type="parTrans" cxnId="{F40DEAD0-AFDB-400A-A8B3-CA3B0425F936}">
      <dgm:prSet/>
      <dgm:spPr/>
      <dgm:t>
        <a:bodyPr/>
        <a:lstStyle/>
        <a:p>
          <a:endParaRPr lang="en-US"/>
        </a:p>
      </dgm:t>
    </dgm:pt>
    <dgm:pt modelId="{49C7FAF4-919D-4444-8349-385CA96A027C}" type="sibTrans" cxnId="{F40DEAD0-AFDB-400A-A8B3-CA3B0425F936}">
      <dgm:prSet/>
      <dgm:spPr/>
      <dgm:t>
        <a:bodyPr/>
        <a:lstStyle/>
        <a:p>
          <a:endParaRPr lang="en-US"/>
        </a:p>
      </dgm:t>
    </dgm:pt>
    <dgm:pt modelId="{3C038CAA-88E4-44F7-9C13-CFBD84182F10}">
      <dgm:prSet/>
      <dgm:spPr/>
      <dgm:t>
        <a:bodyPr/>
        <a:lstStyle/>
        <a:p>
          <a:r>
            <a:rPr lang="en-US" dirty="0"/>
            <a:t>/data/gtfs/trips.txt - From GTFS dataset</a:t>
          </a:r>
        </a:p>
      </dgm:t>
    </dgm:pt>
    <dgm:pt modelId="{FEC2C443-9259-43CD-899F-D7090271AC92}" type="parTrans" cxnId="{1C449C86-8EB6-472A-B544-13FD007BE847}">
      <dgm:prSet/>
      <dgm:spPr/>
      <dgm:t>
        <a:bodyPr/>
        <a:lstStyle/>
        <a:p>
          <a:endParaRPr lang="en-US"/>
        </a:p>
      </dgm:t>
    </dgm:pt>
    <dgm:pt modelId="{D4E900D0-B46D-41D0-AA72-305F66755F54}" type="sibTrans" cxnId="{1C449C86-8EB6-472A-B544-13FD007BE847}">
      <dgm:prSet/>
      <dgm:spPr/>
      <dgm:t>
        <a:bodyPr/>
        <a:lstStyle/>
        <a:p>
          <a:endParaRPr lang="en-US"/>
        </a:p>
      </dgm:t>
    </dgm:pt>
    <dgm:pt modelId="{A9BD8832-CB65-4C57-9F1F-46038F7F5A5A}">
      <dgm:prSet/>
      <dgm:spPr/>
      <dgm:t>
        <a:bodyPr/>
        <a:lstStyle/>
        <a:p>
          <a:r>
            <a:rPr lang="en-US" dirty="0"/>
            <a:t>/data/DATA.md - Description and profile of the GTFS dataset</a:t>
          </a:r>
        </a:p>
      </dgm:t>
    </dgm:pt>
    <dgm:pt modelId="{1DDF32E2-C52A-4159-8C0A-79D4F1C8D1C7}" type="parTrans" cxnId="{96F78715-BB19-41F7-99F4-4691389479A5}">
      <dgm:prSet/>
      <dgm:spPr/>
      <dgm:t>
        <a:bodyPr/>
        <a:lstStyle/>
        <a:p>
          <a:endParaRPr lang="en-US"/>
        </a:p>
      </dgm:t>
    </dgm:pt>
    <dgm:pt modelId="{8251C349-445B-487A-809D-EE10A9F79232}" type="sibTrans" cxnId="{96F78715-BB19-41F7-99F4-4691389479A5}">
      <dgm:prSet/>
      <dgm:spPr/>
      <dgm:t>
        <a:bodyPr/>
        <a:lstStyle/>
        <a:p>
          <a:endParaRPr lang="en-US"/>
        </a:p>
      </dgm:t>
    </dgm:pt>
    <dgm:pt modelId="{84292AAD-EFB9-4055-BFD1-A50A0B348BA9}">
      <dgm:prSet/>
      <dgm:spPr/>
      <dgm:t>
        <a:bodyPr/>
        <a:lstStyle/>
        <a:p>
          <a:r>
            <a:rPr lang="en-US"/>
            <a:t>/scripts/createdatabase.py - Creates database, appends documents, creates design document, creates views</a:t>
          </a:r>
        </a:p>
      </dgm:t>
    </dgm:pt>
    <dgm:pt modelId="{AD6ABF8D-4C0B-4973-9A36-89333F350C9C}" type="parTrans" cxnId="{4A7C4EDC-1859-41A0-BECE-3F312AA845CA}">
      <dgm:prSet/>
      <dgm:spPr/>
      <dgm:t>
        <a:bodyPr/>
        <a:lstStyle/>
        <a:p>
          <a:endParaRPr lang="en-US"/>
        </a:p>
      </dgm:t>
    </dgm:pt>
    <dgm:pt modelId="{0935E082-F535-49EC-AA62-46AA6A287B6C}" type="sibTrans" cxnId="{4A7C4EDC-1859-41A0-BECE-3F312AA845CA}">
      <dgm:prSet/>
      <dgm:spPr/>
      <dgm:t>
        <a:bodyPr/>
        <a:lstStyle/>
        <a:p>
          <a:endParaRPr lang="en-US"/>
        </a:p>
      </dgm:t>
    </dgm:pt>
    <dgm:pt modelId="{FF03BB79-1FB3-4756-9018-D31E4935135E}">
      <dgm:prSet/>
      <dgm:spPr/>
      <dgm:t>
        <a:bodyPr/>
        <a:lstStyle/>
        <a:p>
          <a:r>
            <a:rPr lang="en-US"/>
            <a:t>/scripts/resetdatabase.py - Deletes database</a:t>
          </a:r>
        </a:p>
      </dgm:t>
    </dgm:pt>
    <dgm:pt modelId="{B5BBF43C-5982-45E6-9E75-890604F7DD2F}" type="parTrans" cxnId="{66E8F7A9-F16E-44F9-B1F9-935F40B2206A}">
      <dgm:prSet/>
      <dgm:spPr/>
      <dgm:t>
        <a:bodyPr/>
        <a:lstStyle/>
        <a:p>
          <a:endParaRPr lang="en-US"/>
        </a:p>
      </dgm:t>
    </dgm:pt>
    <dgm:pt modelId="{7035691F-93C7-4E34-857B-DC5BACDBE7C0}" type="sibTrans" cxnId="{66E8F7A9-F16E-44F9-B1F9-935F40B2206A}">
      <dgm:prSet/>
      <dgm:spPr/>
      <dgm:t>
        <a:bodyPr/>
        <a:lstStyle/>
        <a:p>
          <a:endParaRPr lang="en-US"/>
        </a:p>
      </dgm:t>
    </dgm:pt>
    <dgm:pt modelId="{DDCF26C8-B0BC-4CD9-8042-84D61FFC5E87}">
      <dgm:prSet/>
      <dgm:spPr/>
      <dgm:t>
        <a:bodyPr/>
        <a:lstStyle/>
        <a:p>
          <a:r>
            <a:rPr lang="en-US"/>
            <a:t>/scripts/runqueries.py - Combines client code and view calls to answer the three questions</a:t>
          </a:r>
        </a:p>
      </dgm:t>
    </dgm:pt>
    <dgm:pt modelId="{D909E9E7-492D-4DE4-A275-FC2C8F4A8516}" type="parTrans" cxnId="{7619CE84-FC35-4A87-8A37-5472289306F6}">
      <dgm:prSet/>
      <dgm:spPr/>
      <dgm:t>
        <a:bodyPr/>
        <a:lstStyle/>
        <a:p>
          <a:endParaRPr lang="en-US"/>
        </a:p>
      </dgm:t>
    </dgm:pt>
    <dgm:pt modelId="{C533AE9F-1DCA-4221-9ED1-C81FC5180F4E}" type="sibTrans" cxnId="{7619CE84-FC35-4A87-8A37-5472289306F6}">
      <dgm:prSet/>
      <dgm:spPr/>
      <dgm:t>
        <a:bodyPr/>
        <a:lstStyle/>
        <a:p>
          <a:endParaRPr lang="en-US"/>
        </a:p>
      </dgm:t>
    </dgm:pt>
    <dgm:pt modelId="{A0662B8D-88F3-47B1-9AA0-302FF7F3AD3D}">
      <dgm:prSet/>
      <dgm:spPr/>
      <dgm:t>
        <a:bodyPr/>
        <a:lstStyle/>
        <a:p>
          <a:r>
            <a:rPr lang="en-US"/>
            <a:t>.gitignore - Excludes data and credentials files (.txt)</a:t>
          </a:r>
        </a:p>
      </dgm:t>
    </dgm:pt>
    <dgm:pt modelId="{0A744E05-356D-4943-9365-3C88FB916050}" type="parTrans" cxnId="{6AFB4300-38E5-4965-BF3B-A315993BCB3E}">
      <dgm:prSet/>
      <dgm:spPr/>
      <dgm:t>
        <a:bodyPr/>
        <a:lstStyle/>
        <a:p>
          <a:endParaRPr lang="en-US"/>
        </a:p>
      </dgm:t>
    </dgm:pt>
    <dgm:pt modelId="{4C90A3DC-E6F4-44D6-9E06-711F8993E76E}" type="sibTrans" cxnId="{6AFB4300-38E5-4965-BF3B-A315993BCB3E}">
      <dgm:prSet/>
      <dgm:spPr/>
      <dgm:t>
        <a:bodyPr/>
        <a:lstStyle/>
        <a:p>
          <a:endParaRPr lang="en-US"/>
        </a:p>
      </dgm:t>
    </dgm:pt>
    <dgm:pt modelId="{417FFA02-7EFB-4B6C-B185-32174F7500FF}">
      <dgm:prSet/>
      <dgm:spPr/>
      <dgm:t>
        <a:bodyPr/>
        <a:lstStyle/>
        <a:p>
          <a:r>
            <a:rPr lang="en-US"/>
            <a:t>CouchDBInvestigation.pdf - High level overview of Apache CouchDB</a:t>
          </a:r>
        </a:p>
      </dgm:t>
    </dgm:pt>
    <dgm:pt modelId="{6A89D3E4-8AD4-43EA-A6F9-3C7A1E3CAA9B}" type="parTrans" cxnId="{879DF5B2-832D-4304-872D-03D340A4AB1C}">
      <dgm:prSet/>
      <dgm:spPr/>
      <dgm:t>
        <a:bodyPr/>
        <a:lstStyle/>
        <a:p>
          <a:endParaRPr lang="en-US"/>
        </a:p>
      </dgm:t>
    </dgm:pt>
    <dgm:pt modelId="{8E0C87E4-F79E-473A-93D6-EF269271B7FD}" type="sibTrans" cxnId="{879DF5B2-832D-4304-872D-03D340A4AB1C}">
      <dgm:prSet/>
      <dgm:spPr/>
      <dgm:t>
        <a:bodyPr/>
        <a:lstStyle/>
        <a:p>
          <a:endParaRPr lang="en-US"/>
        </a:p>
      </dgm:t>
    </dgm:pt>
    <dgm:pt modelId="{AD46C42A-9EC0-42D6-9C97-BE1FFA8CF845}">
      <dgm:prSet/>
      <dgm:spPr/>
      <dgm:t>
        <a:bodyPr/>
        <a:lstStyle/>
        <a:p>
          <a:r>
            <a:rPr lang="en-US"/>
            <a:t>credentials.txt (hidden) - Contains username, password, port, and ip for the couchDB server</a:t>
          </a:r>
        </a:p>
      </dgm:t>
    </dgm:pt>
    <dgm:pt modelId="{AA9B1B72-03B9-496A-BF33-3057218E1A0B}" type="parTrans" cxnId="{D4AECEAE-F0CC-4C68-B697-5BEFC5DBFCC9}">
      <dgm:prSet/>
      <dgm:spPr/>
      <dgm:t>
        <a:bodyPr/>
        <a:lstStyle/>
        <a:p>
          <a:endParaRPr lang="en-US"/>
        </a:p>
      </dgm:t>
    </dgm:pt>
    <dgm:pt modelId="{E7F1F3E3-FB93-49BB-A6F7-506A2208EA6F}" type="sibTrans" cxnId="{D4AECEAE-F0CC-4C68-B697-5BEFC5DBFCC9}">
      <dgm:prSet/>
      <dgm:spPr/>
      <dgm:t>
        <a:bodyPr/>
        <a:lstStyle/>
        <a:p>
          <a:endParaRPr lang="en-US"/>
        </a:p>
      </dgm:t>
    </dgm:pt>
    <dgm:pt modelId="{16EF6E30-6E03-4B61-9B44-EC4102B190F3}">
      <dgm:prSet/>
      <dgm:spPr/>
      <dgm:t>
        <a:bodyPr/>
        <a:lstStyle/>
        <a:p>
          <a:r>
            <a:rPr lang="en-US"/>
            <a:t>Presentation.pptx - Slides that describe the project</a:t>
          </a:r>
        </a:p>
      </dgm:t>
    </dgm:pt>
    <dgm:pt modelId="{9AF94AD0-370C-4628-89DC-084A35F4D5BC}" type="parTrans" cxnId="{A1B61474-80FB-46BF-BF32-8A6A567B24CC}">
      <dgm:prSet/>
      <dgm:spPr/>
      <dgm:t>
        <a:bodyPr/>
        <a:lstStyle/>
        <a:p>
          <a:endParaRPr lang="en-US"/>
        </a:p>
      </dgm:t>
    </dgm:pt>
    <dgm:pt modelId="{68DAA6CC-F094-483D-8914-BBF8056CBDBE}" type="sibTrans" cxnId="{A1B61474-80FB-46BF-BF32-8A6A567B24CC}">
      <dgm:prSet/>
      <dgm:spPr/>
      <dgm:t>
        <a:bodyPr/>
        <a:lstStyle/>
        <a:p>
          <a:endParaRPr lang="en-US"/>
        </a:p>
      </dgm:t>
    </dgm:pt>
    <dgm:pt modelId="{02D46151-AD40-438D-B774-EE3942E0C3CD}">
      <dgm:prSet/>
      <dgm:spPr/>
      <dgm:t>
        <a:bodyPr/>
        <a:lstStyle/>
        <a:p>
          <a:r>
            <a:rPr lang="en-US"/>
            <a:t>README.md - This file, high level overview</a:t>
          </a:r>
        </a:p>
      </dgm:t>
    </dgm:pt>
    <dgm:pt modelId="{7A949C43-87B3-49FB-9738-39FE31B1C648}" type="parTrans" cxnId="{6A154E70-A303-4235-B54F-0E346E3F5223}">
      <dgm:prSet/>
      <dgm:spPr/>
      <dgm:t>
        <a:bodyPr/>
        <a:lstStyle/>
        <a:p>
          <a:endParaRPr lang="en-US"/>
        </a:p>
      </dgm:t>
    </dgm:pt>
    <dgm:pt modelId="{5454DEEF-7DA3-4866-A6C8-86F2E8DC4DF5}" type="sibTrans" cxnId="{6A154E70-A303-4235-B54F-0E346E3F5223}">
      <dgm:prSet/>
      <dgm:spPr/>
      <dgm:t>
        <a:bodyPr/>
        <a:lstStyle/>
        <a:p>
          <a:endParaRPr lang="en-US"/>
        </a:p>
      </dgm:t>
    </dgm:pt>
    <dgm:pt modelId="{C93A993D-B1F9-49D8-9BF2-D63EC5A38CA6}">
      <dgm:prSet/>
      <dgm:spPr/>
      <dgm:t>
        <a:bodyPr/>
        <a:lstStyle/>
        <a:p>
          <a:r>
            <a:rPr lang="en-US" dirty="0"/>
            <a:t>setup.py - Downloads and unzips GTFS dataset into /data/gtfs</a:t>
          </a:r>
        </a:p>
      </dgm:t>
    </dgm:pt>
    <dgm:pt modelId="{FCC7F673-19E8-417F-A55F-8C1BA7D6603A}" type="parTrans" cxnId="{2EC42387-8A05-4352-BDAF-9592AF60AD03}">
      <dgm:prSet/>
      <dgm:spPr/>
      <dgm:t>
        <a:bodyPr/>
        <a:lstStyle/>
        <a:p>
          <a:endParaRPr lang="en-US"/>
        </a:p>
      </dgm:t>
    </dgm:pt>
    <dgm:pt modelId="{A4CFDDD4-E598-493B-B3E0-E05840F864D2}" type="sibTrans" cxnId="{2EC42387-8A05-4352-BDAF-9592AF60AD03}">
      <dgm:prSet/>
      <dgm:spPr/>
      <dgm:t>
        <a:bodyPr/>
        <a:lstStyle/>
        <a:p>
          <a:endParaRPr lang="en-US"/>
        </a:p>
      </dgm:t>
    </dgm:pt>
    <dgm:pt modelId="{833FCA1D-8F27-40AD-9AED-5803ED0D0C82}" type="pres">
      <dgm:prSet presAssocID="{771B6C34-57EE-4A8B-89A9-380E4A482C94}" presName="vert0" presStyleCnt="0">
        <dgm:presLayoutVars>
          <dgm:dir/>
          <dgm:animOne val="branch"/>
          <dgm:animLvl val="lvl"/>
        </dgm:presLayoutVars>
      </dgm:prSet>
      <dgm:spPr/>
    </dgm:pt>
    <dgm:pt modelId="{A3603A2B-4EA5-47A5-8873-3E65E2FADD5A}" type="pres">
      <dgm:prSet presAssocID="{1F6EE4D4-CE68-4217-9B38-797D290E6A83}" presName="thickLine" presStyleLbl="alignNode1" presStyleIdx="0" presStyleCnt="25"/>
      <dgm:spPr/>
    </dgm:pt>
    <dgm:pt modelId="{5B0633EC-CC08-4B28-B558-D644A0B713C8}" type="pres">
      <dgm:prSet presAssocID="{1F6EE4D4-CE68-4217-9B38-797D290E6A83}" presName="horz1" presStyleCnt="0"/>
      <dgm:spPr/>
    </dgm:pt>
    <dgm:pt modelId="{C1AC20EF-0654-41D5-8A67-4DF6F882C095}" type="pres">
      <dgm:prSet presAssocID="{1F6EE4D4-CE68-4217-9B38-797D290E6A83}" presName="tx1" presStyleLbl="revTx" presStyleIdx="0" presStyleCnt="25"/>
      <dgm:spPr/>
    </dgm:pt>
    <dgm:pt modelId="{48FA1F21-A049-49C4-81F7-A204D4F7760D}" type="pres">
      <dgm:prSet presAssocID="{1F6EE4D4-CE68-4217-9B38-797D290E6A83}" presName="vert1" presStyleCnt="0"/>
      <dgm:spPr/>
    </dgm:pt>
    <dgm:pt modelId="{0712B33D-EA8A-48D5-AF03-17C272AEA9DE}" type="pres">
      <dgm:prSet presAssocID="{3A17D260-5AD6-4B3E-9F90-489158F2E5B5}" presName="thickLine" presStyleLbl="alignNode1" presStyleIdx="1" presStyleCnt="25"/>
      <dgm:spPr/>
    </dgm:pt>
    <dgm:pt modelId="{D9F27969-2EFA-437A-AC3A-B417CB23B08E}" type="pres">
      <dgm:prSet presAssocID="{3A17D260-5AD6-4B3E-9F90-489158F2E5B5}" presName="horz1" presStyleCnt="0"/>
      <dgm:spPr/>
    </dgm:pt>
    <dgm:pt modelId="{375C9C0A-9C91-49EC-A333-7618CA3251F7}" type="pres">
      <dgm:prSet presAssocID="{3A17D260-5AD6-4B3E-9F90-489158F2E5B5}" presName="tx1" presStyleLbl="revTx" presStyleIdx="1" presStyleCnt="25"/>
      <dgm:spPr/>
    </dgm:pt>
    <dgm:pt modelId="{897BC37A-20D5-4444-89E1-AD023E938E36}" type="pres">
      <dgm:prSet presAssocID="{3A17D260-5AD6-4B3E-9F90-489158F2E5B5}" presName="vert1" presStyleCnt="0"/>
      <dgm:spPr/>
    </dgm:pt>
    <dgm:pt modelId="{4F8A7FC3-F983-41E1-9ECF-8765101E700E}" type="pres">
      <dgm:prSet presAssocID="{C58EDAA2-E5DE-46B8-8473-8E4F5ED203F0}" presName="thickLine" presStyleLbl="alignNode1" presStyleIdx="2" presStyleCnt="25"/>
      <dgm:spPr/>
    </dgm:pt>
    <dgm:pt modelId="{AC5F8283-5C1B-4C58-A879-62A3A9C1F3E1}" type="pres">
      <dgm:prSet presAssocID="{C58EDAA2-E5DE-46B8-8473-8E4F5ED203F0}" presName="horz1" presStyleCnt="0"/>
      <dgm:spPr/>
    </dgm:pt>
    <dgm:pt modelId="{1B3795C9-BF21-4DA6-94BE-6B681182A0CF}" type="pres">
      <dgm:prSet presAssocID="{C58EDAA2-E5DE-46B8-8473-8E4F5ED203F0}" presName="tx1" presStyleLbl="revTx" presStyleIdx="2" presStyleCnt="25"/>
      <dgm:spPr/>
    </dgm:pt>
    <dgm:pt modelId="{94C027A5-0EC9-4B96-BB6C-C85CDFFA94DE}" type="pres">
      <dgm:prSet presAssocID="{C58EDAA2-E5DE-46B8-8473-8E4F5ED203F0}" presName="vert1" presStyleCnt="0"/>
      <dgm:spPr/>
    </dgm:pt>
    <dgm:pt modelId="{6082D2E8-2B84-450B-8B9C-B0E6D4B2EA2A}" type="pres">
      <dgm:prSet presAssocID="{B62F83E1-2CD3-4C72-B76B-44D8955C03E9}" presName="thickLine" presStyleLbl="alignNode1" presStyleIdx="3" presStyleCnt="25"/>
      <dgm:spPr/>
    </dgm:pt>
    <dgm:pt modelId="{1FA52D3C-3DF1-4BF6-A41C-F5A64058ADB2}" type="pres">
      <dgm:prSet presAssocID="{B62F83E1-2CD3-4C72-B76B-44D8955C03E9}" presName="horz1" presStyleCnt="0"/>
      <dgm:spPr/>
    </dgm:pt>
    <dgm:pt modelId="{3C5264E7-5A98-40E4-80BA-8F9212555A62}" type="pres">
      <dgm:prSet presAssocID="{B62F83E1-2CD3-4C72-B76B-44D8955C03E9}" presName="tx1" presStyleLbl="revTx" presStyleIdx="3" presStyleCnt="25"/>
      <dgm:spPr/>
    </dgm:pt>
    <dgm:pt modelId="{6D009DC3-A577-4F9F-B058-F8A3537F1065}" type="pres">
      <dgm:prSet presAssocID="{B62F83E1-2CD3-4C72-B76B-44D8955C03E9}" presName="vert1" presStyleCnt="0"/>
      <dgm:spPr/>
    </dgm:pt>
    <dgm:pt modelId="{43254676-7C48-40DA-A347-58806C7E516B}" type="pres">
      <dgm:prSet presAssocID="{3D9918FF-AB8F-4D57-A858-5C32A1AB7E9B}" presName="thickLine" presStyleLbl="alignNode1" presStyleIdx="4" presStyleCnt="25"/>
      <dgm:spPr/>
    </dgm:pt>
    <dgm:pt modelId="{A2F07063-EF37-4B71-9DC3-E4E507950499}" type="pres">
      <dgm:prSet presAssocID="{3D9918FF-AB8F-4D57-A858-5C32A1AB7E9B}" presName="horz1" presStyleCnt="0"/>
      <dgm:spPr/>
    </dgm:pt>
    <dgm:pt modelId="{F033387E-1C69-4C6E-BF91-1C12FE85DFAC}" type="pres">
      <dgm:prSet presAssocID="{3D9918FF-AB8F-4D57-A858-5C32A1AB7E9B}" presName="tx1" presStyleLbl="revTx" presStyleIdx="4" presStyleCnt="25"/>
      <dgm:spPr/>
    </dgm:pt>
    <dgm:pt modelId="{E735DED0-4A2D-4927-9D7C-C83678230844}" type="pres">
      <dgm:prSet presAssocID="{3D9918FF-AB8F-4D57-A858-5C32A1AB7E9B}" presName="vert1" presStyleCnt="0"/>
      <dgm:spPr/>
    </dgm:pt>
    <dgm:pt modelId="{1491AFBE-A8B9-4CFE-8585-C0A0F88F57C0}" type="pres">
      <dgm:prSet presAssocID="{C4A3B22F-8FDF-426D-A0FC-B2390D8DB092}" presName="thickLine" presStyleLbl="alignNode1" presStyleIdx="5" presStyleCnt="25"/>
      <dgm:spPr/>
    </dgm:pt>
    <dgm:pt modelId="{1BAD4931-F749-4345-A765-D9A91FC3F130}" type="pres">
      <dgm:prSet presAssocID="{C4A3B22F-8FDF-426D-A0FC-B2390D8DB092}" presName="horz1" presStyleCnt="0"/>
      <dgm:spPr/>
    </dgm:pt>
    <dgm:pt modelId="{53BEDA2A-6780-4E65-83DF-11E879D82E61}" type="pres">
      <dgm:prSet presAssocID="{C4A3B22F-8FDF-426D-A0FC-B2390D8DB092}" presName="tx1" presStyleLbl="revTx" presStyleIdx="5" presStyleCnt="25"/>
      <dgm:spPr/>
    </dgm:pt>
    <dgm:pt modelId="{CE6A4095-9A83-4F79-97D1-429C9CAF1734}" type="pres">
      <dgm:prSet presAssocID="{C4A3B22F-8FDF-426D-A0FC-B2390D8DB092}" presName="vert1" presStyleCnt="0"/>
      <dgm:spPr/>
    </dgm:pt>
    <dgm:pt modelId="{9D46C531-EA53-4BB9-BBF3-6D976F5B810D}" type="pres">
      <dgm:prSet presAssocID="{5F65105B-180A-4367-A8A6-513C3B21992A}" presName="thickLine" presStyleLbl="alignNode1" presStyleIdx="6" presStyleCnt="25"/>
      <dgm:spPr/>
    </dgm:pt>
    <dgm:pt modelId="{E573D3A7-EFFB-4F0D-9966-B09CE58DFBB9}" type="pres">
      <dgm:prSet presAssocID="{5F65105B-180A-4367-A8A6-513C3B21992A}" presName="horz1" presStyleCnt="0"/>
      <dgm:spPr/>
    </dgm:pt>
    <dgm:pt modelId="{8DAD8F55-D257-45C3-A023-3A774FE79B84}" type="pres">
      <dgm:prSet presAssocID="{5F65105B-180A-4367-A8A6-513C3B21992A}" presName="tx1" presStyleLbl="revTx" presStyleIdx="6" presStyleCnt="25"/>
      <dgm:spPr/>
    </dgm:pt>
    <dgm:pt modelId="{03030710-D02F-428E-AC49-6D152DBCF679}" type="pres">
      <dgm:prSet presAssocID="{5F65105B-180A-4367-A8A6-513C3B21992A}" presName="vert1" presStyleCnt="0"/>
      <dgm:spPr/>
    </dgm:pt>
    <dgm:pt modelId="{8EBA9BC5-8B88-4E84-A218-F6AF2D1030FD}" type="pres">
      <dgm:prSet presAssocID="{A0190215-8858-493B-AB80-2195A0D801BD}" presName="thickLine" presStyleLbl="alignNode1" presStyleIdx="7" presStyleCnt="25"/>
      <dgm:spPr/>
    </dgm:pt>
    <dgm:pt modelId="{CD2A45A0-93B6-4FBD-8B41-34531BD6EE6F}" type="pres">
      <dgm:prSet presAssocID="{A0190215-8858-493B-AB80-2195A0D801BD}" presName="horz1" presStyleCnt="0"/>
      <dgm:spPr/>
    </dgm:pt>
    <dgm:pt modelId="{87ECC06B-6569-40A5-9669-9B84BA395909}" type="pres">
      <dgm:prSet presAssocID="{A0190215-8858-493B-AB80-2195A0D801BD}" presName="tx1" presStyleLbl="revTx" presStyleIdx="7" presStyleCnt="25"/>
      <dgm:spPr/>
    </dgm:pt>
    <dgm:pt modelId="{2FB5E162-F837-4987-855D-4DE73319DC59}" type="pres">
      <dgm:prSet presAssocID="{A0190215-8858-493B-AB80-2195A0D801BD}" presName="vert1" presStyleCnt="0"/>
      <dgm:spPr/>
    </dgm:pt>
    <dgm:pt modelId="{85179C0D-5599-45BB-B265-520091E95C7E}" type="pres">
      <dgm:prSet presAssocID="{D481582A-A5C1-43E6-9F43-561002937C43}" presName="thickLine" presStyleLbl="alignNode1" presStyleIdx="8" presStyleCnt="25"/>
      <dgm:spPr/>
    </dgm:pt>
    <dgm:pt modelId="{0114EE81-B70A-467C-9AB2-B170271A2E93}" type="pres">
      <dgm:prSet presAssocID="{D481582A-A5C1-43E6-9F43-561002937C43}" presName="horz1" presStyleCnt="0"/>
      <dgm:spPr/>
    </dgm:pt>
    <dgm:pt modelId="{E9E74DCB-08C3-4827-AD32-1B97F975D264}" type="pres">
      <dgm:prSet presAssocID="{D481582A-A5C1-43E6-9F43-561002937C43}" presName="tx1" presStyleLbl="revTx" presStyleIdx="8" presStyleCnt="25"/>
      <dgm:spPr/>
    </dgm:pt>
    <dgm:pt modelId="{EC618006-F7FF-4097-A424-011B03C27BA7}" type="pres">
      <dgm:prSet presAssocID="{D481582A-A5C1-43E6-9F43-561002937C43}" presName="vert1" presStyleCnt="0"/>
      <dgm:spPr/>
    </dgm:pt>
    <dgm:pt modelId="{C1AB250A-AE3A-4543-B2F9-27AD8932A4AA}" type="pres">
      <dgm:prSet presAssocID="{907DC889-E404-4BC3-954F-A9BDD92BE379}" presName="thickLine" presStyleLbl="alignNode1" presStyleIdx="9" presStyleCnt="25"/>
      <dgm:spPr/>
    </dgm:pt>
    <dgm:pt modelId="{B8FD458A-2B66-4B3E-AE70-5CA471AFCCDA}" type="pres">
      <dgm:prSet presAssocID="{907DC889-E404-4BC3-954F-A9BDD92BE379}" presName="horz1" presStyleCnt="0"/>
      <dgm:spPr/>
    </dgm:pt>
    <dgm:pt modelId="{735618A3-76CD-4100-AD30-671AC1DC01BE}" type="pres">
      <dgm:prSet presAssocID="{907DC889-E404-4BC3-954F-A9BDD92BE379}" presName="tx1" presStyleLbl="revTx" presStyleIdx="9" presStyleCnt="25"/>
      <dgm:spPr/>
    </dgm:pt>
    <dgm:pt modelId="{D3F29189-CD42-4142-AF36-4AA86198BBA5}" type="pres">
      <dgm:prSet presAssocID="{907DC889-E404-4BC3-954F-A9BDD92BE379}" presName="vert1" presStyleCnt="0"/>
      <dgm:spPr/>
    </dgm:pt>
    <dgm:pt modelId="{1E015077-FB73-459A-A9D9-D3EAF7CFF347}" type="pres">
      <dgm:prSet presAssocID="{7BF438DB-4295-48AA-A412-B026BF913B27}" presName="thickLine" presStyleLbl="alignNode1" presStyleIdx="10" presStyleCnt="25"/>
      <dgm:spPr/>
    </dgm:pt>
    <dgm:pt modelId="{5069316E-FE6F-480C-8048-877975BA407F}" type="pres">
      <dgm:prSet presAssocID="{7BF438DB-4295-48AA-A412-B026BF913B27}" presName="horz1" presStyleCnt="0"/>
      <dgm:spPr/>
    </dgm:pt>
    <dgm:pt modelId="{21A8E1AB-8081-4AF2-BFCA-A14F0816FA0A}" type="pres">
      <dgm:prSet presAssocID="{7BF438DB-4295-48AA-A412-B026BF913B27}" presName="tx1" presStyleLbl="revTx" presStyleIdx="10" presStyleCnt="25"/>
      <dgm:spPr/>
    </dgm:pt>
    <dgm:pt modelId="{0C5142C8-3859-4E81-B83A-534B80614080}" type="pres">
      <dgm:prSet presAssocID="{7BF438DB-4295-48AA-A412-B026BF913B27}" presName="vert1" presStyleCnt="0"/>
      <dgm:spPr/>
    </dgm:pt>
    <dgm:pt modelId="{B7B211DD-0FEA-4E5B-BFA3-A5E6CCA9CD18}" type="pres">
      <dgm:prSet presAssocID="{D9EE8C50-5FD0-428F-B6EC-0835B9F19446}" presName="thickLine" presStyleLbl="alignNode1" presStyleIdx="11" presStyleCnt="25"/>
      <dgm:spPr/>
    </dgm:pt>
    <dgm:pt modelId="{19B83E4B-0F6F-4F39-9F7C-1B1228131915}" type="pres">
      <dgm:prSet presAssocID="{D9EE8C50-5FD0-428F-B6EC-0835B9F19446}" presName="horz1" presStyleCnt="0"/>
      <dgm:spPr/>
    </dgm:pt>
    <dgm:pt modelId="{F02B3386-0435-4CBE-9C9B-FC5554250E38}" type="pres">
      <dgm:prSet presAssocID="{D9EE8C50-5FD0-428F-B6EC-0835B9F19446}" presName="tx1" presStyleLbl="revTx" presStyleIdx="11" presStyleCnt="25"/>
      <dgm:spPr/>
    </dgm:pt>
    <dgm:pt modelId="{90257E29-913F-430C-B0E9-3F1BDCF7FE3C}" type="pres">
      <dgm:prSet presAssocID="{D9EE8C50-5FD0-428F-B6EC-0835B9F19446}" presName="vert1" presStyleCnt="0"/>
      <dgm:spPr/>
    </dgm:pt>
    <dgm:pt modelId="{AC9B6D01-0219-478A-9401-7536C1C8AECB}" type="pres">
      <dgm:prSet presAssocID="{A29D2A69-9A97-4772-A6FF-9E359888AA51}" presName="thickLine" presStyleLbl="alignNode1" presStyleIdx="12" presStyleCnt="25"/>
      <dgm:spPr/>
    </dgm:pt>
    <dgm:pt modelId="{F4778EF3-8E47-4D14-AD1C-B8EB0B7D1EDD}" type="pres">
      <dgm:prSet presAssocID="{A29D2A69-9A97-4772-A6FF-9E359888AA51}" presName="horz1" presStyleCnt="0"/>
      <dgm:spPr/>
    </dgm:pt>
    <dgm:pt modelId="{29B969A1-1797-4C73-B990-AF23F5D72BD1}" type="pres">
      <dgm:prSet presAssocID="{A29D2A69-9A97-4772-A6FF-9E359888AA51}" presName="tx1" presStyleLbl="revTx" presStyleIdx="12" presStyleCnt="25"/>
      <dgm:spPr/>
    </dgm:pt>
    <dgm:pt modelId="{02A78813-A865-4D65-88C1-50048A3A53BA}" type="pres">
      <dgm:prSet presAssocID="{A29D2A69-9A97-4772-A6FF-9E359888AA51}" presName="vert1" presStyleCnt="0"/>
      <dgm:spPr/>
    </dgm:pt>
    <dgm:pt modelId="{86F3D353-AB22-4BAF-B0D3-469C1664B7C4}" type="pres">
      <dgm:prSet presAssocID="{8C4C1878-237B-4C5D-99DF-6D2AB223826D}" presName="thickLine" presStyleLbl="alignNode1" presStyleIdx="13" presStyleCnt="25"/>
      <dgm:spPr/>
    </dgm:pt>
    <dgm:pt modelId="{AAACE7AC-25AF-4677-AAFE-70D954875910}" type="pres">
      <dgm:prSet presAssocID="{8C4C1878-237B-4C5D-99DF-6D2AB223826D}" presName="horz1" presStyleCnt="0"/>
      <dgm:spPr/>
    </dgm:pt>
    <dgm:pt modelId="{B0DC5B5D-3EA8-45D0-866D-B42347B72EE5}" type="pres">
      <dgm:prSet presAssocID="{8C4C1878-237B-4C5D-99DF-6D2AB223826D}" presName="tx1" presStyleLbl="revTx" presStyleIdx="13" presStyleCnt="25"/>
      <dgm:spPr/>
    </dgm:pt>
    <dgm:pt modelId="{3DC2A15E-73AB-4874-B240-41997B915D70}" type="pres">
      <dgm:prSet presAssocID="{8C4C1878-237B-4C5D-99DF-6D2AB223826D}" presName="vert1" presStyleCnt="0"/>
      <dgm:spPr/>
    </dgm:pt>
    <dgm:pt modelId="{F68F54FD-C6A3-4AB1-A5E0-19632C2E5218}" type="pres">
      <dgm:prSet presAssocID="{3C038CAA-88E4-44F7-9C13-CFBD84182F10}" presName="thickLine" presStyleLbl="alignNode1" presStyleIdx="14" presStyleCnt="25"/>
      <dgm:spPr/>
    </dgm:pt>
    <dgm:pt modelId="{B7A97B6A-36F5-43D6-817F-8604CAAF4B88}" type="pres">
      <dgm:prSet presAssocID="{3C038CAA-88E4-44F7-9C13-CFBD84182F10}" presName="horz1" presStyleCnt="0"/>
      <dgm:spPr/>
    </dgm:pt>
    <dgm:pt modelId="{ADD02BCF-599D-4EC5-8D4D-A50FA36C6884}" type="pres">
      <dgm:prSet presAssocID="{3C038CAA-88E4-44F7-9C13-CFBD84182F10}" presName="tx1" presStyleLbl="revTx" presStyleIdx="14" presStyleCnt="25"/>
      <dgm:spPr/>
    </dgm:pt>
    <dgm:pt modelId="{17B4167B-8AD5-474F-BF66-F9F54C911AA5}" type="pres">
      <dgm:prSet presAssocID="{3C038CAA-88E4-44F7-9C13-CFBD84182F10}" presName="vert1" presStyleCnt="0"/>
      <dgm:spPr/>
    </dgm:pt>
    <dgm:pt modelId="{FE6DBA6A-9634-465C-94FB-D326EE5E5FE8}" type="pres">
      <dgm:prSet presAssocID="{A9BD8832-CB65-4C57-9F1F-46038F7F5A5A}" presName="thickLine" presStyleLbl="alignNode1" presStyleIdx="15" presStyleCnt="25"/>
      <dgm:spPr/>
    </dgm:pt>
    <dgm:pt modelId="{2C031A32-5A93-41B4-A157-1C8DA1714DE4}" type="pres">
      <dgm:prSet presAssocID="{A9BD8832-CB65-4C57-9F1F-46038F7F5A5A}" presName="horz1" presStyleCnt="0"/>
      <dgm:spPr/>
    </dgm:pt>
    <dgm:pt modelId="{A05788C9-3CEB-459B-BAF8-34AB74EE5F7D}" type="pres">
      <dgm:prSet presAssocID="{A9BD8832-CB65-4C57-9F1F-46038F7F5A5A}" presName="tx1" presStyleLbl="revTx" presStyleIdx="15" presStyleCnt="25"/>
      <dgm:spPr/>
    </dgm:pt>
    <dgm:pt modelId="{59A1C277-3F6F-42DA-A39F-7037BB4C87FC}" type="pres">
      <dgm:prSet presAssocID="{A9BD8832-CB65-4C57-9F1F-46038F7F5A5A}" presName="vert1" presStyleCnt="0"/>
      <dgm:spPr/>
    </dgm:pt>
    <dgm:pt modelId="{4884D1B1-DC0F-49AC-ABB1-DEC460ACF18E}" type="pres">
      <dgm:prSet presAssocID="{84292AAD-EFB9-4055-BFD1-A50A0B348BA9}" presName="thickLine" presStyleLbl="alignNode1" presStyleIdx="16" presStyleCnt="25"/>
      <dgm:spPr/>
    </dgm:pt>
    <dgm:pt modelId="{AF6A1562-85CB-4A30-910D-2D170B9D1176}" type="pres">
      <dgm:prSet presAssocID="{84292AAD-EFB9-4055-BFD1-A50A0B348BA9}" presName="horz1" presStyleCnt="0"/>
      <dgm:spPr/>
    </dgm:pt>
    <dgm:pt modelId="{BF3A3BFF-B278-47C0-9F99-03CA83D3762E}" type="pres">
      <dgm:prSet presAssocID="{84292AAD-EFB9-4055-BFD1-A50A0B348BA9}" presName="tx1" presStyleLbl="revTx" presStyleIdx="16" presStyleCnt="25"/>
      <dgm:spPr/>
    </dgm:pt>
    <dgm:pt modelId="{BBC3A812-B274-48B1-8153-58F2B8ABFB93}" type="pres">
      <dgm:prSet presAssocID="{84292AAD-EFB9-4055-BFD1-A50A0B348BA9}" presName="vert1" presStyleCnt="0"/>
      <dgm:spPr/>
    </dgm:pt>
    <dgm:pt modelId="{BC62F511-28E1-413A-8ED4-F2F275DD473D}" type="pres">
      <dgm:prSet presAssocID="{FF03BB79-1FB3-4756-9018-D31E4935135E}" presName="thickLine" presStyleLbl="alignNode1" presStyleIdx="17" presStyleCnt="25"/>
      <dgm:spPr/>
    </dgm:pt>
    <dgm:pt modelId="{7ED40AEC-6371-4DF0-87BF-E0BFEDE0A511}" type="pres">
      <dgm:prSet presAssocID="{FF03BB79-1FB3-4756-9018-D31E4935135E}" presName="horz1" presStyleCnt="0"/>
      <dgm:spPr/>
    </dgm:pt>
    <dgm:pt modelId="{8B26B2D0-7CC5-46C6-93A0-38CAADD3F914}" type="pres">
      <dgm:prSet presAssocID="{FF03BB79-1FB3-4756-9018-D31E4935135E}" presName="tx1" presStyleLbl="revTx" presStyleIdx="17" presStyleCnt="25"/>
      <dgm:spPr/>
    </dgm:pt>
    <dgm:pt modelId="{BF750B1B-C96D-4FF2-AE25-8D9C02683AED}" type="pres">
      <dgm:prSet presAssocID="{FF03BB79-1FB3-4756-9018-D31E4935135E}" presName="vert1" presStyleCnt="0"/>
      <dgm:spPr/>
    </dgm:pt>
    <dgm:pt modelId="{D8A4DD62-9765-4F15-A2B6-0585D4EE2E98}" type="pres">
      <dgm:prSet presAssocID="{DDCF26C8-B0BC-4CD9-8042-84D61FFC5E87}" presName="thickLine" presStyleLbl="alignNode1" presStyleIdx="18" presStyleCnt="25"/>
      <dgm:spPr/>
    </dgm:pt>
    <dgm:pt modelId="{E7A69D64-EBA3-474C-843E-FD3637B8881A}" type="pres">
      <dgm:prSet presAssocID="{DDCF26C8-B0BC-4CD9-8042-84D61FFC5E87}" presName="horz1" presStyleCnt="0"/>
      <dgm:spPr/>
    </dgm:pt>
    <dgm:pt modelId="{72A46B59-FC35-47AE-8225-02F81C7E955E}" type="pres">
      <dgm:prSet presAssocID="{DDCF26C8-B0BC-4CD9-8042-84D61FFC5E87}" presName="tx1" presStyleLbl="revTx" presStyleIdx="18" presStyleCnt="25"/>
      <dgm:spPr/>
    </dgm:pt>
    <dgm:pt modelId="{68460B81-B8E5-4422-B74B-67EC42C150A5}" type="pres">
      <dgm:prSet presAssocID="{DDCF26C8-B0BC-4CD9-8042-84D61FFC5E87}" presName="vert1" presStyleCnt="0"/>
      <dgm:spPr/>
    </dgm:pt>
    <dgm:pt modelId="{CAF748BE-110D-4594-8175-304426BC600C}" type="pres">
      <dgm:prSet presAssocID="{A0662B8D-88F3-47B1-9AA0-302FF7F3AD3D}" presName="thickLine" presStyleLbl="alignNode1" presStyleIdx="19" presStyleCnt="25"/>
      <dgm:spPr/>
    </dgm:pt>
    <dgm:pt modelId="{9C50FB6E-9204-4AD0-914B-5CD777D48E56}" type="pres">
      <dgm:prSet presAssocID="{A0662B8D-88F3-47B1-9AA0-302FF7F3AD3D}" presName="horz1" presStyleCnt="0"/>
      <dgm:spPr/>
    </dgm:pt>
    <dgm:pt modelId="{411E1025-0494-4562-9689-27F87572AAA3}" type="pres">
      <dgm:prSet presAssocID="{A0662B8D-88F3-47B1-9AA0-302FF7F3AD3D}" presName="tx1" presStyleLbl="revTx" presStyleIdx="19" presStyleCnt="25"/>
      <dgm:spPr/>
    </dgm:pt>
    <dgm:pt modelId="{631CDCFD-176C-43E8-A826-B7930EEB0046}" type="pres">
      <dgm:prSet presAssocID="{A0662B8D-88F3-47B1-9AA0-302FF7F3AD3D}" presName="vert1" presStyleCnt="0"/>
      <dgm:spPr/>
    </dgm:pt>
    <dgm:pt modelId="{E2685901-79E4-4628-AF12-82606A3DD0EF}" type="pres">
      <dgm:prSet presAssocID="{417FFA02-7EFB-4B6C-B185-32174F7500FF}" presName="thickLine" presStyleLbl="alignNode1" presStyleIdx="20" presStyleCnt="25"/>
      <dgm:spPr/>
    </dgm:pt>
    <dgm:pt modelId="{C53C473F-0C77-420D-8F93-E6934822ED3D}" type="pres">
      <dgm:prSet presAssocID="{417FFA02-7EFB-4B6C-B185-32174F7500FF}" presName="horz1" presStyleCnt="0"/>
      <dgm:spPr/>
    </dgm:pt>
    <dgm:pt modelId="{683550A7-8CB5-4F08-8CC9-C68091194F0A}" type="pres">
      <dgm:prSet presAssocID="{417FFA02-7EFB-4B6C-B185-32174F7500FF}" presName="tx1" presStyleLbl="revTx" presStyleIdx="20" presStyleCnt="25"/>
      <dgm:spPr/>
    </dgm:pt>
    <dgm:pt modelId="{2552E648-EF36-4C5F-9684-1D56BFFDB967}" type="pres">
      <dgm:prSet presAssocID="{417FFA02-7EFB-4B6C-B185-32174F7500FF}" presName="vert1" presStyleCnt="0"/>
      <dgm:spPr/>
    </dgm:pt>
    <dgm:pt modelId="{C71E0C01-76BA-498D-9AF4-9E5A7F91CE2F}" type="pres">
      <dgm:prSet presAssocID="{AD46C42A-9EC0-42D6-9C97-BE1FFA8CF845}" presName="thickLine" presStyleLbl="alignNode1" presStyleIdx="21" presStyleCnt="25"/>
      <dgm:spPr/>
    </dgm:pt>
    <dgm:pt modelId="{0D46DB8B-A967-41D6-BB63-9B67C3530EBD}" type="pres">
      <dgm:prSet presAssocID="{AD46C42A-9EC0-42D6-9C97-BE1FFA8CF845}" presName="horz1" presStyleCnt="0"/>
      <dgm:spPr/>
    </dgm:pt>
    <dgm:pt modelId="{637DEFE3-1069-4C40-8D28-1DF0C51D1514}" type="pres">
      <dgm:prSet presAssocID="{AD46C42A-9EC0-42D6-9C97-BE1FFA8CF845}" presName="tx1" presStyleLbl="revTx" presStyleIdx="21" presStyleCnt="25"/>
      <dgm:spPr/>
    </dgm:pt>
    <dgm:pt modelId="{3DA6C8DA-EB23-4D58-954F-2BABB13D02E0}" type="pres">
      <dgm:prSet presAssocID="{AD46C42A-9EC0-42D6-9C97-BE1FFA8CF845}" presName="vert1" presStyleCnt="0"/>
      <dgm:spPr/>
    </dgm:pt>
    <dgm:pt modelId="{4FB31A79-B235-45D4-ACB2-0A5C9EB628B3}" type="pres">
      <dgm:prSet presAssocID="{16EF6E30-6E03-4B61-9B44-EC4102B190F3}" presName="thickLine" presStyleLbl="alignNode1" presStyleIdx="22" presStyleCnt="25"/>
      <dgm:spPr/>
    </dgm:pt>
    <dgm:pt modelId="{80581739-7FB3-4170-A8B8-7FDC5942578C}" type="pres">
      <dgm:prSet presAssocID="{16EF6E30-6E03-4B61-9B44-EC4102B190F3}" presName="horz1" presStyleCnt="0"/>
      <dgm:spPr/>
    </dgm:pt>
    <dgm:pt modelId="{7FF4442B-F010-4361-9FCC-6279424BCE5A}" type="pres">
      <dgm:prSet presAssocID="{16EF6E30-6E03-4B61-9B44-EC4102B190F3}" presName="tx1" presStyleLbl="revTx" presStyleIdx="22" presStyleCnt="25"/>
      <dgm:spPr/>
    </dgm:pt>
    <dgm:pt modelId="{9790F908-D179-40D3-B3EF-E123268C7453}" type="pres">
      <dgm:prSet presAssocID="{16EF6E30-6E03-4B61-9B44-EC4102B190F3}" presName="vert1" presStyleCnt="0"/>
      <dgm:spPr/>
    </dgm:pt>
    <dgm:pt modelId="{D105EC0D-5BFC-448D-BC2B-8C769189D6C6}" type="pres">
      <dgm:prSet presAssocID="{02D46151-AD40-438D-B774-EE3942E0C3CD}" presName="thickLine" presStyleLbl="alignNode1" presStyleIdx="23" presStyleCnt="25"/>
      <dgm:spPr/>
    </dgm:pt>
    <dgm:pt modelId="{48E8AFEA-9EB2-43C8-9AC9-DC6B8D22E2FD}" type="pres">
      <dgm:prSet presAssocID="{02D46151-AD40-438D-B774-EE3942E0C3CD}" presName="horz1" presStyleCnt="0"/>
      <dgm:spPr/>
    </dgm:pt>
    <dgm:pt modelId="{3FD7C0FB-92E1-42B2-B0E8-F0BB01883F2E}" type="pres">
      <dgm:prSet presAssocID="{02D46151-AD40-438D-B774-EE3942E0C3CD}" presName="tx1" presStyleLbl="revTx" presStyleIdx="23" presStyleCnt="25"/>
      <dgm:spPr/>
    </dgm:pt>
    <dgm:pt modelId="{60A4C98C-80D1-4AC2-81AB-4B636EA0FE88}" type="pres">
      <dgm:prSet presAssocID="{02D46151-AD40-438D-B774-EE3942E0C3CD}" presName="vert1" presStyleCnt="0"/>
      <dgm:spPr/>
    </dgm:pt>
    <dgm:pt modelId="{7737BDF9-BFAF-4ACF-A4ED-F898B91B4A20}" type="pres">
      <dgm:prSet presAssocID="{C93A993D-B1F9-49D8-9BF2-D63EC5A38CA6}" presName="thickLine" presStyleLbl="alignNode1" presStyleIdx="24" presStyleCnt="25"/>
      <dgm:spPr/>
    </dgm:pt>
    <dgm:pt modelId="{20864EBB-84D2-458E-9ED7-3D36B2C86B2D}" type="pres">
      <dgm:prSet presAssocID="{C93A993D-B1F9-49D8-9BF2-D63EC5A38CA6}" presName="horz1" presStyleCnt="0"/>
      <dgm:spPr/>
    </dgm:pt>
    <dgm:pt modelId="{365EF4D2-A8DA-4D36-B7E1-BA3DB9BE9FB2}" type="pres">
      <dgm:prSet presAssocID="{C93A993D-B1F9-49D8-9BF2-D63EC5A38CA6}" presName="tx1" presStyleLbl="revTx" presStyleIdx="24" presStyleCnt="25"/>
      <dgm:spPr/>
    </dgm:pt>
    <dgm:pt modelId="{7A33A9D6-81DD-41A0-AD1A-094F13DDEE43}" type="pres">
      <dgm:prSet presAssocID="{C93A993D-B1F9-49D8-9BF2-D63EC5A38CA6}" presName="vert1" presStyleCnt="0"/>
      <dgm:spPr/>
    </dgm:pt>
  </dgm:ptLst>
  <dgm:cxnLst>
    <dgm:cxn modelId="{6AFB4300-38E5-4965-BF3B-A315993BCB3E}" srcId="{771B6C34-57EE-4A8B-89A9-380E4A482C94}" destId="{A0662B8D-88F3-47B1-9AA0-302FF7F3AD3D}" srcOrd="19" destOrd="0" parTransId="{0A744E05-356D-4943-9365-3C88FB916050}" sibTransId="{4C90A3DC-E6F4-44D6-9E06-711F8993E76E}"/>
    <dgm:cxn modelId="{149F0604-A698-4A20-83A9-61D8D169EEE1}" type="presOf" srcId="{3A17D260-5AD6-4B3E-9F90-489158F2E5B5}" destId="{375C9C0A-9C91-49EC-A333-7618CA3251F7}" srcOrd="0" destOrd="0" presId="urn:microsoft.com/office/officeart/2008/layout/LinedList"/>
    <dgm:cxn modelId="{F7C37D04-50B2-4D14-AC62-7F0F69AC76C7}" srcId="{771B6C34-57EE-4A8B-89A9-380E4A482C94}" destId="{A0190215-8858-493B-AB80-2195A0D801BD}" srcOrd="7" destOrd="0" parTransId="{44E5D59E-1D31-4813-A275-F4690E7EFD39}" sibTransId="{A618B273-32C8-4993-AAF7-5F83696F404E}"/>
    <dgm:cxn modelId="{A6345A0F-224C-4846-BDCF-B28C98DEB909}" type="presOf" srcId="{907DC889-E404-4BC3-954F-A9BDD92BE379}" destId="{735618A3-76CD-4100-AD30-671AC1DC01BE}" srcOrd="0" destOrd="0" presId="urn:microsoft.com/office/officeart/2008/layout/LinedList"/>
    <dgm:cxn modelId="{96F78715-BB19-41F7-99F4-4691389479A5}" srcId="{771B6C34-57EE-4A8B-89A9-380E4A482C94}" destId="{A9BD8832-CB65-4C57-9F1F-46038F7F5A5A}" srcOrd="15" destOrd="0" parTransId="{1DDF32E2-C52A-4159-8C0A-79D4F1C8D1C7}" sibTransId="{8251C349-445B-487A-809D-EE10A9F79232}"/>
    <dgm:cxn modelId="{19E50428-5351-47D9-8A70-8BD43DBB2A45}" type="presOf" srcId="{A0662B8D-88F3-47B1-9AA0-302FF7F3AD3D}" destId="{411E1025-0494-4562-9689-27F87572AAA3}" srcOrd="0" destOrd="0" presId="urn:microsoft.com/office/officeart/2008/layout/LinedList"/>
    <dgm:cxn modelId="{1788972A-F032-4C00-8722-FF86DE157893}" type="presOf" srcId="{1F6EE4D4-CE68-4217-9B38-797D290E6A83}" destId="{C1AC20EF-0654-41D5-8A67-4DF6F882C095}" srcOrd="0" destOrd="0" presId="urn:microsoft.com/office/officeart/2008/layout/LinedList"/>
    <dgm:cxn modelId="{8EB24D30-D4A0-44E4-B856-152271E56A4B}" type="presOf" srcId="{16EF6E30-6E03-4B61-9B44-EC4102B190F3}" destId="{7FF4442B-F010-4361-9FCC-6279424BCE5A}" srcOrd="0" destOrd="0" presId="urn:microsoft.com/office/officeart/2008/layout/LinedList"/>
    <dgm:cxn modelId="{12EEFB31-4CEB-4D7E-8C9D-4F25DFFE49DE}" type="presOf" srcId="{C93A993D-B1F9-49D8-9BF2-D63EC5A38CA6}" destId="{365EF4D2-A8DA-4D36-B7E1-BA3DB9BE9FB2}" srcOrd="0" destOrd="0" presId="urn:microsoft.com/office/officeart/2008/layout/LinedList"/>
    <dgm:cxn modelId="{BE06D033-B16D-4E75-AA82-27E334B68C1F}" srcId="{771B6C34-57EE-4A8B-89A9-380E4A482C94}" destId="{7BF438DB-4295-48AA-A412-B026BF913B27}" srcOrd="10" destOrd="0" parTransId="{2E425B1B-DA6E-4E34-8AF4-EC8E7E359562}" sibTransId="{22241758-F00D-422C-9BC8-240B757C6375}"/>
    <dgm:cxn modelId="{40BC3B35-CF9B-4F45-86FF-0A822D2ECA8D}" type="presOf" srcId="{84292AAD-EFB9-4055-BFD1-A50A0B348BA9}" destId="{BF3A3BFF-B278-47C0-9F99-03CA83D3762E}" srcOrd="0" destOrd="0" presId="urn:microsoft.com/office/officeart/2008/layout/LinedList"/>
    <dgm:cxn modelId="{CDC2B93A-BD14-40D6-AF73-A857E54F4CF7}" type="presOf" srcId="{AD46C42A-9EC0-42D6-9C97-BE1FFA8CF845}" destId="{637DEFE3-1069-4C40-8D28-1DF0C51D1514}" srcOrd="0" destOrd="0" presId="urn:microsoft.com/office/officeart/2008/layout/LinedList"/>
    <dgm:cxn modelId="{18D6243D-BD9A-4AD7-8CCD-90EDEF220B8A}" type="presOf" srcId="{B62F83E1-2CD3-4C72-B76B-44D8955C03E9}" destId="{3C5264E7-5A98-40E4-80BA-8F9212555A62}" srcOrd="0" destOrd="0" presId="urn:microsoft.com/office/officeart/2008/layout/LinedList"/>
    <dgm:cxn modelId="{E8AF5165-3DAD-4060-B122-0C601231CB84}" type="presOf" srcId="{FF03BB79-1FB3-4756-9018-D31E4935135E}" destId="{8B26B2D0-7CC5-46C6-93A0-38CAADD3F914}" srcOrd="0" destOrd="0" presId="urn:microsoft.com/office/officeart/2008/layout/LinedList"/>
    <dgm:cxn modelId="{59EE3446-A0FB-4F5E-A102-0F7AF381F941}" srcId="{771B6C34-57EE-4A8B-89A9-380E4A482C94}" destId="{3A17D260-5AD6-4B3E-9F90-489158F2E5B5}" srcOrd="1" destOrd="0" parTransId="{C8EB057C-4488-40B4-A914-654742F3CD67}" sibTransId="{899DFECB-4E65-4354-8030-C81FB4B1CC43}"/>
    <dgm:cxn modelId="{58C7A747-1914-41A3-B2CC-29ABB0A9FBAA}" srcId="{771B6C34-57EE-4A8B-89A9-380E4A482C94}" destId="{1F6EE4D4-CE68-4217-9B38-797D290E6A83}" srcOrd="0" destOrd="0" parTransId="{BD9DC04B-DFC4-4D17-B0E0-86EB1375EFFC}" sibTransId="{E6D75DE9-1168-4BC4-9C39-DF3C9CC4F0C1}"/>
    <dgm:cxn modelId="{CD2F8169-4F49-4FFB-8E00-4ED4652649A2}" srcId="{771B6C34-57EE-4A8B-89A9-380E4A482C94}" destId="{A29D2A69-9A97-4772-A6FF-9E359888AA51}" srcOrd="12" destOrd="0" parTransId="{260DBF7B-58F2-4125-AFC8-38AF69AC0668}" sibTransId="{875A2F65-5163-49FD-8AE3-8E8156CDCAA0}"/>
    <dgm:cxn modelId="{DBA7424B-2E2E-4B6A-92DC-E25B997F2E26}" srcId="{771B6C34-57EE-4A8B-89A9-380E4A482C94}" destId="{C58EDAA2-E5DE-46B8-8473-8E4F5ED203F0}" srcOrd="2" destOrd="0" parTransId="{6A8405C8-0B9D-4B6B-9355-33D6723F45E1}" sibTransId="{4019A00F-B4ED-4CE9-9725-9CE12AED2E7D}"/>
    <dgm:cxn modelId="{3053AA4D-EFE2-433B-AE62-73C131F6B160}" type="presOf" srcId="{A29D2A69-9A97-4772-A6FF-9E359888AA51}" destId="{29B969A1-1797-4C73-B990-AF23F5D72BD1}" srcOrd="0" destOrd="0" presId="urn:microsoft.com/office/officeart/2008/layout/LinedList"/>
    <dgm:cxn modelId="{E698E14F-2D77-4517-B401-4113D732CDE0}" type="presOf" srcId="{A0190215-8858-493B-AB80-2195A0D801BD}" destId="{87ECC06B-6569-40A5-9669-9B84BA395909}" srcOrd="0" destOrd="0" presId="urn:microsoft.com/office/officeart/2008/layout/LinedList"/>
    <dgm:cxn modelId="{6A154E70-A303-4235-B54F-0E346E3F5223}" srcId="{771B6C34-57EE-4A8B-89A9-380E4A482C94}" destId="{02D46151-AD40-438D-B774-EE3942E0C3CD}" srcOrd="23" destOrd="0" parTransId="{7A949C43-87B3-49FB-9738-39FE31B1C648}" sibTransId="{5454DEEF-7DA3-4866-A6C8-86F2E8DC4DF5}"/>
    <dgm:cxn modelId="{6E1D8B52-2D26-46B3-A401-F0F53C7A1B8B}" type="presOf" srcId="{5F65105B-180A-4367-A8A6-513C3B21992A}" destId="{8DAD8F55-D257-45C3-A023-3A774FE79B84}" srcOrd="0" destOrd="0" presId="urn:microsoft.com/office/officeart/2008/layout/LinedList"/>
    <dgm:cxn modelId="{A1B61474-80FB-46BF-BF32-8A6A567B24CC}" srcId="{771B6C34-57EE-4A8B-89A9-380E4A482C94}" destId="{16EF6E30-6E03-4B61-9B44-EC4102B190F3}" srcOrd="22" destOrd="0" parTransId="{9AF94AD0-370C-4628-89DC-084A35F4D5BC}" sibTransId="{68DAA6CC-F094-483D-8914-BBF8056CBDBE}"/>
    <dgm:cxn modelId="{C6D8F876-5A05-48F2-8166-C924A78BA3FB}" type="presOf" srcId="{7BF438DB-4295-48AA-A412-B026BF913B27}" destId="{21A8E1AB-8081-4AF2-BFCA-A14F0816FA0A}" srcOrd="0" destOrd="0" presId="urn:microsoft.com/office/officeart/2008/layout/LinedList"/>
    <dgm:cxn modelId="{2422657A-861F-4937-926F-21360A3A86D7}" type="presOf" srcId="{A9BD8832-CB65-4C57-9F1F-46038F7F5A5A}" destId="{A05788C9-3CEB-459B-BAF8-34AB74EE5F7D}" srcOrd="0" destOrd="0" presId="urn:microsoft.com/office/officeart/2008/layout/LinedList"/>
    <dgm:cxn modelId="{7619CE84-FC35-4A87-8A37-5472289306F6}" srcId="{771B6C34-57EE-4A8B-89A9-380E4A482C94}" destId="{DDCF26C8-B0BC-4CD9-8042-84D61FFC5E87}" srcOrd="18" destOrd="0" parTransId="{D909E9E7-492D-4DE4-A275-FC2C8F4A8516}" sibTransId="{C533AE9F-1DCA-4221-9ED1-C81FC5180F4E}"/>
    <dgm:cxn modelId="{1C449C86-8EB6-472A-B544-13FD007BE847}" srcId="{771B6C34-57EE-4A8B-89A9-380E4A482C94}" destId="{3C038CAA-88E4-44F7-9C13-CFBD84182F10}" srcOrd="14" destOrd="0" parTransId="{FEC2C443-9259-43CD-899F-D7090271AC92}" sibTransId="{D4E900D0-B46D-41D0-AA72-305F66755F54}"/>
    <dgm:cxn modelId="{2EC42387-8A05-4352-BDAF-9592AF60AD03}" srcId="{771B6C34-57EE-4A8B-89A9-380E4A482C94}" destId="{C93A993D-B1F9-49D8-9BF2-D63EC5A38CA6}" srcOrd="24" destOrd="0" parTransId="{FCC7F673-19E8-417F-A55F-8C1BA7D6603A}" sibTransId="{A4CFDDD4-E598-493B-B3E0-E05840F864D2}"/>
    <dgm:cxn modelId="{54994489-63D1-46EA-A7B5-DFFF51E1C8C6}" srcId="{771B6C34-57EE-4A8B-89A9-380E4A482C94}" destId="{5F65105B-180A-4367-A8A6-513C3B21992A}" srcOrd="6" destOrd="0" parTransId="{B695B79C-281D-4E14-9DFF-5AF297F866E8}" sibTransId="{A0C5FE8A-4604-4222-A278-F78A4C3D253D}"/>
    <dgm:cxn modelId="{3B5E6D90-BA6A-4BBD-9CD3-DDBE61DABB5C}" type="presOf" srcId="{D481582A-A5C1-43E6-9F43-561002937C43}" destId="{E9E74DCB-08C3-4827-AD32-1B97F975D264}" srcOrd="0" destOrd="0" presId="urn:microsoft.com/office/officeart/2008/layout/LinedList"/>
    <dgm:cxn modelId="{B007B397-21B0-4AFC-8FDD-1963038EDB10}" type="presOf" srcId="{C58EDAA2-E5DE-46B8-8473-8E4F5ED203F0}" destId="{1B3795C9-BF21-4DA6-94BE-6B681182A0CF}" srcOrd="0" destOrd="0" presId="urn:microsoft.com/office/officeart/2008/layout/LinedList"/>
    <dgm:cxn modelId="{31EDAC9A-8E08-489E-8754-B68045D12260}" type="presOf" srcId="{3D9918FF-AB8F-4D57-A858-5C32A1AB7E9B}" destId="{F033387E-1C69-4C6E-BF91-1C12FE85DFAC}" srcOrd="0" destOrd="0" presId="urn:microsoft.com/office/officeart/2008/layout/LinedList"/>
    <dgm:cxn modelId="{8E76E3A2-665E-4C30-9F29-1DF17481AF61}" type="presOf" srcId="{8C4C1878-237B-4C5D-99DF-6D2AB223826D}" destId="{B0DC5B5D-3EA8-45D0-866D-B42347B72EE5}" srcOrd="0" destOrd="0" presId="urn:microsoft.com/office/officeart/2008/layout/LinedList"/>
    <dgm:cxn modelId="{9F4550A5-1DF7-4A4F-89F0-EDC5C7EC7D46}" srcId="{771B6C34-57EE-4A8B-89A9-380E4A482C94}" destId="{C4A3B22F-8FDF-426D-A0FC-B2390D8DB092}" srcOrd="5" destOrd="0" parTransId="{46792DAF-E650-447C-866C-726A8540C312}" sibTransId="{DE060E21-7C1B-4ADA-A1A7-309268730ACF}"/>
    <dgm:cxn modelId="{771646A7-D104-423A-9C59-29525A74F1B3}" type="presOf" srcId="{D9EE8C50-5FD0-428F-B6EC-0835B9F19446}" destId="{F02B3386-0435-4CBE-9C9B-FC5554250E38}" srcOrd="0" destOrd="0" presId="urn:microsoft.com/office/officeart/2008/layout/LinedList"/>
    <dgm:cxn modelId="{66E8F7A9-F16E-44F9-B1F9-935F40B2206A}" srcId="{771B6C34-57EE-4A8B-89A9-380E4A482C94}" destId="{FF03BB79-1FB3-4756-9018-D31E4935135E}" srcOrd="17" destOrd="0" parTransId="{B5BBF43C-5982-45E6-9E75-890604F7DD2F}" sibTransId="{7035691F-93C7-4E34-857B-DC5BACDBE7C0}"/>
    <dgm:cxn modelId="{99988BAE-0CBB-4B3C-96E2-E31E19B1CE08}" srcId="{771B6C34-57EE-4A8B-89A9-380E4A482C94}" destId="{3D9918FF-AB8F-4D57-A858-5C32A1AB7E9B}" srcOrd="4" destOrd="0" parTransId="{73A1C130-78F3-41C5-9358-57E470ED6746}" sibTransId="{A38569EF-D7CC-4EA0-ADB4-4EF4601D03EF}"/>
    <dgm:cxn modelId="{D4AECEAE-F0CC-4C68-B697-5BEFC5DBFCC9}" srcId="{771B6C34-57EE-4A8B-89A9-380E4A482C94}" destId="{AD46C42A-9EC0-42D6-9C97-BE1FFA8CF845}" srcOrd="21" destOrd="0" parTransId="{AA9B1B72-03B9-496A-BF33-3057218E1A0B}" sibTransId="{E7F1F3E3-FB93-49BB-A6F7-506A2208EA6F}"/>
    <dgm:cxn modelId="{879DF5B2-832D-4304-872D-03D340A4AB1C}" srcId="{771B6C34-57EE-4A8B-89A9-380E4A482C94}" destId="{417FFA02-7EFB-4B6C-B185-32174F7500FF}" srcOrd="20" destOrd="0" parTransId="{6A89D3E4-8AD4-43EA-A6F9-3C7A1E3CAA9B}" sibTransId="{8E0C87E4-F79E-473A-93D6-EF269271B7FD}"/>
    <dgm:cxn modelId="{3E83F1B3-1388-4B7F-BE59-E0A9F0122DA8}" type="presOf" srcId="{417FFA02-7EFB-4B6C-B185-32174F7500FF}" destId="{683550A7-8CB5-4F08-8CC9-C68091194F0A}" srcOrd="0" destOrd="0" presId="urn:microsoft.com/office/officeart/2008/layout/LinedList"/>
    <dgm:cxn modelId="{D13205BA-C35F-43D9-B066-2277042D513A}" type="presOf" srcId="{3C038CAA-88E4-44F7-9C13-CFBD84182F10}" destId="{ADD02BCF-599D-4EC5-8D4D-A50FA36C6884}" srcOrd="0" destOrd="0" presId="urn:microsoft.com/office/officeart/2008/layout/LinedList"/>
    <dgm:cxn modelId="{F873CBCC-52AB-45EF-8656-2DEFC68ED734}" srcId="{771B6C34-57EE-4A8B-89A9-380E4A482C94}" destId="{D9EE8C50-5FD0-428F-B6EC-0835B9F19446}" srcOrd="11" destOrd="0" parTransId="{5C476AD9-2AD1-4CF6-B937-B2A297FA54CF}" sibTransId="{4F1D2C67-9560-4813-9A64-F7F0095F991B}"/>
    <dgm:cxn modelId="{E3B18BD0-30D8-45CA-8457-5BEA203CDC2D}" type="presOf" srcId="{DDCF26C8-B0BC-4CD9-8042-84D61FFC5E87}" destId="{72A46B59-FC35-47AE-8225-02F81C7E955E}" srcOrd="0" destOrd="0" presId="urn:microsoft.com/office/officeart/2008/layout/LinedList"/>
    <dgm:cxn modelId="{F40DEAD0-AFDB-400A-A8B3-CA3B0425F936}" srcId="{771B6C34-57EE-4A8B-89A9-380E4A482C94}" destId="{8C4C1878-237B-4C5D-99DF-6D2AB223826D}" srcOrd="13" destOrd="0" parTransId="{C81E452E-6365-4445-96B3-0A3C05C2C8FA}" sibTransId="{49C7FAF4-919D-4444-8349-385CA96A027C}"/>
    <dgm:cxn modelId="{7ABFD7D2-BEB4-42D6-B7E9-855F39BA4C0C}" type="presOf" srcId="{C4A3B22F-8FDF-426D-A0FC-B2390D8DB092}" destId="{53BEDA2A-6780-4E65-83DF-11E879D82E61}" srcOrd="0" destOrd="0" presId="urn:microsoft.com/office/officeart/2008/layout/LinedList"/>
    <dgm:cxn modelId="{66ED08D7-DF36-4C20-9D3D-4ED65DE4A799}" srcId="{771B6C34-57EE-4A8B-89A9-380E4A482C94}" destId="{B62F83E1-2CD3-4C72-B76B-44D8955C03E9}" srcOrd="3" destOrd="0" parTransId="{2C874453-AB14-4BBE-8A48-06355C0AE2F3}" sibTransId="{34D55B08-3E17-47BF-912E-818610416D7B}"/>
    <dgm:cxn modelId="{4A7C4EDC-1859-41A0-BECE-3F312AA845CA}" srcId="{771B6C34-57EE-4A8B-89A9-380E4A482C94}" destId="{84292AAD-EFB9-4055-BFD1-A50A0B348BA9}" srcOrd="16" destOrd="0" parTransId="{AD6ABF8D-4C0B-4973-9A36-89333F350C9C}" sibTransId="{0935E082-F535-49EC-AA62-46AA6A287B6C}"/>
    <dgm:cxn modelId="{73DD35ED-33E5-4802-9A7B-F6175546E118}" srcId="{771B6C34-57EE-4A8B-89A9-380E4A482C94}" destId="{907DC889-E404-4BC3-954F-A9BDD92BE379}" srcOrd="9" destOrd="0" parTransId="{8AA5FD15-F7C1-4B88-A279-C1ACF9DADF54}" sibTransId="{01E4B278-87EA-400A-ABA4-E9B54B37E97D}"/>
    <dgm:cxn modelId="{DF7930FE-2B8B-401A-BE17-C93D83BE4B6B}" type="presOf" srcId="{771B6C34-57EE-4A8B-89A9-380E4A482C94}" destId="{833FCA1D-8F27-40AD-9AED-5803ED0D0C82}" srcOrd="0" destOrd="0" presId="urn:microsoft.com/office/officeart/2008/layout/LinedList"/>
    <dgm:cxn modelId="{8D4505FF-A9AD-4E53-A7F0-F6D44C808C58}" srcId="{771B6C34-57EE-4A8B-89A9-380E4A482C94}" destId="{D481582A-A5C1-43E6-9F43-561002937C43}" srcOrd="8" destOrd="0" parTransId="{EF69E6D8-448D-4609-B98D-BF1545EE72FB}" sibTransId="{AD2B74B9-C516-4D7C-8A2F-408057593483}"/>
    <dgm:cxn modelId="{E4DD8BFF-A45A-4BE0-9322-489DF3F0F0E5}" type="presOf" srcId="{02D46151-AD40-438D-B774-EE3942E0C3CD}" destId="{3FD7C0FB-92E1-42B2-B0E8-F0BB01883F2E}" srcOrd="0" destOrd="0" presId="urn:microsoft.com/office/officeart/2008/layout/LinedList"/>
    <dgm:cxn modelId="{E6F9E621-ED16-4158-9FC7-E1FBF20D06B5}" type="presParOf" srcId="{833FCA1D-8F27-40AD-9AED-5803ED0D0C82}" destId="{A3603A2B-4EA5-47A5-8873-3E65E2FADD5A}" srcOrd="0" destOrd="0" presId="urn:microsoft.com/office/officeart/2008/layout/LinedList"/>
    <dgm:cxn modelId="{D74A221B-7345-411C-A023-D4BF9CF8BF14}" type="presParOf" srcId="{833FCA1D-8F27-40AD-9AED-5803ED0D0C82}" destId="{5B0633EC-CC08-4B28-B558-D644A0B713C8}" srcOrd="1" destOrd="0" presId="urn:microsoft.com/office/officeart/2008/layout/LinedList"/>
    <dgm:cxn modelId="{1B56E94D-5972-43E0-A8A0-E7149ABC9D37}" type="presParOf" srcId="{5B0633EC-CC08-4B28-B558-D644A0B713C8}" destId="{C1AC20EF-0654-41D5-8A67-4DF6F882C095}" srcOrd="0" destOrd="0" presId="urn:microsoft.com/office/officeart/2008/layout/LinedList"/>
    <dgm:cxn modelId="{33C7583E-A7AC-4D21-999E-A0A3DCAF9E69}" type="presParOf" srcId="{5B0633EC-CC08-4B28-B558-D644A0B713C8}" destId="{48FA1F21-A049-49C4-81F7-A204D4F7760D}" srcOrd="1" destOrd="0" presId="urn:microsoft.com/office/officeart/2008/layout/LinedList"/>
    <dgm:cxn modelId="{B8B3618B-3E7C-4B7A-9812-7254B267BB8C}" type="presParOf" srcId="{833FCA1D-8F27-40AD-9AED-5803ED0D0C82}" destId="{0712B33D-EA8A-48D5-AF03-17C272AEA9DE}" srcOrd="2" destOrd="0" presId="urn:microsoft.com/office/officeart/2008/layout/LinedList"/>
    <dgm:cxn modelId="{B451F278-34A8-430B-B0EE-8698FE57B74A}" type="presParOf" srcId="{833FCA1D-8F27-40AD-9AED-5803ED0D0C82}" destId="{D9F27969-2EFA-437A-AC3A-B417CB23B08E}" srcOrd="3" destOrd="0" presId="urn:microsoft.com/office/officeart/2008/layout/LinedList"/>
    <dgm:cxn modelId="{065D66D8-4583-467A-B3DA-AA662D0D210D}" type="presParOf" srcId="{D9F27969-2EFA-437A-AC3A-B417CB23B08E}" destId="{375C9C0A-9C91-49EC-A333-7618CA3251F7}" srcOrd="0" destOrd="0" presId="urn:microsoft.com/office/officeart/2008/layout/LinedList"/>
    <dgm:cxn modelId="{37B57ECE-B7E0-49A0-893F-0BB340958B29}" type="presParOf" srcId="{D9F27969-2EFA-437A-AC3A-B417CB23B08E}" destId="{897BC37A-20D5-4444-89E1-AD023E938E36}" srcOrd="1" destOrd="0" presId="urn:microsoft.com/office/officeart/2008/layout/LinedList"/>
    <dgm:cxn modelId="{82898586-57BE-4B2C-8CE9-E6D3D65D32CD}" type="presParOf" srcId="{833FCA1D-8F27-40AD-9AED-5803ED0D0C82}" destId="{4F8A7FC3-F983-41E1-9ECF-8765101E700E}" srcOrd="4" destOrd="0" presId="urn:microsoft.com/office/officeart/2008/layout/LinedList"/>
    <dgm:cxn modelId="{269D6584-BF84-4F49-82F7-AB1D591C38BA}" type="presParOf" srcId="{833FCA1D-8F27-40AD-9AED-5803ED0D0C82}" destId="{AC5F8283-5C1B-4C58-A879-62A3A9C1F3E1}" srcOrd="5" destOrd="0" presId="urn:microsoft.com/office/officeart/2008/layout/LinedList"/>
    <dgm:cxn modelId="{1AB9C460-8606-4B3F-9D8C-AB208DA4FC00}" type="presParOf" srcId="{AC5F8283-5C1B-4C58-A879-62A3A9C1F3E1}" destId="{1B3795C9-BF21-4DA6-94BE-6B681182A0CF}" srcOrd="0" destOrd="0" presId="urn:microsoft.com/office/officeart/2008/layout/LinedList"/>
    <dgm:cxn modelId="{C98A8DB8-15B0-4BD8-A320-AF6418C94DAC}" type="presParOf" srcId="{AC5F8283-5C1B-4C58-A879-62A3A9C1F3E1}" destId="{94C027A5-0EC9-4B96-BB6C-C85CDFFA94DE}" srcOrd="1" destOrd="0" presId="urn:microsoft.com/office/officeart/2008/layout/LinedList"/>
    <dgm:cxn modelId="{89A00755-7377-48EF-8CEE-B612D2598678}" type="presParOf" srcId="{833FCA1D-8F27-40AD-9AED-5803ED0D0C82}" destId="{6082D2E8-2B84-450B-8B9C-B0E6D4B2EA2A}" srcOrd="6" destOrd="0" presId="urn:microsoft.com/office/officeart/2008/layout/LinedList"/>
    <dgm:cxn modelId="{29343034-79F0-4A58-AFE2-4ABD0B1E8FC4}" type="presParOf" srcId="{833FCA1D-8F27-40AD-9AED-5803ED0D0C82}" destId="{1FA52D3C-3DF1-4BF6-A41C-F5A64058ADB2}" srcOrd="7" destOrd="0" presId="urn:microsoft.com/office/officeart/2008/layout/LinedList"/>
    <dgm:cxn modelId="{1D7CB1B3-AFDC-46FB-923A-67122E524677}" type="presParOf" srcId="{1FA52D3C-3DF1-4BF6-A41C-F5A64058ADB2}" destId="{3C5264E7-5A98-40E4-80BA-8F9212555A62}" srcOrd="0" destOrd="0" presId="urn:microsoft.com/office/officeart/2008/layout/LinedList"/>
    <dgm:cxn modelId="{827A7B41-70D9-40EC-9CB6-E56BBF299B00}" type="presParOf" srcId="{1FA52D3C-3DF1-4BF6-A41C-F5A64058ADB2}" destId="{6D009DC3-A577-4F9F-B058-F8A3537F1065}" srcOrd="1" destOrd="0" presId="urn:microsoft.com/office/officeart/2008/layout/LinedList"/>
    <dgm:cxn modelId="{EBF20B75-F559-4E52-8132-0B2A224CFD43}" type="presParOf" srcId="{833FCA1D-8F27-40AD-9AED-5803ED0D0C82}" destId="{43254676-7C48-40DA-A347-58806C7E516B}" srcOrd="8" destOrd="0" presId="urn:microsoft.com/office/officeart/2008/layout/LinedList"/>
    <dgm:cxn modelId="{598F6A77-7F2E-44FB-B989-DC1909FBD113}" type="presParOf" srcId="{833FCA1D-8F27-40AD-9AED-5803ED0D0C82}" destId="{A2F07063-EF37-4B71-9DC3-E4E507950499}" srcOrd="9" destOrd="0" presId="urn:microsoft.com/office/officeart/2008/layout/LinedList"/>
    <dgm:cxn modelId="{AF517A0E-5D7B-47D5-89DF-9C5F53541A8F}" type="presParOf" srcId="{A2F07063-EF37-4B71-9DC3-E4E507950499}" destId="{F033387E-1C69-4C6E-BF91-1C12FE85DFAC}" srcOrd="0" destOrd="0" presId="urn:microsoft.com/office/officeart/2008/layout/LinedList"/>
    <dgm:cxn modelId="{82C88896-4933-4663-98ED-03944C687697}" type="presParOf" srcId="{A2F07063-EF37-4B71-9DC3-E4E507950499}" destId="{E735DED0-4A2D-4927-9D7C-C83678230844}" srcOrd="1" destOrd="0" presId="urn:microsoft.com/office/officeart/2008/layout/LinedList"/>
    <dgm:cxn modelId="{6462EA36-B4D4-4110-953B-B17383D768A0}" type="presParOf" srcId="{833FCA1D-8F27-40AD-9AED-5803ED0D0C82}" destId="{1491AFBE-A8B9-4CFE-8585-C0A0F88F57C0}" srcOrd="10" destOrd="0" presId="urn:microsoft.com/office/officeart/2008/layout/LinedList"/>
    <dgm:cxn modelId="{E5E9DA54-2824-4F7C-937E-733DFDC9A768}" type="presParOf" srcId="{833FCA1D-8F27-40AD-9AED-5803ED0D0C82}" destId="{1BAD4931-F749-4345-A765-D9A91FC3F130}" srcOrd="11" destOrd="0" presId="urn:microsoft.com/office/officeart/2008/layout/LinedList"/>
    <dgm:cxn modelId="{FB5B0F68-8B24-4C56-810F-E43B9D99ED66}" type="presParOf" srcId="{1BAD4931-F749-4345-A765-D9A91FC3F130}" destId="{53BEDA2A-6780-4E65-83DF-11E879D82E61}" srcOrd="0" destOrd="0" presId="urn:microsoft.com/office/officeart/2008/layout/LinedList"/>
    <dgm:cxn modelId="{BF1CEC62-D9A2-465F-A1E4-416AB412B941}" type="presParOf" srcId="{1BAD4931-F749-4345-A765-D9A91FC3F130}" destId="{CE6A4095-9A83-4F79-97D1-429C9CAF1734}" srcOrd="1" destOrd="0" presId="urn:microsoft.com/office/officeart/2008/layout/LinedList"/>
    <dgm:cxn modelId="{D00856E7-E942-4997-BC09-A8BE442FC64F}" type="presParOf" srcId="{833FCA1D-8F27-40AD-9AED-5803ED0D0C82}" destId="{9D46C531-EA53-4BB9-BBF3-6D976F5B810D}" srcOrd="12" destOrd="0" presId="urn:microsoft.com/office/officeart/2008/layout/LinedList"/>
    <dgm:cxn modelId="{8424E99F-5E74-420C-87BC-DDB306FDD950}" type="presParOf" srcId="{833FCA1D-8F27-40AD-9AED-5803ED0D0C82}" destId="{E573D3A7-EFFB-4F0D-9966-B09CE58DFBB9}" srcOrd="13" destOrd="0" presId="urn:microsoft.com/office/officeart/2008/layout/LinedList"/>
    <dgm:cxn modelId="{FC9E2819-E8DC-482D-8EC6-57D6BA6E9393}" type="presParOf" srcId="{E573D3A7-EFFB-4F0D-9966-B09CE58DFBB9}" destId="{8DAD8F55-D257-45C3-A023-3A774FE79B84}" srcOrd="0" destOrd="0" presId="urn:microsoft.com/office/officeart/2008/layout/LinedList"/>
    <dgm:cxn modelId="{9E208284-0DA0-490E-84BA-2C5B37DE1908}" type="presParOf" srcId="{E573D3A7-EFFB-4F0D-9966-B09CE58DFBB9}" destId="{03030710-D02F-428E-AC49-6D152DBCF679}" srcOrd="1" destOrd="0" presId="urn:microsoft.com/office/officeart/2008/layout/LinedList"/>
    <dgm:cxn modelId="{3F6E57A2-F899-4AAA-9EF4-C7697273C232}" type="presParOf" srcId="{833FCA1D-8F27-40AD-9AED-5803ED0D0C82}" destId="{8EBA9BC5-8B88-4E84-A218-F6AF2D1030FD}" srcOrd="14" destOrd="0" presId="urn:microsoft.com/office/officeart/2008/layout/LinedList"/>
    <dgm:cxn modelId="{38107BC9-0835-4852-8CC2-DD049F5845BE}" type="presParOf" srcId="{833FCA1D-8F27-40AD-9AED-5803ED0D0C82}" destId="{CD2A45A0-93B6-4FBD-8B41-34531BD6EE6F}" srcOrd="15" destOrd="0" presId="urn:microsoft.com/office/officeart/2008/layout/LinedList"/>
    <dgm:cxn modelId="{EA8D62F1-F7A7-4266-A8EF-4B3B9AFD531E}" type="presParOf" srcId="{CD2A45A0-93B6-4FBD-8B41-34531BD6EE6F}" destId="{87ECC06B-6569-40A5-9669-9B84BA395909}" srcOrd="0" destOrd="0" presId="urn:microsoft.com/office/officeart/2008/layout/LinedList"/>
    <dgm:cxn modelId="{30CABA84-7030-42DE-AC59-CBC9A8D5F86B}" type="presParOf" srcId="{CD2A45A0-93B6-4FBD-8B41-34531BD6EE6F}" destId="{2FB5E162-F837-4987-855D-4DE73319DC59}" srcOrd="1" destOrd="0" presId="urn:microsoft.com/office/officeart/2008/layout/LinedList"/>
    <dgm:cxn modelId="{536BC07D-6745-43A7-AC4B-A24FBB56F7E9}" type="presParOf" srcId="{833FCA1D-8F27-40AD-9AED-5803ED0D0C82}" destId="{85179C0D-5599-45BB-B265-520091E95C7E}" srcOrd="16" destOrd="0" presId="urn:microsoft.com/office/officeart/2008/layout/LinedList"/>
    <dgm:cxn modelId="{AA773647-A893-4907-8429-6A4F5F027B28}" type="presParOf" srcId="{833FCA1D-8F27-40AD-9AED-5803ED0D0C82}" destId="{0114EE81-B70A-467C-9AB2-B170271A2E93}" srcOrd="17" destOrd="0" presId="urn:microsoft.com/office/officeart/2008/layout/LinedList"/>
    <dgm:cxn modelId="{85D98E92-C958-4B07-8DE5-9B9B8B84E7C4}" type="presParOf" srcId="{0114EE81-B70A-467C-9AB2-B170271A2E93}" destId="{E9E74DCB-08C3-4827-AD32-1B97F975D264}" srcOrd="0" destOrd="0" presId="urn:microsoft.com/office/officeart/2008/layout/LinedList"/>
    <dgm:cxn modelId="{AF895A58-7C7C-4957-AEB4-07CC22697EF2}" type="presParOf" srcId="{0114EE81-B70A-467C-9AB2-B170271A2E93}" destId="{EC618006-F7FF-4097-A424-011B03C27BA7}" srcOrd="1" destOrd="0" presId="urn:microsoft.com/office/officeart/2008/layout/LinedList"/>
    <dgm:cxn modelId="{185DEDDB-D5BB-42D4-9397-8E79114C12DD}" type="presParOf" srcId="{833FCA1D-8F27-40AD-9AED-5803ED0D0C82}" destId="{C1AB250A-AE3A-4543-B2F9-27AD8932A4AA}" srcOrd="18" destOrd="0" presId="urn:microsoft.com/office/officeart/2008/layout/LinedList"/>
    <dgm:cxn modelId="{196E867F-C93E-4200-81A4-4EC1FDB2A657}" type="presParOf" srcId="{833FCA1D-8F27-40AD-9AED-5803ED0D0C82}" destId="{B8FD458A-2B66-4B3E-AE70-5CA471AFCCDA}" srcOrd="19" destOrd="0" presId="urn:microsoft.com/office/officeart/2008/layout/LinedList"/>
    <dgm:cxn modelId="{8D55D3CE-7FC6-425B-98FE-CC11B423BC73}" type="presParOf" srcId="{B8FD458A-2B66-4B3E-AE70-5CA471AFCCDA}" destId="{735618A3-76CD-4100-AD30-671AC1DC01BE}" srcOrd="0" destOrd="0" presId="urn:microsoft.com/office/officeart/2008/layout/LinedList"/>
    <dgm:cxn modelId="{EB358D64-3348-40A8-95AE-2B1482356906}" type="presParOf" srcId="{B8FD458A-2B66-4B3E-AE70-5CA471AFCCDA}" destId="{D3F29189-CD42-4142-AF36-4AA86198BBA5}" srcOrd="1" destOrd="0" presId="urn:microsoft.com/office/officeart/2008/layout/LinedList"/>
    <dgm:cxn modelId="{C549CBA7-7408-47B7-B8B7-B173727739BA}" type="presParOf" srcId="{833FCA1D-8F27-40AD-9AED-5803ED0D0C82}" destId="{1E015077-FB73-459A-A9D9-D3EAF7CFF347}" srcOrd="20" destOrd="0" presId="urn:microsoft.com/office/officeart/2008/layout/LinedList"/>
    <dgm:cxn modelId="{11B9B75E-6376-49BD-9DDA-5C76A85EB7F9}" type="presParOf" srcId="{833FCA1D-8F27-40AD-9AED-5803ED0D0C82}" destId="{5069316E-FE6F-480C-8048-877975BA407F}" srcOrd="21" destOrd="0" presId="urn:microsoft.com/office/officeart/2008/layout/LinedList"/>
    <dgm:cxn modelId="{188F79DE-BD1D-4AC9-B3AF-541F19F75B3B}" type="presParOf" srcId="{5069316E-FE6F-480C-8048-877975BA407F}" destId="{21A8E1AB-8081-4AF2-BFCA-A14F0816FA0A}" srcOrd="0" destOrd="0" presId="urn:microsoft.com/office/officeart/2008/layout/LinedList"/>
    <dgm:cxn modelId="{11CB3685-5219-49DB-A1E6-FE7CAA2FDB3B}" type="presParOf" srcId="{5069316E-FE6F-480C-8048-877975BA407F}" destId="{0C5142C8-3859-4E81-B83A-534B80614080}" srcOrd="1" destOrd="0" presId="urn:microsoft.com/office/officeart/2008/layout/LinedList"/>
    <dgm:cxn modelId="{1B34FAB0-44A6-4E30-8409-7A6BDDB6CA46}" type="presParOf" srcId="{833FCA1D-8F27-40AD-9AED-5803ED0D0C82}" destId="{B7B211DD-0FEA-4E5B-BFA3-A5E6CCA9CD18}" srcOrd="22" destOrd="0" presId="urn:microsoft.com/office/officeart/2008/layout/LinedList"/>
    <dgm:cxn modelId="{FFAB2A6C-3268-4424-9038-CCF18243FC0B}" type="presParOf" srcId="{833FCA1D-8F27-40AD-9AED-5803ED0D0C82}" destId="{19B83E4B-0F6F-4F39-9F7C-1B1228131915}" srcOrd="23" destOrd="0" presId="urn:microsoft.com/office/officeart/2008/layout/LinedList"/>
    <dgm:cxn modelId="{F6CE633A-E0DE-4048-86C5-06B349788FE3}" type="presParOf" srcId="{19B83E4B-0F6F-4F39-9F7C-1B1228131915}" destId="{F02B3386-0435-4CBE-9C9B-FC5554250E38}" srcOrd="0" destOrd="0" presId="urn:microsoft.com/office/officeart/2008/layout/LinedList"/>
    <dgm:cxn modelId="{B0D37007-4209-4561-83CC-023F512AE3A2}" type="presParOf" srcId="{19B83E4B-0F6F-4F39-9F7C-1B1228131915}" destId="{90257E29-913F-430C-B0E9-3F1BDCF7FE3C}" srcOrd="1" destOrd="0" presId="urn:microsoft.com/office/officeart/2008/layout/LinedList"/>
    <dgm:cxn modelId="{A0F1E6B0-0EB4-45F7-8EAA-2A12414E56B5}" type="presParOf" srcId="{833FCA1D-8F27-40AD-9AED-5803ED0D0C82}" destId="{AC9B6D01-0219-478A-9401-7536C1C8AECB}" srcOrd="24" destOrd="0" presId="urn:microsoft.com/office/officeart/2008/layout/LinedList"/>
    <dgm:cxn modelId="{073F3478-7ED4-4D06-A7F2-4755EBB0B5F9}" type="presParOf" srcId="{833FCA1D-8F27-40AD-9AED-5803ED0D0C82}" destId="{F4778EF3-8E47-4D14-AD1C-B8EB0B7D1EDD}" srcOrd="25" destOrd="0" presId="urn:microsoft.com/office/officeart/2008/layout/LinedList"/>
    <dgm:cxn modelId="{2F928A28-2806-4393-B7BA-6EE2250B534B}" type="presParOf" srcId="{F4778EF3-8E47-4D14-AD1C-B8EB0B7D1EDD}" destId="{29B969A1-1797-4C73-B990-AF23F5D72BD1}" srcOrd="0" destOrd="0" presId="urn:microsoft.com/office/officeart/2008/layout/LinedList"/>
    <dgm:cxn modelId="{0DA5A77C-DB9C-4CA1-89CF-7BEB240C9D9C}" type="presParOf" srcId="{F4778EF3-8E47-4D14-AD1C-B8EB0B7D1EDD}" destId="{02A78813-A865-4D65-88C1-50048A3A53BA}" srcOrd="1" destOrd="0" presId="urn:microsoft.com/office/officeart/2008/layout/LinedList"/>
    <dgm:cxn modelId="{806C1F1D-BA76-4049-B11B-7BACE061F430}" type="presParOf" srcId="{833FCA1D-8F27-40AD-9AED-5803ED0D0C82}" destId="{86F3D353-AB22-4BAF-B0D3-469C1664B7C4}" srcOrd="26" destOrd="0" presId="urn:microsoft.com/office/officeart/2008/layout/LinedList"/>
    <dgm:cxn modelId="{71001EE6-9750-4DF3-9F7E-C45847C189FB}" type="presParOf" srcId="{833FCA1D-8F27-40AD-9AED-5803ED0D0C82}" destId="{AAACE7AC-25AF-4677-AAFE-70D954875910}" srcOrd="27" destOrd="0" presId="urn:microsoft.com/office/officeart/2008/layout/LinedList"/>
    <dgm:cxn modelId="{98EA4EC5-7A38-4030-8625-9E714EBCC12A}" type="presParOf" srcId="{AAACE7AC-25AF-4677-AAFE-70D954875910}" destId="{B0DC5B5D-3EA8-45D0-866D-B42347B72EE5}" srcOrd="0" destOrd="0" presId="urn:microsoft.com/office/officeart/2008/layout/LinedList"/>
    <dgm:cxn modelId="{A7E355B3-6259-49D2-9539-07710FEBFD85}" type="presParOf" srcId="{AAACE7AC-25AF-4677-AAFE-70D954875910}" destId="{3DC2A15E-73AB-4874-B240-41997B915D70}" srcOrd="1" destOrd="0" presId="urn:microsoft.com/office/officeart/2008/layout/LinedList"/>
    <dgm:cxn modelId="{42C28924-87A5-4C9E-9EE8-BF344DEEB085}" type="presParOf" srcId="{833FCA1D-8F27-40AD-9AED-5803ED0D0C82}" destId="{F68F54FD-C6A3-4AB1-A5E0-19632C2E5218}" srcOrd="28" destOrd="0" presId="urn:microsoft.com/office/officeart/2008/layout/LinedList"/>
    <dgm:cxn modelId="{ECD35E2E-125B-4892-A1E3-F63364579AB6}" type="presParOf" srcId="{833FCA1D-8F27-40AD-9AED-5803ED0D0C82}" destId="{B7A97B6A-36F5-43D6-817F-8604CAAF4B88}" srcOrd="29" destOrd="0" presId="urn:microsoft.com/office/officeart/2008/layout/LinedList"/>
    <dgm:cxn modelId="{94830497-4AB5-4162-A0F8-8E0889E15077}" type="presParOf" srcId="{B7A97B6A-36F5-43D6-817F-8604CAAF4B88}" destId="{ADD02BCF-599D-4EC5-8D4D-A50FA36C6884}" srcOrd="0" destOrd="0" presId="urn:microsoft.com/office/officeart/2008/layout/LinedList"/>
    <dgm:cxn modelId="{FD0FB3A6-1202-4847-ABAD-A8523C21A8F9}" type="presParOf" srcId="{B7A97B6A-36F5-43D6-817F-8604CAAF4B88}" destId="{17B4167B-8AD5-474F-BF66-F9F54C911AA5}" srcOrd="1" destOrd="0" presId="urn:microsoft.com/office/officeart/2008/layout/LinedList"/>
    <dgm:cxn modelId="{4378FC57-EF0D-448C-B531-80F01C569638}" type="presParOf" srcId="{833FCA1D-8F27-40AD-9AED-5803ED0D0C82}" destId="{FE6DBA6A-9634-465C-94FB-D326EE5E5FE8}" srcOrd="30" destOrd="0" presId="urn:microsoft.com/office/officeart/2008/layout/LinedList"/>
    <dgm:cxn modelId="{0ED6A7C5-AF8C-4A24-9E18-E7C3C1C9830D}" type="presParOf" srcId="{833FCA1D-8F27-40AD-9AED-5803ED0D0C82}" destId="{2C031A32-5A93-41B4-A157-1C8DA1714DE4}" srcOrd="31" destOrd="0" presId="urn:microsoft.com/office/officeart/2008/layout/LinedList"/>
    <dgm:cxn modelId="{4C55FFB8-B1C2-442A-A1FD-DA8DB7485EF8}" type="presParOf" srcId="{2C031A32-5A93-41B4-A157-1C8DA1714DE4}" destId="{A05788C9-3CEB-459B-BAF8-34AB74EE5F7D}" srcOrd="0" destOrd="0" presId="urn:microsoft.com/office/officeart/2008/layout/LinedList"/>
    <dgm:cxn modelId="{71CEBB46-C7BA-4ACE-9CFE-953CD092BE76}" type="presParOf" srcId="{2C031A32-5A93-41B4-A157-1C8DA1714DE4}" destId="{59A1C277-3F6F-42DA-A39F-7037BB4C87FC}" srcOrd="1" destOrd="0" presId="urn:microsoft.com/office/officeart/2008/layout/LinedList"/>
    <dgm:cxn modelId="{E5EA70FA-5891-4E3C-89F7-3F812E667C67}" type="presParOf" srcId="{833FCA1D-8F27-40AD-9AED-5803ED0D0C82}" destId="{4884D1B1-DC0F-49AC-ABB1-DEC460ACF18E}" srcOrd="32" destOrd="0" presId="urn:microsoft.com/office/officeart/2008/layout/LinedList"/>
    <dgm:cxn modelId="{E6F2558A-82B3-43A1-9559-739C10E0205F}" type="presParOf" srcId="{833FCA1D-8F27-40AD-9AED-5803ED0D0C82}" destId="{AF6A1562-85CB-4A30-910D-2D170B9D1176}" srcOrd="33" destOrd="0" presId="urn:microsoft.com/office/officeart/2008/layout/LinedList"/>
    <dgm:cxn modelId="{64A477AC-E2FE-4DF2-8E19-3E1C5489D957}" type="presParOf" srcId="{AF6A1562-85CB-4A30-910D-2D170B9D1176}" destId="{BF3A3BFF-B278-47C0-9F99-03CA83D3762E}" srcOrd="0" destOrd="0" presId="urn:microsoft.com/office/officeart/2008/layout/LinedList"/>
    <dgm:cxn modelId="{693146E0-335C-450C-A44C-62591CE73320}" type="presParOf" srcId="{AF6A1562-85CB-4A30-910D-2D170B9D1176}" destId="{BBC3A812-B274-48B1-8153-58F2B8ABFB93}" srcOrd="1" destOrd="0" presId="urn:microsoft.com/office/officeart/2008/layout/LinedList"/>
    <dgm:cxn modelId="{1E28D54A-20CE-4D2A-B893-FC0C5718B520}" type="presParOf" srcId="{833FCA1D-8F27-40AD-9AED-5803ED0D0C82}" destId="{BC62F511-28E1-413A-8ED4-F2F275DD473D}" srcOrd="34" destOrd="0" presId="urn:microsoft.com/office/officeart/2008/layout/LinedList"/>
    <dgm:cxn modelId="{EA7B1EDB-AA0C-4ABB-B189-FE341436E6B4}" type="presParOf" srcId="{833FCA1D-8F27-40AD-9AED-5803ED0D0C82}" destId="{7ED40AEC-6371-4DF0-87BF-E0BFEDE0A511}" srcOrd="35" destOrd="0" presId="urn:microsoft.com/office/officeart/2008/layout/LinedList"/>
    <dgm:cxn modelId="{289A2EED-F01E-414E-BE7F-C5D3B7DF6993}" type="presParOf" srcId="{7ED40AEC-6371-4DF0-87BF-E0BFEDE0A511}" destId="{8B26B2D0-7CC5-46C6-93A0-38CAADD3F914}" srcOrd="0" destOrd="0" presId="urn:microsoft.com/office/officeart/2008/layout/LinedList"/>
    <dgm:cxn modelId="{25CC02F7-FAEF-436B-8C63-8F0DA408D9C7}" type="presParOf" srcId="{7ED40AEC-6371-4DF0-87BF-E0BFEDE0A511}" destId="{BF750B1B-C96D-4FF2-AE25-8D9C02683AED}" srcOrd="1" destOrd="0" presId="urn:microsoft.com/office/officeart/2008/layout/LinedList"/>
    <dgm:cxn modelId="{12A230B8-2861-4749-AB3D-3A4B2D9B978C}" type="presParOf" srcId="{833FCA1D-8F27-40AD-9AED-5803ED0D0C82}" destId="{D8A4DD62-9765-4F15-A2B6-0585D4EE2E98}" srcOrd="36" destOrd="0" presId="urn:microsoft.com/office/officeart/2008/layout/LinedList"/>
    <dgm:cxn modelId="{DA36F564-AC48-4041-A4D7-C646C3ACDCB7}" type="presParOf" srcId="{833FCA1D-8F27-40AD-9AED-5803ED0D0C82}" destId="{E7A69D64-EBA3-474C-843E-FD3637B8881A}" srcOrd="37" destOrd="0" presId="urn:microsoft.com/office/officeart/2008/layout/LinedList"/>
    <dgm:cxn modelId="{4D4C609B-A350-4543-8F8B-C82A0514E14D}" type="presParOf" srcId="{E7A69D64-EBA3-474C-843E-FD3637B8881A}" destId="{72A46B59-FC35-47AE-8225-02F81C7E955E}" srcOrd="0" destOrd="0" presId="urn:microsoft.com/office/officeart/2008/layout/LinedList"/>
    <dgm:cxn modelId="{5905C71E-F6A9-4587-A5DC-D6D53C7D5F07}" type="presParOf" srcId="{E7A69D64-EBA3-474C-843E-FD3637B8881A}" destId="{68460B81-B8E5-4422-B74B-67EC42C150A5}" srcOrd="1" destOrd="0" presId="urn:microsoft.com/office/officeart/2008/layout/LinedList"/>
    <dgm:cxn modelId="{CEEE392F-F520-4814-8210-C8EF24C8722B}" type="presParOf" srcId="{833FCA1D-8F27-40AD-9AED-5803ED0D0C82}" destId="{CAF748BE-110D-4594-8175-304426BC600C}" srcOrd="38" destOrd="0" presId="urn:microsoft.com/office/officeart/2008/layout/LinedList"/>
    <dgm:cxn modelId="{733DBF5A-734C-4813-87DA-8A50592CB26C}" type="presParOf" srcId="{833FCA1D-8F27-40AD-9AED-5803ED0D0C82}" destId="{9C50FB6E-9204-4AD0-914B-5CD777D48E56}" srcOrd="39" destOrd="0" presId="urn:microsoft.com/office/officeart/2008/layout/LinedList"/>
    <dgm:cxn modelId="{142B26F8-CA67-41BF-AB03-D603FAA90F72}" type="presParOf" srcId="{9C50FB6E-9204-4AD0-914B-5CD777D48E56}" destId="{411E1025-0494-4562-9689-27F87572AAA3}" srcOrd="0" destOrd="0" presId="urn:microsoft.com/office/officeart/2008/layout/LinedList"/>
    <dgm:cxn modelId="{615623FE-8A6C-494A-9AB6-CD608027689C}" type="presParOf" srcId="{9C50FB6E-9204-4AD0-914B-5CD777D48E56}" destId="{631CDCFD-176C-43E8-A826-B7930EEB0046}" srcOrd="1" destOrd="0" presId="urn:microsoft.com/office/officeart/2008/layout/LinedList"/>
    <dgm:cxn modelId="{DCA7C344-3F63-479B-88F1-838CD54C6A6F}" type="presParOf" srcId="{833FCA1D-8F27-40AD-9AED-5803ED0D0C82}" destId="{E2685901-79E4-4628-AF12-82606A3DD0EF}" srcOrd="40" destOrd="0" presId="urn:microsoft.com/office/officeart/2008/layout/LinedList"/>
    <dgm:cxn modelId="{647C55D0-B77F-480A-B0BF-EE482DF7103D}" type="presParOf" srcId="{833FCA1D-8F27-40AD-9AED-5803ED0D0C82}" destId="{C53C473F-0C77-420D-8F93-E6934822ED3D}" srcOrd="41" destOrd="0" presId="urn:microsoft.com/office/officeart/2008/layout/LinedList"/>
    <dgm:cxn modelId="{DBDD2ABD-2C9F-4268-A8C6-4289269EEB6A}" type="presParOf" srcId="{C53C473F-0C77-420D-8F93-E6934822ED3D}" destId="{683550A7-8CB5-4F08-8CC9-C68091194F0A}" srcOrd="0" destOrd="0" presId="urn:microsoft.com/office/officeart/2008/layout/LinedList"/>
    <dgm:cxn modelId="{3808FFF6-5F28-4B3A-88C4-836EB538B162}" type="presParOf" srcId="{C53C473F-0C77-420D-8F93-E6934822ED3D}" destId="{2552E648-EF36-4C5F-9684-1D56BFFDB967}" srcOrd="1" destOrd="0" presId="urn:microsoft.com/office/officeart/2008/layout/LinedList"/>
    <dgm:cxn modelId="{3B6A503B-2702-4331-AB66-D5D2F8157047}" type="presParOf" srcId="{833FCA1D-8F27-40AD-9AED-5803ED0D0C82}" destId="{C71E0C01-76BA-498D-9AF4-9E5A7F91CE2F}" srcOrd="42" destOrd="0" presId="urn:microsoft.com/office/officeart/2008/layout/LinedList"/>
    <dgm:cxn modelId="{75152942-4388-4C80-BED8-7ECB27ECC1EC}" type="presParOf" srcId="{833FCA1D-8F27-40AD-9AED-5803ED0D0C82}" destId="{0D46DB8B-A967-41D6-BB63-9B67C3530EBD}" srcOrd="43" destOrd="0" presId="urn:microsoft.com/office/officeart/2008/layout/LinedList"/>
    <dgm:cxn modelId="{5E9A608A-ED3A-414B-B791-A79872EE8459}" type="presParOf" srcId="{0D46DB8B-A967-41D6-BB63-9B67C3530EBD}" destId="{637DEFE3-1069-4C40-8D28-1DF0C51D1514}" srcOrd="0" destOrd="0" presId="urn:microsoft.com/office/officeart/2008/layout/LinedList"/>
    <dgm:cxn modelId="{3392C0DD-C8E5-48B0-A00F-B9343DBF9194}" type="presParOf" srcId="{0D46DB8B-A967-41D6-BB63-9B67C3530EBD}" destId="{3DA6C8DA-EB23-4D58-954F-2BABB13D02E0}" srcOrd="1" destOrd="0" presId="urn:microsoft.com/office/officeart/2008/layout/LinedList"/>
    <dgm:cxn modelId="{5091104E-C491-4541-BB95-CE3E01DB9332}" type="presParOf" srcId="{833FCA1D-8F27-40AD-9AED-5803ED0D0C82}" destId="{4FB31A79-B235-45D4-ACB2-0A5C9EB628B3}" srcOrd="44" destOrd="0" presId="urn:microsoft.com/office/officeart/2008/layout/LinedList"/>
    <dgm:cxn modelId="{CED7A2A2-6C40-4216-BBF0-A7DBE7543F58}" type="presParOf" srcId="{833FCA1D-8F27-40AD-9AED-5803ED0D0C82}" destId="{80581739-7FB3-4170-A8B8-7FDC5942578C}" srcOrd="45" destOrd="0" presId="urn:microsoft.com/office/officeart/2008/layout/LinedList"/>
    <dgm:cxn modelId="{37EE3BC9-71F3-4184-A541-251343FE520E}" type="presParOf" srcId="{80581739-7FB3-4170-A8B8-7FDC5942578C}" destId="{7FF4442B-F010-4361-9FCC-6279424BCE5A}" srcOrd="0" destOrd="0" presId="urn:microsoft.com/office/officeart/2008/layout/LinedList"/>
    <dgm:cxn modelId="{909295DD-998B-4C38-BB53-82ACC797A93A}" type="presParOf" srcId="{80581739-7FB3-4170-A8B8-7FDC5942578C}" destId="{9790F908-D179-40D3-B3EF-E123268C7453}" srcOrd="1" destOrd="0" presId="urn:microsoft.com/office/officeart/2008/layout/LinedList"/>
    <dgm:cxn modelId="{9FF7DD4E-FA40-4F08-A4D8-0690CD4AC993}" type="presParOf" srcId="{833FCA1D-8F27-40AD-9AED-5803ED0D0C82}" destId="{D105EC0D-5BFC-448D-BC2B-8C769189D6C6}" srcOrd="46" destOrd="0" presId="urn:microsoft.com/office/officeart/2008/layout/LinedList"/>
    <dgm:cxn modelId="{3B24292D-F8AF-49A0-9ECE-B51535E5471F}" type="presParOf" srcId="{833FCA1D-8F27-40AD-9AED-5803ED0D0C82}" destId="{48E8AFEA-9EB2-43C8-9AC9-DC6B8D22E2FD}" srcOrd="47" destOrd="0" presId="urn:microsoft.com/office/officeart/2008/layout/LinedList"/>
    <dgm:cxn modelId="{832F4FD2-B05E-4FBF-A920-42B31E526C66}" type="presParOf" srcId="{48E8AFEA-9EB2-43C8-9AC9-DC6B8D22E2FD}" destId="{3FD7C0FB-92E1-42B2-B0E8-F0BB01883F2E}" srcOrd="0" destOrd="0" presId="urn:microsoft.com/office/officeart/2008/layout/LinedList"/>
    <dgm:cxn modelId="{91DD5AE0-C522-4299-AF39-2352AFCAB51E}" type="presParOf" srcId="{48E8AFEA-9EB2-43C8-9AC9-DC6B8D22E2FD}" destId="{60A4C98C-80D1-4AC2-81AB-4B636EA0FE88}" srcOrd="1" destOrd="0" presId="urn:microsoft.com/office/officeart/2008/layout/LinedList"/>
    <dgm:cxn modelId="{5E5BF36D-5850-41A1-9891-4995C35F6A80}" type="presParOf" srcId="{833FCA1D-8F27-40AD-9AED-5803ED0D0C82}" destId="{7737BDF9-BFAF-4ACF-A4ED-F898B91B4A20}" srcOrd="48" destOrd="0" presId="urn:microsoft.com/office/officeart/2008/layout/LinedList"/>
    <dgm:cxn modelId="{AC8660CA-E574-4E61-8FC3-898C66D9EAFB}" type="presParOf" srcId="{833FCA1D-8F27-40AD-9AED-5803ED0D0C82}" destId="{20864EBB-84D2-458E-9ED7-3D36B2C86B2D}" srcOrd="49" destOrd="0" presId="urn:microsoft.com/office/officeart/2008/layout/LinedList"/>
    <dgm:cxn modelId="{27E07C76-8D80-422F-A5A5-676F0F3FAF33}" type="presParOf" srcId="{20864EBB-84D2-458E-9ED7-3D36B2C86B2D}" destId="{365EF4D2-A8DA-4D36-B7E1-BA3DB9BE9FB2}" srcOrd="0" destOrd="0" presId="urn:microsoft.com/office/officeart/2008/layout/LinedList"/>
    <dgm:cxn modelId="{278A14C0-1273-4219-B910-708D9D88F69C}" type="presParOf" srcId="{20864EBB-84D2-458E-9ED7-3D36B2C86B2D}" destId="{7A33A9D6-81DD-41A0-AD1A-094F13DDEE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03A2B-4EA5-47A5-8873-3E65E2FADD5A}">
      <dsp:nvSpPr>
        <dsp:cNvPr id="0" name=""/>
        <dsp:cNvSpPr/>
      </dsp:nvSpPr>
      <dsp:spPr>
        <a:xfrm>
          <a:off x="0" y="15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C20EF-0654-41D5-8A67-4DF6F882C095}">
      <dsp:nvSpPr>
        <dsp:cNvPr id="0" name=""/>
        <dsp:cNvSpPr/>
      </dsp:nvSpPr>
      <dsp:spPr>
        <a:xfrm>
          <a:off x="0" y="1579"/>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/data/gtfs/agency.txt - From GTFS dataset</a:t>
          </a:r>
        </a:p>
      </dsp:txBody>
      <dsp:txXfrm>
        <a:off x="0" y="1579"/>
        <a:ext cx="10515600" cy="229832"/>
      </dsp:txXfrm>
    </dsp:sp>
    <dsp:sp modelId="{0712B33D-EA8A-48D5-AF03-17C272AEA9DE}">
      <dsp:nvSpPr>
        <dsp:cNvPr id="0" name=""/>
        <dsp:cNvSpPr/>
      </dsp:nvSpPr>
      <dsp:spPr>
        <a:xfrm>
          <a:off x="0" y="23141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C9C0A-9C91-49EC-A333-7618CA3251F7}">
      <dsp:nvSpPr>
        <dsp:cNvPr id="0" name=""/>
        <dsp:cNvSpPr/>
      </dsp:nvSpPr>
      <dsp:spPr>
        <a:xfrm>
          <a:off x="0" y="23141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/data/gtfs/calendar_dates.txt - From GTFS dataset</a:t>
          </a:r>
        </a:p>
      </dsp:txBody>
      <dsp:txXfrm>
        <a:off x="0" y="231411"/>
        <a:ext cx="10515600" cy="229832"/>
      </dsp:txXfrm>
    </dsp:sp>
    <dsp:sp modelId="{4F8A7FC3-F983-41E1-9ECF-8765101E700E}">
      <dsp:nvSpPr>
        <dsp:cNvPr id="0" name=""/>
        <dsp:cNvSpPr/>
      </dsp:nvSpPr>
      <dsp:spPr>
        <a:xfrm>
          <a:off x="0" y="4612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795C9-BF21-4DA6-94BE-6B681182A0CF}">
      <dsp:nvSpPr>
        <dsp:cNvPr id="0" name=""/>
        <dsp:cNvSpPr/>
      </dsp:nvSpPr>
      <dsp:spPr>
        <a:xfrm>
          <a:off x="0" y="46124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/data/gtfs/calendar.txt - From GTFS dataset</a:t>
          </a:r>
        </a:p>
      </dsp:txBody>
      <dsp:txXfrm>
        <a:off x="0" y="461244"/>
        <a:ext cx="10515600" cy="229832"/>
      </dsp:txXfrm>
    </dsp:sp>
    <dsp:sp modelId="{6082D2E8-2B84-450B-8B9C-B0E6D4B2EA2A}">
      <dsp:nvSpPr>
        <dsp:cNvPr id="0" name=""/>
        <dsp:cNvSpPr/>
      </dsp:nvSpPr>
      <dsp:spPr>
        <a:xfrm>
          <a:off x="0" y="6910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264E7-5A98-40E4-80BA-8F9212555A62}">
      <dsp:nvSpPr>
        <dsp:cNvPr id="0" name=""/>
        <dsp:cNvSpPr/>
      </dsp:nvSpPr>
      <dsp:spPr>
        <a:xfrm>
          <a:off x="0" y="69107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/data/gtfs/fare_attributes.txt - From GTFS dataset</a:t>
          </a:r>
        </a:p>
      </dsp:txBody>
      <dsp:txXfrm>
        <a:off x="0" y="691077"/>
        <a:ext cx="10515600" cy="229832"/>
      </dsp:txXfrm>
    </dsp:sp>
    <dsp:sp modelId="{43254676-7C48-40DA-A347-58806C7E516B}">
      <dsp:nvSpPr>
        <dsp:cNvPr id="0" name=""/>
        <dsp:cNvSpPr/>
      </dsp:nvSpPr>
      <dsp:spPr>
        <a:xfrm>
          <a:off x="0" y="92091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3387E-1C69-4C6E-BF91-1C12FE85DFAC}">
      <dsp:nvSpPr>
        <dsp:cNvPr id="0" name=""/>
        <dsp:cNvSpPr/>
      </dsp:nvSpPr>
      <dsp:spPr>
        <a:xfrm>
          <a:off x="0" y="92091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/data/gtfs/fare_rules.txt - From GTFS dataset</a:t>
          </a:r>
        </a:p>
      </dsp:txBody>
      <dsp:txXfrm>
        <a:off x="0" y="920910"/>
        <a:ext cx="10515600" cy="229832"/>
      </dsp:txXfrm>
    </dsp:sp>
    <dsp:sp modelId="{1491AFBE-A8B9-4CFE-8585-C0A0F88F57C0}">
      <dsp:nvSpPr>
        <dsp:cNvPr id="0" name=""/>
        <dsp:cNvSpPr/>
      </dsp:nvSpPr>
      <dsp:spPr>
        <a:xfrm>
          <a:off x="0" y="11507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EDA2A-6780-4E65-83DF-11E879D82E61}">
      <dsp:nvSpPr>
        <dsp:cNvPr id="0" name=""/>
        <dsp:cNvSpPr/>
      </dsp:nvSpPr>
      <dsp:spPr>
        <a:xfrm>
          <a:off x="0" y="1150743"/>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/data/gtfs/feed_info.txt - From GTFS dataset</a:t>
          </a:r>
        </a:p>
      </dsp:txBody>
      <dsp:txXfrm>
        <a:off x="0" y="1150743"/>
        <a:ext cx="10515600" cy="229832"/>
      </dsp:txXfrm>
    </dsp:sp>
    <dsp:sp modelId="{9D46C531-EA53-4BB9-BBF3-6D976F5B810D}">
      <dsp:nvSpPr>
        <dsp:cNvPr id="0" name=""/>
        <dsp:cNvSpPr/>
      </dsp:nvSpPr>
      <dsp:spPr>
        <a:xfrm>
          <a:off x="0" y="13805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D8F55-D257-45C3-A023-3A774FE79B84}">
      <dsp:nvSpPr>
        <dsp:cNvPr id="0" name=""/>
        <dsp:cNvSpPr/>
      </dsp:nvSpPr>
      <dsp:spPr>
        <a:xfrm>
          <a:off x="0" y="1380576"/>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/data/gtfs/linked_datasets.txt - From GTFS dataset</a:t>
          </a:r>
        </a:p>
      </dsp:txBody>
      <dsp:txXfrm>
        <a:off x="0" y="1380576"/>
        <a:ext cx="10515600" cy="229832"/>
      </dsp:txXfrm>
    </dsp:sp>
    <dsp:sp modelId="{8EBA9BC5-8B88-4E84-A218-F6AF2D1030FD}">
      <dsp:nvSpPr>
        <dsp:cNvPr id="0" name=""/>
        <dsp:cNvSpPr/>
      </dsp:nvSpPr>
      <dsp:spPr>
        <a:xfrm>
          <a:off x="0" y="16104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CC06B-6569-40A5-9669-9B84BA395909}">
      <dsp:nvSpPr>
        <dsp:cNvPr id="0" name=""/>
        <dsp:cNvSpPr/>
      </dsp:nvSpPr>
      <dsp:spPr>
        <a:xfrm>
          <a:off x="0" y="161040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/data/gtfs/route_directions.txt - From GTFS dataset</a:t>
          </a:r>
        </a:p>
      </dsp:txBody>
      <dsp:txXfrm>
        <a:off x="0" y="1610408"/>
        <a:ext cx="10515600" cy="229832"/>
      </dsp:txXfrm>
    </dsp:sp>
    <dsp:sp modelId="{85179C0D-5599-45BB-B265-520091E95C7E}">
      <dsp:nvSpPr>
        <dsp:cNvPr id="0" name=""/>
        <dsp:cNvSpPr/>
      </dsp:nvSpPr>
      <dsp:spPr>
        <a:xfrm>
          <a:off x="0" y="18402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74DCB-08C3-4827-AD32-1B97F975D264}">
      <dsp:nvSpPr>
        <dsp:cNvPr id="0" name=""/>
        <dsp:cNvSpPr/>
      </dsp:nvSpPr>
      <dsp:spPr>
        <a:xfrm>
          <a:off x="0" y="184024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/data/gtfs/routes.txt - From GTFS dataset</a:t>
          </a:r>
        </a:p>
      </dsp:txBody>
      <dsp:txXfrm>
        <a:off x="0" y="1840241"/>
        <a:ext cx="10515600" cy="229832"/>
      </dsp:txXfrm>
    </dsp:sp>
    <dsp:sp modelId="{C1AB250A-AE3A-4543-B2F9-27AD8932A4AA}">
      <dsp:nvSpPr>
        <dsp:cNvPr id="0" name=""/>
        <dsp:cNvSpPr/>
      </dsp:nvSpPr>
      <dsp:spPr>
        <a:xfrm>
          <a:off x="0" y="20700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618A3-76CD-4100-AD30-671AC1DC01BE}">
      <dsp:nvSpPr>
        <dsp:cNvPr id="0" name=""/>
        <dsp:cNvSpPr/>
      </dsp:nvSpPr>
      <dsp:spPr>
        <a:xfrm>
          <a:off x="0" y="207007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/data/gtfs/shapes.txt - From GTFS dataset</a:t>
          </a:r>
        </a:p>
      </dsp:txBody>
      <dsp:txXfrm>
        <a:off x="0" y="2070074"/>
        <a:ext cx="10515600" cy="229832"/>
      </dsp:txXfrm>
    </dsp:sp>
    <dsp:sp modelId="{1E015077-FB73-459A-A9D9-D3EAF7CFF347}">
      <dsp:nvSpPr>
        <dsp:cNvPr id="0" name=""/>
        <dsp:cNvSpPr/>
      </dsp:nvSpPr>
      <dsp:spPr>
        <a:xfrm>
          <a:off x="0" y="229990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8E1AB-8081-4AF2-BFCA-A14F0816FA0A}">
      <dsp:nvSpPr>
        <dsp:cNvPr id="0" name=""/>
        <dsp:cNvSpPr/>
      </dsp:nvSpPr>
      <dsp:spPr>
        <a:xfrm>
          <a:off x="0" y="229990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/data/gtfs/stop_features.txt - From GTFS dataset</a:t>
          </a:r>
        </a:p>
      </dsp:txBody>
      <dsp:txXfrm>
        <a:off x="0" y="2299907"/>
        <a:ext cx="10515600" cy="229832"/>
      </dsp:txXfrm>
    </dsp:sp>
    <dsp:sp modelId="{B7B211DD-0FEA-4E5B-BFA3-A5E6CCA9CD18}">
      <dsp:nvSpPr>
        <dsp:cNvPr id="0" name=""/>
        <dsp:cNvSpPr/>
      </dsp:nvSpPr>
      <dsp:spPr>
        <a:xfrm>
          <a:off x="0" y="252974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B3386-0435-4CBE-9C9B-FC5554250E38}">
      <dsp:nvSpPr>
        <dsp:cNvPr id="0" name=""/>
        <dsp:cNvSpPr/>
      </dsp:nvSpPr>
      <dsp:spPr>
        <a:xfrm>
          <a:off x="0" y="252974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/data/gtfs/stop_times.txt - From GTFS dataset</a:t>
          </a:r>
        </a:p>
      </dsp:txBody>
      <dsp:txXfrm>
        <a:off x="0" y="2529740"/>
        <a:ext cx="10515600" cy="229832"/>
      </dsp:txXfrm>
    </dsp:sp>
    <dsp:sp modelId="{AC9B6D01-0219-478A-9401-7536C1C8AECB}">
      <dsp:nvSpPr>
        <dsp:cNvPr id="0" name=""/>
        <dsp:cNvSpPr/>
      </dsp:nvSpPr>
      <dsp:spPr>
        <a:xfrm>
          <a:off x="0" y="275957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969A1-1797-4C73-B990-AF23F5D72BD1}">
      <dsp:nvSpPr>
        <dsp:cNvPr id="0" name=""/>
        <dsp:cNvSpPr/>
      </dsp:nvSpPr>
      <dsp:spPr>
        <a:xfrm>
          <a:off x="0" y="2759573"/>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/data/gtfs/stops.txt - From GTFS dataset</a:t>
          </a:r>
        </a:p>
      </dsp:txBody>
      <dsp:txXfrm>
        <a:off x="0" y="2759573"/>
        <a:ext cx="10515600" cy="229832"/>
      </dsp:txXfrm>
    </dsp:sp>
    <dsp:sp modelId="{86F3D353-AB22-4BAF-B0D3-469C1664B7C4}">
      <dsp:nvSpPr>
        <dsp:cNvPr id="0" name=""/>
        <dsp:cNvSpPr/>
      </dsp:nvSpPr>
      <dsp:spPr>
        <a:xfrm>
          <a:off x="0" y="298940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C5B5D-3EA8-45D0-866D-B42347B72EE5}">
      <dsp:nvSpPr>
        <dsp:cNvPr id="0" name=""/>
        <dsp:cNvSpPr/>
      </dsp:nvSpPr>
      <dsp:spPr>
        <a:xfrm>
          <a:off x="0" y="2989405"/>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/data/gtfs/transfers.txt - From GTFS dataset</a:t>
          </a:r>
        </a:p>
      </dsp:txBody>
      <dsp:txXfrm>
        <a:off x="0" y="2989405"/>
        <a:ext cx="10515600" cy="229832"/>
      </dsp:txXfrm>
    </dsp:sp>
    <dsp:sp modelId="{F68F54FD-C6A3-4AB1-A5E0-19632C2E5218}">
      <dsp:nvSpPr>
        <dsp:cNvPr id="0" name=""/>
        <dsp:cNvSpPr/>
      </dsp:nvSpPr>
      <dsp:spPr>
        <a:xfrm>
          <a:off x="0" y="321923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02BCF-599D-4EC5-8D4D-A50FA36C6884}">
      <dsp:nvSpPr>
        <dsp:cNvPr id="0" name=""/>
        <dsp:cNvSpPr/>
      </dsp:nvSpPr>
      <dsp:spPr>
        <a:xfrm>
          <a:off x="0" y="321923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/data/gtfs/trips.txt - From GTFS dataset</a:t>
          </a:r>
        </a:p>
      </dsp:txBody>
      <dsp:txXfrm>
        <a:off x="0" y="3219238"/>
        <a:ext cx="10515600" cy="229832"/>
      </dsp:txXfrm>
    </dsp:sp>
    <dsp:sp modelId="{FE6DBA6A-9634-465C-94FB-D326EE5E5FE8}">
      <dsp:nvSpPr>
        <dsp:cNvPr id="0" name=""/>
        <dsp:cNvSpPr/>
      </dsp:nvSpPr>
      <dsp:spPr>
        <a:xfrm>
          <a:off x="0" y="344907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788C9-3CEB-459B-BAF8-34AB74EE5F7D}">
      <dsp:nvSpPr>
        <dsp:cNvPr id="0" name=""/>
        <dsp:cNvSpPr/>
      </dsp:nvSpPr>
      <dsp:spPr>
        <a:xfrm>
          <a:off x="0" y="344907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/data/DATA.md - Description and profile of the GTFS dataset</a:t>
          </a:r>
        </a:p>
      </dsp:txBody>
      <dsp:txXfrm>
        <a:off x="0" y="3449071"/>
        <a:ext cx="10515600" cy="229832"/>
      </dsp:txXfrm>
    </dsp:sp>
    <dsp:sp modelId="{4884D1B1-DC0F-49AC-ABB1-DEC460ACF18E}">
      <dsp:nvSpPr>
        <dsp:cNvPr id="0" name=""/>
        <dsp:cNvSpPr/>
      </dsp:nvSpPr>
      <dsp:spPr>
        <a:xfrm>
          <a:off x="0" y="36789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A3BFF-B278-47C0-9F99-03CA83D3762E}">
      <dsp:nvSpPr>
        <dsp:cNvPr id="0" name=""/>
        <dsp:cNvSpPr/>
      </dsp:nvSpPr>
      <dsp:spPr>
        <a:xfrm>
          <a:off x="0" y="367890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/scripts/createdatabase.py - Creates database, appends documents, creates design document, creates views</a:t>
          </a:r>
        </a:p>
      </dsp:txBody>
      <dsp:txXfrm>
        <a:off x="0" y="3678904"/>
        <a:ext cx="10515600" cy="229832"/>
      </dsp:txXfrm>
    </dsp:sp>
    <dsp:sp modelId="{BC62F511-28E1-413A-8ED4-F2F275DD473D}">
      <dsp:nvSpPr>
        <dsp:cNvPr id="0" name=""/>
        <dsp:cNvSpPr/>
      </dsp:nvSpPr>
      <dsp:spPr>
        <a:xfrm>
          <a:off x="0" y="390873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6B2D0-7CC5-46C6-93A0-38CAADD3F914}">
      <dsp:nvSpPr>
        <dsp:cNvPr id="0" name=""/>
        <dsp:cNvSpPr/>
      </dsp:nvSpPr>
      <dsp:spPr>
        <a:xfrm>
          <a:off x="0" y="390873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/scripts/resetdatabase.py - Deletes database</a:t>
          </a:r>
        </a:p>
      </dsp:txBody>
      <dsp:txXfrm>
        <a:off x="0" y="3908737"/>
        <a:ext cx="10515600" cy="229832"/>
      </dsp:txXfrm>
    </dsp:sp>
    <dsp:sp modelId="{D8A4DD62-9765-4F15-A2B6-0585D4EE2E98}">
      <dsp:nvSpPr>
        <dsp:cNvPr id="0" name=""/>
        <dsp:cNvSpPr/>
      </dsp:nvSpPr>
      <dsp:spPr>
        <a:xfrm>
          <a:off x="0" y="41385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46B59-FC35-47AE-8225-02F81C7E955E}">
      <dsp:nvSpPr>
        <dsp:cNvPr id="0" name=""/>
        <dsp:cNvSpPr/>
      </dsp:nvSpPr>
      <dsp:spPr>
        <a:xfrm>
          <a:off x="0" y="413857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/scripts/runqueries.py - Combines client code and view calls to answer the three questions</a:t>
          </a:r>
        </a:p>
      </dsp:txBody>
      <dsp:txXfrm>
        <a:off x="0" y="4138570"/>
        <a:ext cx="10515600" cy="229832"/>
      </dsp:txXfrm>
    </dsp:sp>
    <dsp:sp modelId="{CAF748BE-110D-4594-8175-304426BC600C}">
      <dsp:nvSpPr>
        <dsp:cNvPr id="0" name=""/>
        <dsp:cNvSpPr/>
      </dsp:nvSpPr>
      <dsp:spPr>
        <a:xfrm>
          <a:off x="0" y="43684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E1025-0494-4562-9689-27F87572AAA3}">
      <dsp:nvSpPr>
        <dsp:cNvPr id="0" name=""/>
        <dsp:cNvSpPr/>
      </dsp:nvSpPr>
      <dsp:spPr>
        <a:xfrm>
          <a:off x="0" y="4368402"/>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.gitignore - Excludes data and credentials files (.txt)</a:t>
          </a:r>
        </a:p>
      </dsp:txBody>
      <dsp:txXfrm>
        <a:off x="0" y="4368402"/>
        <a:ext cx="10515600" cy="229832"/>
      </dsp:txXfrm>
    </dsp:sp>
    <dsp:sp modelId="{E2685901-79E4-4628-AF12-82606A3DD0EF}">
      <dsp:nvSpPr>
        <dsp:cNvPr id="0" name=""/>
        <dsp:cNvSpPr/>
      </dsp:nvSpPr>
      <dsp:spPr>
        <a:xfrm>
          <a:off x="0" y="459823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550A7-8CB5-4F08-8CC9-C68091194F0A}">
      <dsp:nvSpPr>
        <dsp:cNvPr id="0" name=""/>
        <dsp:cNvSpPr/>
      </dsp:nvSpPr>
      <dsp:spPr>
        <a:xfrm>
          <a:off x="0" y="4598235"/>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CouchDBInvestigation.pdf - High level overview of Apache CouchDB</a:t>
          </a:r>
        </a:p>
      </dsp:txBody>
      <dsp:txXfrm>
        <a:off x="0" y="4598235"/>
        <a:ext cx="10515600" cy="229832"/>
      </dsp:txXfrm>
    </dsp:sp>
    <dsp:sp modelId="{C71E0C01-76BA-498D-9AF4-9E5A7F91CE2F}">
      <dsp:nvSpPr>
        <dsp:cNvPr id="0" name=""/>
        <dsp:cNvSpPr/>
      </dsp:nvSpPr>
      <dsp:spPr>
        <a:xfrm>
          <a:off x="0" y="48280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DEFE3-1069-4C40-8D28-1DF0C51D1514}">
      <dsp:nvSpPr>
        <dsp:cNvPr id="0" name=""/>
        <dsp:cNvSpPr/>
      </dsp:nvSpPr>
      <dsp:spPr>
        <a:xfrm>
          <a:off x="0" y="482806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credentials.txt (hidden) - Contains username, password, port, and ip for the couchDB server</a:t>
          </a:r>
        </a:p>
      </dsp:txBody>
      <dsp:txXfrm>
        <a:off x="0" y="4828068"/>
        <a:ext cx="10515600" cy="229832"/>
      </dsp:txXfrm>
    </dsp:sp>
    <dsp:sp modelId="{4FB31A79-B235-45D4-ACB2-0A5C9EB628B3}">
      <dsp:nvSpPr>
        <dsp:cNvPr id="0" name=""/>
        <dsp:cNvSpPr/>
      </dsp:nvSpPr>
      <dsp:spPr>
        <a:xfrm>
          <a:off x="0" y="50579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442B-F010-4361-9FCC-6279424BCE5A}">
      <dsp:nvSpPr>
        <dsp:cNvPr id="0" name=""/>
        <dsp:cNvSpPr/>
      </dsp:nvSpPr>
      <dsp:spPr>
        <a:xfrm>
          <a:off x="0" y="505790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Presentation.pptx - Slides that describe the project</a:t>
          </a:r>
        </a:p>
      </dsp:txBody>
      <dsp:txXfrm>
        <a:off x="0" y="5057901"/>
        <a:ext cx="10515600" cy="229832"/>
      </dsp:txXfrm>
    </dsp:sp>
    <dsp:sp modelId="{D105EC0D-5BFC-448D-BC2B-8C769189D6C6}">
      <dsp:nvSpPr>
        <dsp:cNvPr id="0" name=""/>
        <dsp:cNvSpPr/>
      </dsp:nvSpPr>
      <dsp:spPr>
        <a:xfrm>
          <a:off x="0" y="52877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7C0FB-92E1-42B2-B0E8-F0BB01883F2E}">
      <dsp:nvSpPr>
        <dsp:cNvPr id="0" name=""/>
        <dsp:cNvSpPr/>
      </dsp:nvSpPr>
      <dsp:spPr>
        <a:xfrm>
          <a:off x="0" y="528773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README.md - This file, high level overview</a:t>
          </a:r>
        </a:p>
      </dsp:txBody>
      <dsp:txXfrm>
        <a:off x="0" y="5287734"/>
        <a:ext cx="10515600" cy="229832"/>
      </dsp:txXfrm>
    </dsp:sp>
    <dsp:sp modelId="{7737BDF9-BFAF-4ACF-A4ED-F898B91B4A20}">
      <dsp:nvSpPr>
        <dsp:cNvPr id="0" name=""/>
        <dsp:cNvSpPr/>
      </dsp:nvSpPr>
      <dsp:spPr>
        <a:xfrm>
          <a:off x="0" y="55175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EF4D2-A8DA-4D36-B7E1-BA3DB9BE9FB2}">
      <dsp:nvSpPr>
        <dsp:cNvPr id="0" name=""/>
        <dsp:cNvSpPr/>
      </dsp:nvSpPr>
      <dsp:spPr>
        <a:xfrm>
          <a:off x="0" y="551756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setup.py - Downloads and unzips GTFS dataset into /data/gtfs</a:t>
          </a:r>
        </a:p>
      </dsp:txBody>
      <dsp:txXfrm>
        <a:off x="0" y="5517567"/>
        <a:ext cx="10515600" cy="2298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79A3-9D77-4D5D-A706-F253C4D3C14F}"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411F7-F682-418A-895D-34BE3A682FD7}" type="slidenum">
              <a:rPr lang="en-US" smtClean="0"/>
              <a:t>‹#›</a:t>
            </a:fld>
            <a:endParaRPr lang="en-US"/>
          </a:p>
        </p:txBody>
      </p:sp>
    </p:spTree>
    <p:extLst>
      <p:ext uri="{BB962C8B-B14F-4D97-AF65-F5344CB8AC3E}">
        <p14:creationId xmlns:p14="http://schemas.microsoft.com/office/powerpoint/2010/main" val="397166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7</a:t>
            </a:fld>
            <a:endParaRPr lang="en-US"/>
          </a:p>
        </p:txBody>
      </p:sp>
    </p:spTree>
    <p:extLst>
      <p:ext uri="{BB962C8B-B14F-4D97-AF65-F5344CB8AC3E}">
        <p14:creationId xmlns:p14="http://schemas.microsoft.com/office/powerpoint/2010/main" val="25249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11</a:t>
            </a:fld>
            <a:endParaRPr lang="en-US"/>
          </a:p>
        </p:txBody>
      </p:sp>
    </p:spTree>
    <p:extLst>
      <p:ext uri="{BB962C8B-B14F-4D97-AF65-F5344CB8AC3E}">
        <p14:creationId xmlns:p14="http://schemas.microsoft.com/office/powerpoint/2010/main" val="374875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12</a:t>
            </a:fld>
            <a:endParaRPr lang="en-US"/>
          </a:p>
        </p:txBody>
      </p:sp>
    </p:spTree>
    <p:extLst>
      <p:ext uri="{BB962C8B-B14F-4D97-AF65-F5344CB8AC3E}">
        <p14:creationId xmlns:p14="http://schemas.microsoft.com/office/powerpoint/2010/main" val="96992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0B09-AA34-8387-F0E8-BF77E2104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AFD59-FDBE-81D9-CDB3-960D7186C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A29D77-F062-3BFB-B69D-0A729B1DE796}"/>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CECAEFDF-933C-3CF2-980D-C8E8B971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4BD5-6FDD-708E-B8FA-C09DED0E68B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92548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2A6C-2E17-EEFF-EC0D-00AE878C3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9B4F4-AC0F-D660-DB05-DA8CFFC19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7436-97C1-8D0B-6748-13D3C5B665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9E7E8376-62E4-7C41-4629-E85750ED8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CBE80-EBB8-A738-B8FB-DF43E6038C7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12386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6BD9A-57E4-9E77-8017-4EE2EBEFA0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42A89-B3AB-7582-B213-12D8A9554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7B4E-BC0C-6E61-E2E0-DE4784E778D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394DE8F4-3A1E-FC68-D17E-86EB0A3C3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8B87-5E95-7B88-7B14-4EB042464D3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8859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D54-AFF2-7865-FD03-CD584F928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502D-971E-5631-4298-88CCE6066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EEFD3-B9B6-AF74-4638-A7A6594CAD2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577628-6938-B23C-6FB7-81BF4B8D3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F341F-B1C9-55D6-C2D0-2E17066AC5CD}"/>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397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5700-4C90-2FBD-874E-38C855024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F620-9661-83BE-1939-1F980C04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6ED28-9404-C82D-615A-F690E4CBAC22}"/>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6852B1-0FA8-243B-6186-8E1D0AD2F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29A1-224C-790F-2AC2-70888AC05105}"/>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81508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1D45-2893-D4B6-DC93-497DCAC68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4ED91-16CC-0BB8-F334-73E23B923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D5C0B-95BF-C298-A933-655B4EE05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49353-9152-740D-0E8D-BD9E4C2F52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936E6E3C-8B24-F205-E4FD-8E12F7AB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95311-AF19-5D2A-B0BD-9687867E9A06}"/>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098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E8C6-314B-EC98-6242-0429E77AB4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D86B4-DD92-8AF7-94A3-A6EDFA300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4D67A-1875-E459-7CD2-9F0D23634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9A7E8-1A01-2E04-7F67-38F90E0A1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C8FEA-5CEA-9316-D44A-4218171C1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339DC7-27F7-4B79-2677-8D07202C04B5}"/>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8" name="Footer Placeholder 7">
            <a:extLst>
              <a:ext uri="{FF2B5EF4-FFF2-40B4-BE49-F238E27FC236}">
                <a16:creationId xmlns:a16="http://schemas.microsoft.com/office/drawing/2014/main" id="{D01C528B-93BC-3497-45C2-CAA42A2B9B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CC644-3BE8-EF01-75BC-EC5BEF7B99DC}"/>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0083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1BC4-F1D9-AE11-C14B-E2A5340E7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8264B-7E3B-1FA1-6F52-E5C79B52A74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4" name="Footer Placeholder 3">
            <a:extLst>
              <a:ext uri="{FF2B5EF4-FFF2-40B4-BE49-F238E27FC236}">
                <a16:creationId xmlns:a16="http://schemas.microsoft.com/office/drawing/2014/main" id="{593E58BD-72A1-2E55-DEEE-EEDDDDCFB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33895-68B6-1729-9317-3A8D56016EF4}"/>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31021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B2275-2306-0338-D212-7C9D4DE76BC3}"/>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3" name="Footer Placeholder 2">
            <a:extLst>
              <a:ext uri="{FF2B5EF4-FFF2-40B4-BE49-F238E27FC236}">
                <a16:creationId xmlns:a16="http://schemas.microsoft.com/office/drawing/2014/main" id="{ADEDD31C-5A3D-7F97-2E8F-983DB9CF3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3A783-A791-E37E-DF1A-3CD3DD21BA93}"/>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68074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D52A-6661-E2F4-5327-EE7C1486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D3B0-2595-E15C-934C-93365C7FC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7DBAD-9F81-561D-3EB6-FA743EC81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D4392-C627-99E3-DA97-B5CA570128DC}"/>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19BE7577-9CBC-1FE9-604D-B165F9723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9D767-F412-908F-8CAD-99095E412CFE}"/>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4348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B77-90F4-49B4-0EA7-E270F78E3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BB4625-CF7C-8763-4140-27948CB7B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6D6B9-8BDC-8476-CEF9-66ABA97E1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C8AB3-0B19-52BB-E014-E6FE3894A0D9}"/>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8779ED00-6EE0-57C1-240D-214DCD14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8E377-F43E-7C36-EB23-BB655C33E041}"/>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9400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61C93-3AAD-3AE1-DED6-A1A128F96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A737D3-689D-B86E-BC5E-7CE1BDF1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2FAE2-B5D2-F691-49BF-CD597A41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BD433B06-359C-2C0B-8A76-B9C950A45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31110-BA7B-5EF9-4D3A-FF3296C1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6520E-E09B-4A68-AF3B-CCBD45E856C4}" type="slidenum">
              <a:rPr lang="en-US" smtClean="0"/>
              <a:t>‹#›</a:t>
            </a:fld>
            <a:endParaRPr lang="en-US"/>
          </a:p>
        </p:txBody>
      </p:sp>
    </p:spTree>
    <p:extLst>
      <p:ext uri="{BB962C8B-B14F-4D97-AF65-F5344CB8AC3E}">
        <p14:creationId xmlns:p14="http://schemas.microsoft.com/office/powerpoint/2010/main" val="372328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VL_ApiSyVn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ZachBowyer/UWData514SystemInvestig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transit/gtfs/reference#term_definitions" TargetMode="External"/><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tfs.org/resources/ap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16416282-48A5-A5B2-915F-A1D2474B8DC9}"/>
              </a:ext>
            </a:extLst>
          </p:cNvPr>
          <p:cNvSpPr>
            <a:spLocks noGrp="1"/>
          </p:cNvSpPr>
          <p:nvPr>
            <p:ph type="ctrTitle"/>
          </p:nvPr>
        </p:nvSpPr>
        <p:spPr>
          <a:xfrm>
            <a:off x="1472608" y="1380564"/>
            <a:ext cx="4561369" cy="2346229"/>
          </a:xfrm>
        </p:spPr>
        <p:txBody>
          <a:bodyPr anchor="b">
            <a:normAutofit/>
          </a:bodyPr>
          <a:lstStyle/>
          <a:p>
            <a:r>
              <a:rPr lang="en-US" sz="3200">
                <a:solidFill>
                  <a:srgbClr val="595959"/>
                </a:solidFill>
              </a:rPr>
              <a:t>System Investigation Project</a:t>
            </a:r>
            <a:br>
              <a:rPr lang="en-US" sz="3200">
                <a:solidFill>
                  <a:srgbClr val="595959"/>
                </a:solidFill>
              </a:rPr>
            </a:br>
            <a:r>
              <a:rPr lang="en-US" sz="3200">
                <a:solidFill>
                  <a:srgbClr val="595959"/>
                </a:solidFill>
              </a:rPr>
              <a:t>Part 4: Implementation</a:t>
            </a:r>
            <a:br>
              <a:rPr lang="en-US" sz="3200">
                <a:solidFill>
                  <a:srgbClr val="595959"/>
                </a:solidFill>
              </a:rPr>
            </a:br>
            <a:r>
              <a:rPr lang="en-US" sz="3200">
                <a:solidFill>
                  <a:srgbClr val="595959"/>
                </a:solidFill>
              </a:rPr>
              <a:t>Apache CouchDB</a:t>
            </a:r>
          </a:p>
        </p:txBody>
      </p:sp>
      <p:sp>
        <p:nvSpPr>
          <p:cNvPr id="3" name="Subtitle 2">
            <a:extLst>
              <a:ext uri="{FF2B5EF4-FFF2-40B4-BE49-F238E27FC236}">
                <a16:creationId xmlns:a16="http://schemas.microsoft.com/office/drawing/2014/main" id="{CAD841A6-6636-7A36-9225-D129C4926B55}"/>
              </a:ext>
            </a:extLst>
          </p:cNvPr>
          <p:cNvSpPr>
            <a:spLocks noGrp="1"/>
          </p:cNvSpPr>
          <p:nvPr>
            <p:ph type="subTitle" idx="1"/>
          </p:nvPr>
        </p:nvSpPr>
        <p:spPr>
          <a:xfrm>
            <a:off x="1472608" y="4061345"/>
            <a:ext cx="4561369" cy="1416090"/>
          </a:xfrm>
        </p:spPr>
        <p:txBody>
          <a:bodyPr anchor="t">
            <a:normAutofit/>
          </a:bodyPr>
          <a:lstStyle/>
          <a:p>
            <a:r>
              <a:rPr lang="en-US" sz="1400">
                <a:solidFill>
                  <a:srgbClr val="595959"/>
                </a:solidFill>
              </a:rPr>
              <a:t>University of Washington</a:t>
            </a:r>
          </a:p>
          <a:p>
            <a:r>
              <a:rPr lang="en-US" sz="1400">
                <a:solidFill>
                  <a:srgbClr val="595959"/>
                </a:solidFill>
              </a:rPr>
              <a:t>Data 514</a:t>
            </a:r>
          </a:p>
          <a:p>
            <a:r>
              <a:rPr lang="en-US" sz="1400">
                <a:solidFill>
                  <a:srgbClr val="595959"/>
                </a:solidFill>
              </a:rPr>
              <a:t>Zachary Bowyer</a:t>
            </a:r>
          </a:p>
        </p:txBody>
      </p:sp>
      <p:pic>
        <p:nvPicPr>
          <p:cNvPr id="1026" name="Picture 2" descr="Apache CouchDB">
            <a:extLst>
              <a:ext uri="{FF2B5EF4-FFF2-40B4-BE49-F238E27FC236}">
                <a16:creationId xmlns:a16="http://schemas.microsoft.com/office/drawing/2014/main" id="{5A57C2B2-3DBC-CC26-2366-1CD07C56F4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9319" y="1380565"/>
            <a:ext cx="3641662" cy="409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5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Running the queries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322233" y="1673352"/>
            <a:ext cx="8668509" cy="3587015"/>
          </a:xfrm>
        </p:spPr>
        <p:txBody>
          <a:bodyPr/>
          <a:lstStyle/>
          <a:p>
            <a:pPr marL="187452" indent="-187452" defTabSz="749808">
              <a:spcBef>
                <a:spcPts val="820"/>
              </a:spcBef>
            </a:pPr>
            <a:r>
              <a:rPr lang="en-US" sz="2296" kern="1200">
                <a:solidFill>
                  <a:schemeClr val="tx1"/>
                </a:solidFill>
                <a:latin typeface="+mn-lt"/>
                <a:ea typeface="+mn-ea"/>
                <a:cs typeface="+mn-cs"/>
              </a:rPr>
              <a:t>Enter the command: python runqueries.py</a:t>
            </a:r>
          </a:p>
          <a:p>
            <a:pPr marL="187452" indent="-187452" defTabSz="749808">
              <a:spcBef>
                <a:spcPts val="820"/>
              </a:spcBef>
            </a:pPr>
            <a:r>
              <a:rPr lang="en-US" sz="2296" kern="1200">
                <a:solidFill>
                  <a:schemeClr val="tx1"/>
                </a:solidFill>
                <a:latin typeface="+mn-lt"/>
                <a:ea typeface="+mn-ea"/>
                <a:cs typeface="+mn-cs"/>
              </a:rPr>
              <a:t>File is too large to show</a:t>
            </a:r>
          </a:p>
          <a:p>
            <a:pPr marL="187452" indent="-187452" defTabSz="749808">
              <a:spcBef>
                <a:spcPts val="820"/>
              </a:spcBef>
            </a:pPr>
            <a:r>
              <a:rPr lang="en-US" sz="2296" kern="1200">
                <a:solidFill>
                  <a:schemeClr val="tx1"/>
                </a:solidFill>
                <a:latin typeface="+mn-lt"/>
                <a:ea typeface="+mn-ea"/>
                <a:cs typeface="+mn-cs"/>
              </a:rPr>
              <a:t>Steps:</a:t>
            </a:r>
          </a:p>
          <a:p>
            <a:pPr marL="562356" lvl="1" indent="-187452" defTabSz="749808">
              <a:spcBef>
                <a:spcPts val="410"/>
              </a:spcBef>
            </a:pPr>
            <a:r>
              <a:rPr lang="en-US" sz="1968" kern="1200">
                <a:solidFill>
                  <a:schemeClr val="tx1"/>
                </a:solidFill>
                <a:latin typeface="+mn-lt"/>
                <a:ea typeface="+mn-ea"/>
                <a:cs typeface="+mn-cs"/>
              </a:rPr>
              <a:t>Read in credentials</a:t>
            </a:r>
          </a:p>
          <a:p>
            <a:pPr marL="562356" lvl="1" indent="-187452" defTabSz="749808">
              <a:spcBef>
                <a:spcPts val="410"/>
              </a:spcBef>
            </a:pPr>
            <a:r>
              <a:rPr lang="en-US" sz="1968" kern="1200">
                <a:solidFill>
                  <a:schemeClr val="tx1"/>
                </a:solidFill>
                <a:latin typeface="+mn-lt"/>
                <a:ea typeface="+mn-ea"/>
                <a:cs typeface="+mn-cs"/>
              </a:rPr>
              <a:t>Answer question 1:</a:t>
            </a:r>
          </a:p>
          <a:p>
            <a:pPr marL="562356" lvl="1" indent="-187452" defTabSz="749808">
              <a:spcBef>
                <a:spcPts val="410"/>
              </a:spcBef>
            </a:pPr>
            <a:r>
              <a:rPr lang="en-US" sz="1968" kern="1200">
                <a:solidFill>
                  <a:schemeClr val="tx1"/>
                </a:solidFill>
                <a:latin typeface="+mn-lt"/>
                <a:ea typeface="+mn-ea"/>
                <a:cs typeface="+mn-cs"/>
              </a:rPr>
              <a:t>Answer question 2:</a:t>
            </a:r>
          </a:p>
          <a:p>
            <a:pPr marL="562356" lvl="1" indent="-187452" defTabSz="749808">
              <a:spcBef>
                <a:spcPts val="410"/>
              </a:spcBef>
            </a:pPr>
            <a:r>
              <a:rPr lang="en-US" sz="1968" kern="1200">
                <a:solidFill>
                  <a:schemeClr val="tx1"/>
                </a:solidFill>
                <a:latin typeface="+mn-lt"/>
                <a:ea typeface="+mn-ea"/>
                <a:cs typeface="+mn-cs"/>
              </a:rPr>
              <a:t>Answer question 3:</a:t>
            </a:r>
          </a:p>
          <a:p>
            <a:pPr marL="937260" lvl="2" indent="-187452" defTabSz="749808">
              <a:spcBef>
                <a:spcPts val="410"/>
              </a:spcBef>
            </a:pPr>
            <a:endParaRPr lang="en-US" sz="1640" kern="1200">
              <a:solidFill>
                <a:schemeClr val="tx1"/>
              </a:solidFill>
              <a:latin typeface="+mn-lt"/>
              <a:ea typeface="+mn-ea"/>
              <a:cs typeface="+mn-cs"/>
            </a:endParaRPr>
          </a:p>
          <a:p>
            <a:pPr lvl="1"/>
            <a:endParaRPr lang="en-US" dirty="0"/>
          </a:p>
        </p:txBody>
      </p:sp>
      <p:pic>
        <p:nvPicPr>
          <p:cNvPr id="5" name="Picture 4">
            <a:extLst>
              <a:ext uri="{FF2B5EF4-FFF2-40B4-BE49-F238E27FC236}">
                <a16:creationId xmlns:a16="http://schemas.microsoft.com/office/drawing/2014/main" id="{726F45B3-C272-5B8D-CC36-0CEFCE18AA15}"/>
              </a:ext>
            </a:extLst>
          </p:cNvPr>
          <p:cNvPicPr>
            <a:picLocks noChangeAspect="1"/>
          </p:cNvPicPr>
          <p:nvPr/>
        </p:nvPicPr>
        <p:blipFill>
          <a:blip r:embed="rId2"/>
          <a:stretch>
            <a:fillRect/>
          </a:stretch>
        </p:blipFill>
        <p:spPr>
          <a:xfrm>
            <a:off x="5206379" y="2204266"/>
            <a:ext cx="5934659" cy="3803342"/>
          </a:xfrm>
          <a:prstGeom prst="rect">
            <a:avLst/>
          </a:prstGeom>
        </p:spPr>
      </p:pic>
      <p:sp>
        <p:nvSpPr>
          <p:cNvPr id="6" name="TextBox 5">
            <a:extLst>
              <a:ext uri="{FF2B5EF4-FFF2-40B4-BE49-F238E27FC236}">
                <a16:creationId xmlns:a16="http://schemas.microsoft.com/office/drawing/2014/main" id="{EC5AE309-1E8A-0F8D-E733-84D0832B80FE}"/>
              </a:ext>
            </a:extLst>
          </p:cNvPr>
          <p:cNvSpPr txBox="1"/>
          <p:nvPr/>
        </p:nvSpPr>
        <p:spPr>
          <a:xfrm>
            <a:off x="7539900" y="1851891"/>
            <a:ext cx="1509901" cy="319446"/>
          </a:xfrm>
          <a:prstGeom prst="rect">
            <a:avLst/>
          </a:prstGeom>
          <a:noFill/>
        </p:spPr>
        <p:txBody>
          <a:bodyPr wrap="none" rtlCol="0">
            <a:spAutoFit/>
          </a:bodyPr>
          <a:lstStyle/>
          <a:p>
            <a:pPr defTabSz="749808">
              <a:spcAft>
                <a:spcPts val="600"/>
              </a:spcAft>
            </a:pPr>
            <a:r>
              <a:rPr lang="en-US" sz="147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36852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1A46F-082F-1821-C7E0-6ACF23087DD5}"/>
              </a:ext>
            </a:extLst>
          </p:cNvPr>
          <p:cNvSpPr>
            <a:spLocks noGrp="1"/>
          </p:cNvSpPr>
          <p:nvPr>
            <p:ph type="title"/>
          </p:nvPr>
        </p:nvSpPr>
        <p:spPr>
          <a:xfrm>
            <a:off x="1115568" y="509521"/>
            <a:ext cx="10232136" cy="1014984"/>
          </a:xfrm>
        </p:spPr>
        <p:txBody>
          <a:bodyPr>
            <a:normAutofit/>
          </a:bodyPr>
          <a:lstStyle/>
          <a:p>
            <a:r>
              <a:rPr lang="en-US" sz="3100"/>
              <a:t>Deleting the database – code and results</a:t>
            </a:r>
            <a:br>
              <a:rPr lang="en-US" sz="3100"/>
            </a:br>
            <a:endParaRPr lang="en-US" sz="3100"/>
          </a:p>
        </p:txBody>
      </p:sp>
      <p:sp>
        <p:nvSpPr>
          <p:cNvPr id="18"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8C8A8C-9523-EBE0-339B-79037A3D986F}"/>
              </a:ext>
            </a:extLst>
          </p:cNvPr>
          <p:cNvSpPr>
            <a:spLocks noGrp="1"/>
          </p:cNvSpPr>
          <p:nvPr>
            <p:ph idx="1"/>
          </p:nvPr>
        </p:nvSpPr>
        <p:spPr>
          <a:xfrm>
            <a:off x="1565129" y="1673352"/>
            <a:ext cx="3467338" cy="4165442"/>
          </a:xfrm>
        </p:spPr>
        <p:txBody>
          <a:bodyPr>
            <a:normAutofit/>
          </a:bodyPr>
          <a:lstStyle/>
          <a:p>
            <a:pPr marL="182880" indent="-182880" defTabSz="731520">
              <a:spcBef>
                <a:spcPts val="800"/>
              </a:spcBef>
            </a:pPr>
            <a:r>
              <a:rPr lang="en-US" sz="1700" kern="1200">
                <a:solidFill>
                  <a:schemeClr val="tx1"/>
                </a:solidFill>
                <a:latin typeface="+mn-lt"/>
                <a:ea typeface="+mn-ea"/>
                <a:cs typeface="+mn-cs"/>
              </a:rPr>
              <a:t>Enter the command: python resetdatabase.py</a:t>
            </a:r>
          </a:p>
          <a:p>
            <a:pPr marL="182880" indent="-182880" defTabSz="731520">
              <a:spcBef>
                <a:spcPts val="800"/>
              </a:spcBef>
            </a:pPr>
            <a:r>
              <a:rPr lang="en-US" sz="1700" kern="1200">
                <a:solidFill>
                  <a:schemeClr val="tx1"/>
                </a:solidFill>
                <a:latin typeface="+mn-lt"/>
                <a:ea typeface="+mn-ea"/>
                <a:cs typeface="+mn-cs"/>
              </a:rPr>
              <a:t>Very simple code</a:t>
            </a:r>
          </a:p>
          <a:p>
            <a:pPr marL="182880" indent="-182880" defTabSz="731520">
              <a:spcBef>
                <a:spcPts val="800"/>
              </a:spcBef>
            </a:pPr>
            <a:r>
              <a:rPr lang="en-US" sz="1700" kern="1200">
                <a:solidFill>
                  <a:schemeClr val="tx1"/>
                </a:solidFill>
                <a:latin typeface="+mn-lt"/>
                <a:ea typeface="+mn-ea"/>
                <a:cs typeface="+mn-cs"/>
              </a:rPr>
              <a:t>Deletes database</a:t>
            </a:r>
          </a:p>
          <a:p>
            <a:pPr marL="182880" indent="-182880" defTabSz="731520">
              <a:spcBef>
                <a:spcPts val="800"/>
              </a:spcBef>
            </a:pPr>
            <a:r>
              <a:rPr lang="en-US" sz="1700" kern="1200">
                <a:solidFill>
                  <a:schemeClr val="tx1"/>
                </a:solidFill>
                <a:latin typeface="+mn-lt"/>
                <a:ea typeface="+mn-ea"/>
                <a:cs typeface="+mn-cs"/>
              </a:rPr>
              <a:t>Prints list of databases so you can confirm it is no longer there</a:t>
            </a: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r>
              <a:rPr lang="en-US" sz="1700" kern="1200">
                <a:solidFill>
                  <a:schemeClr val="tx1"/>
                </a:solidFill>
                <a:latin typeface="+mn-lt"/>
                <a:ea typeface="+mn-ea"/>
                <a:cs typeface="+mn-cs"/>
              </a:rPr>
              <a:t>Run with ‘python resetdatabase.py’</a:t>
            </a:r>
          </a:p>
          <a:p>
            <a:pPr marL="182880" indent="-182880" defTabSz="731520">
              <a:spcBef>
                <a:spcPts val="800"/>
              </a:spcBef>
            </a:pPr>
            <a:r>
              <a:rPr lang="en-US" sz="1700" kern="1200">
                <a:solidFill>
                  <a:schemeClr val="tx1"/>
                </a:solidFill>
                <a:latin typeface="+mn-lt"/>
                <a:ea typeface="+mn-ea"/>
                <a:cs typeface="+mn-cs"/>
              </a:rPr>
              <a:t>Expected output:</a:t>
            </a:r>
            <a:endParaRPr lang="en-US" sz="1700"/>
          </a:p>
        </p:txBody>
      </p:sp>
      <p:pic>
        <p:nvPicPr>
          <p:cNvPr id="5" name="Picture 4">
            <a:extLst>
              <a:ext uri="{FF2B5EF4-FFF2-40B4-BE49-F238E27FC236}">
                <a16:creationId xmlns:a16="http://schemas.microsoft.com/office/drawing/2014/main" id="{1B280BB0-DB3E-F099-EDBB-CEA9A2B26372}"/>
              </a:ext>
            </a:extLst>
          </p:cNvPr>
          <p:cNvPicPr>
            <a:picLocks noChangeAspect="1"/>
          </p:cNvPicPr>
          <p:nvPr/>
        </p:nvPicPr>
        <p:blipFill>
          <a:blip r:embed="rId3"/>
          <a:stretch>
            <a:fillRect/>
          </a:stretch>
        </p:blipFill>
        <p:spPr>
          <a:xfrm>
            <a:off x="5689803" y="2084813"/>
            <a:ext cx="5208340" cy="3411042"/>
          </a:xfrm>
          <a:prstGeom prst="rect">
            <a:avLst/>
          </a:prstGeom>
        </p:spPr>
      </p:pic>
      <p:pic>
        <p:nvPicPr>
          <p:cNvPr id="9" name="Picture 8">
            <a:extLst>
              <a:ext uri="{FF2B5EF4-FFF2-40B4-BE49-F238E27FC236}">
                <a16:creationId xmlns:a16="http://schemas.microsoft.com/office/drawing/2014/main" id="{FFD79006-16FA-557D-A048-BDB2922BC309}"/>
              </a:ext>
            </a:extLst>
          </p:cNvPr>
          <p:cNvPicPr>
            <a:picLocks noChangeAspect="1"/>
          </p:cNvPicPr>
          <p:nvPr/>
        </p:nvPicPr>
        <p:blipFill>
          <a:blip r:embed="rId4"/>
          <a:stretch>
            <a:fillRect/>
          </a:stretch>
        </p:blipFill>
        <p:spPr>
          <a:xfrm>
            <a:off x="1764078" y="5066856"/>
            <a:ext cx="3459381" cy="428999"/>
          </a:xfrm>
          <a:prstGeom prst="rect">
            <a:avLst/>
          </a:prstGeom>
        </p:spPr>
      </p:pic>
    </p:spTree>
    <p:extLst>
      <p:ext uri="{BB962C8B-B14F-4D97-AF65-F5344CB8AC3E}">
        <p14:creationId xmlns:p14="http://schemas.microsoft.com/office/powerpoint/2010/main" val="300192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3C81E-2F67-B505-D4D7-0503B19BC343}"/>
              </a:ext>
            </a:extLst>
          </p:cNvPr>
          <p:cNvSpPr>
            <a:spLocks noGrp="1"/>
          </p:cNvSpPr>
          <p:nvPr>
            <p:ph type="title"/>
          </p:nvPr>
        </p:nvSpPr>
        <p:spPr>
          <a:xfrm>
            <a:off x="1115568" y="548640"/>
            <a:ext cx="10168128" cy="1179576"/>
          </a:xfrm>
        </p:spPr>
        <p:txBody>
          <a:bodyPr>
            <a:normAutofit/>
          </a:bodyPr>
          <a:lstStyle/>
          <a:p>
            <a:r>
              <a:rPr lang="en-US" sz="4000"/>
              <a:t>Lessons learned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89CA7B-76C1-6ACF-7EC6-77C835408DD2}"/>
              </a:ext>
            </a:extLst>
          </p:cNvPr>
          <p:cNvSpPr>
            <a:spLocks noGrp="1"/>
          </p:cNvSpPr>
          <p:nvPr>
            <p:ph idx="1"/>
          </p:nvPr>
        </p:nvSpPr>
        <p:spPr>
          <a:xfrm>
            <a:off x="1115568" y="2481943"/>
            <a:ext cx="10168128" cy="3695020"/>
          </a:xfrm>
        </p:spPr>
        <p:txBody>
          <a:bodyPr>
            <a:normAutofit/>
          </a:bodyPr>
          <a:lstStyle/>
          <a:p>
            <a:r>
              <a:rPr lang="en-US" sz="2000"/>
              <a:t>If you are to use Apache CouchDB, make sure you don’t need to do a lot of joins, else you will be writing a lot of client code to supplement your views.</a:t>
            </a:r>
          </a:p>
          <a:p>
            <a:r>
              <a:rPr lang="en-US" sz="2000"/>
              <a:t>When sending a high volume of documents to a CouchDB database, make sure to do it in bulk, rather than doing one HTTP request per document (it will take too long otherwise).</a:t>
            </a:r>
          </a:p>
          <a:p>
            <a:r>
              <a:rPr lang="en-US" sz="2000"/>
              <a:t>Datasets may not always be the same each time you download them. So be careful not to assume you are working with the same data every time (this messed up part of my documentation).</a:t>
            </a:r>
          </a:p>
          <a:p>
            <a:r>
              <a:rPr lang="en-US" sz="2000"/>
              <a:t>If something is taking too long to run, you should probably halt execution earlier than you think and figure out if it will finish reasonably through logging or print statements (sunk cost fallacy can easily make you waste an hour). </a:t>
            </a:r>
          </a:p>
          <a:p>
            <a:endParaRPr lang="en-US" sz="2000"/>
          </a:p>
          <a:p>
            <a:endParaRPr lang="en-US" sz="2000"/>
          </a:p>
        </p:txBody>
      </p:sp>
    </p:spTree>
    <p:extLst>
      <p:ext uri="{BB962C8B-B14F-4D97-AF65-F5344CB8AC3E}">
        <p14:creationId xmlns:p14="http://schemas.microsoft.com/office/powerpoint/2010/main" val="205580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C7B89-D68B-EDB6-3989-9280DF5A2087}"/>
              </a:ext>
            </a:extLst>
          </p:cNvPr>
          <p:cNvSpPr>
            <a:spLocks noGrp="1"/>
          </p:cNvSpPr>
          <p:nvPr>
            <p:ph type="title"/>
          </p:nvPr>
        </p:nvSpPr>
        <p:spPr>
          <a:xfrm>
            <a:off x="838200" y="365125"/>
            <a:ext cx="10515600" cy="1325563"/>
          </a:xfrm>
        </p:spPr>
        <p:txBody>
          <a:bodyPr>
            <a:normAutofit/>
          </a:bodyPr>
          <a:lstStyle/>
          <a:p>
            <a:r>
              <a:rPr lang="en-US" sz="5400"/>
              <a:t>Project Description</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AB41B8-445A-0EE0-55FE-0FCB7D99285D}"/>
              </a:ext>
            </a:extLst>
          </p:cNvPr>
          <p:cNvSpPr>
            <a:spLocks noGrp="1"/>
          </p:cNvSpPr>
          <p:nvPr>
            <p:ph idx="1"/>
          </p:nvPr>
        </p:nvSpPr>
        <p:spPr>
          <a:xfrm>
            <a:off x="838200" y="1929384"/>
            <a:ext cx="10515600" cy="4251960"/>
          </a:xfrm>
        </p:spPr>
        <p:txBody>
          <a:bodyPr>
            <a:normAutofit/>
          </a:bodyPr>
          <a:lstStyle/>
          <a:p>
            <a:r>
              <a:rPr lang="en-US" sz="2200" dirty="0"/>
              <a:t>As outlined in the original project summary document, the goal of this work was help me gain practical experience with a data management system and communicate what I learned.</a:t>
            </a:r>
          </a:p>
          <a:p>
            <a:r>
              <a:rPr lang="en-US" sz="2200" dirty="0"/>
              <a:t>Specifically, this had to be a NoSQL system, so I chose Apache CouchDB</a:t>
            </a:r>
          </a:p>
          <a:p>
            <a:r>
              <a:rPr lang="en-US" sz="2200" dirty="0"/>
              <a:t>Since I worked on this project alone, my goals were to</a:t>
            </a:r>
          </a:p>
          <a:p>
            <a:pPr lvl="1"/>
            <a:r>
              <a:rPr lang="en-US" sz="2200" dirty="0"/>
              <a:t>Understand the high-level components of the system</a:t>
            </a:r>
          </a:p>
          <a:p>
            <a:pPr lvl="1"/>
            <a:r>
              <a:rPr lang="en-US" sz="2200" dirty="0"/>
              <a:t>Implement a CouchDB database on a specified dataset</a:t>
            </a:r>
          </a:p>
          <a:p>
            <a:pPr lvl="1"/>
            <a:r>
              <a:rPr lang="en-US" sz="2200" dirty="0"/>
              <a:t>Write queries for my database to three questions</a:t>
            </a:r>
          </a:p>
          <a:p>
            <a:r>
              <a:rPr lang="en-US" sz="2600" dirty="0"/>
              <a:t>Link to video recording of project: </a:t>
            </a:r>
            <a:r>
              <a:rPr lang="en-US" sz="2600" dirty="0">
                <a:hlinkClick r:id="rId2"/>
              </a:rPr>
              <a:t>https://www.youtube.com/watch?v=VL_ApiSyVn8</a:t>
            </a:r>
            <a:r>
              <a:rPr lang="en-US" sz="2600" dirty="0"/>
              <a:t> </a:t>
            </a:r>
          </a:p>
        </p:txBody>
      </p:sp>
    </p:spTree>
    <p:extLst>
      <p:ext uri="{BB962C8B-B14F-4D97-AF65-F5344CB8AC3E}">
        <p14:creationId xmlns:p14="http://schemas.microsoft.com/office/powerpoint/2010/main" val="77463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0E6A4-B1E1-A0FD-CA70-0597AA6E6740}"/>
              </a:ext>
            </a:extLst>
          </p:cNvPr>
          <p:cNvSpPr>
            <a:spLocks noGrp="1"/>
          </p:cNvSpPr>
          <p:nvPr>
            <p:ph type="title"/>
          </p:nvPr>
        </p:nvSpPr>
        <p:spPr>
          <a:xfrm>
            <a:off x="841248" y="548640"/>
            <a:ext cx="3600860" cy="5431536"/>
          </a:xfrm>
        </p:spPr>
        <p:txBody>
          <a:bodyPr>
            <a:normAutofit/>
          </a:bodyPr>
          <a:lstStyle/>
          <a:p>
            <a:r>
              <a:rPr lang="en-US" sz="5400"/>
              <a:t>What I did:</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D1782-8896-475B-C868-25C6FB34A5E6}"/>
              </a:ext>
            </a:extLst>
          </p:cNvPr>
          <p:cNvSpPr>
            <a:spLocks noGrp="1"/>
          </p:cNvSpPr>
          <p:nvPr>
            <p:ph idx="1"/>
          </p:nvPr>
        </p:nvSpPr>
        <p:spPr>
          <a:xfrm>
            <a:off x="5126418" y="552091"/>
            <a:ext cx="6224335" cy="5431536"/>
          </a:xfrm>
        </p:spPr>
        <p:txBody>
          <a:bodyPr anchor="ctr">
            <a:normAutofit/>
          </a:bodyPr>
          <a:lstStyle/>
          <a:p>
            <a:r>
              <a:rPr lang="en-US" sz="2200"/>
              <a:t>For database and query implementation, I created python scripts, which can be found in a GitHub repository. </a:t>
            </a:r>
            <a:r>
              <a:rPr lang="en-US" sz="2200">
                <a:hlinkClick r:id="rId2"/>
              </a:rPr>
              <a:t>https://github.com/ZachBowyer/UWData514SystemInvestigation</a:t>
            </a:r>
            <a:r>
              <a:rPr lang="en-US" sz="2200"/>
              <a:t> </a:t>
            </a:r>
          </a:p>
          <a:p>
            <a:r>
              <a:rPr lang="en-US" sz="2200"/>
              <a:t>For understanding the high-level components, I created a pdf file explaining the various components of Apache CouchDB. This file is CouchDBInvestigation.pdf, which is in the root of the GitHub repository.</a:t>
            </a:r>
          </a:p>
        </p:txBody>
      </p:sp>
    </p:spTree>
    <p:extLst>
      <p:ext uri="{BB962C8B-B14F-4D97-AF65-F5344CB8AC3E}">
        <p14:creationId xmlns:p14="http://schemas.microsoft.com/office/powerpoint/2010/main" val="283661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C6FA-8D96-C15E-EFBF-8043CCF4B8AA}"/>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Dataset used:</a:t>
            </a:r>
          </a:p>
        </p:txBody>
      </p:sp>
      <p:sp>
        <p:nvSpPr>
          <p:cNvPr id="19" name="Rectangle 18">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864A8602-E0BE-A7F8-5AE0-44FE67854D9F}"/>
              </a:ext>
            </a:extLst>
          </p:cNvPr>
          <p:cNvSpPr>
            <a:spLocks noGrp="1"/>
          </p:cNvSpPr>
          <p:nvPr>
            <p:ph idx="1"/>
          </p:nvPr>
        </p:nvSpPr>
        <p:spPr>
          <a:xfrm>
            <a:off x="1616054" y="2768321"/>
            <a:ext cx="8959892" cy="2828543"/>
          </a:xfrm>
        </p:spPr>
        <p:txBody>
          <a:bodyPr anchor="t">
            <a:normAutofit/>
          </a:bodyPr>
          <a:lstStyle/>
          <a:p>
            <a:r>
              <a:rPr lang="en-US" sz="2000" dirty="0">
                <a:solidFill>
                  <a:schemeClr val="tx1">
                    <a:lumMod val="65000"/>
                    <a:lumOff val="35000"/>
                  </a:schemeClr>
                </a:solidFill>
              </a:rPr>
              <a:t>I used the General Transit Feed Specification dataset</a:t>
            </a:r>
          </a:p>
          <a:p>
            <a:r>
              <a:rPr lang="en-US" sz="2000" dirty="0">
                <a:solidFill>
                  <a:schemeClr val="tx1">
                    <a:lumMod val="65000"/>
                    <a:lumOff val="35000"/>
                  </a:schemeClr>
                </a:solidFill>
              </a:rPr>
              <a:t>Data can be found here: </a:t>
            </a:r>
            <a:r>
              <a:rPr lang="en-US" sz="2000" dirty="0">
                <a:solidFill>
                  <a:schemeClr val="tx1">
                    <a:lumMod val="65000"/>
                    <a:lumOff val="35000"/>
                  </a:schemeClr>
                </a:solidFill>
                <a:hlinkClick r:id="rId2"/>
              </a:rPr>
              <a:t>http://developer.trimet.org/GTFS.shtml</a:t>
            </a:r>
            <a:r>
              <a:rPr lang="en-US" sz="2000" dirty="0">
                <a:solidFill>
                  <a:schemeClr val="tx1">
                    <a:lumMod val="65000"/>
                    <a:lumOff val="35000"/>
                  </a:schemeClr>
                </a:solidFill>
              </a:rPr>
              <a:t> </a:t>
            </a:r>
          </a:p>
          <a:p>
            <a:r>
              <a:rPr lang="en-US" sz="2000" dirty="0">
                <a:solidFill>
                  <a:schemeClr val="tx1">
                    <a:lumMod val="65000"/>
                    <a:lumOff val="35000"/>
                  </a:schemeClr>
                </a:solidFill>
              </a:rPr>
              <a:t>Documentation can be found here: </a:t>
            </a:r>
            <a:r>
              <a:rPr lang="en-US" sz="2000" dirty="0">
                <a:solidFill>
                  <a:schemeClr val="tx1">
                    <a:lumMod val="65000"/>
                    <a:lumOff val="35000"/>
                  </a:schemeClr>
                </a:solidFill>
                <a:hlinkClick r:id="rId3"/>
              </a:rPr>
              <a:t>https://developers.google.com/transit/gtfs/reference#term_definitions</a:t>
            </a:r>
            <a:r>
              <a:rPr lang="en-US" sz="2000" dirty="0">
                <a:solidFill>
                  <a:schemeClr val="tx1">
                    <a:lumMod val="65000"/>
                    <a:lumOff val="35000"/>
                  </a:schemeClr>
                </a:solidFill>
              </a:rPr>
              <a:t> </a:t>
            </a:r>
          </a:p>
          <a:p>
            <a:r>
              <a:rPr lang="en-US" sz="2000" dirty="0">
                <a:solidFill>
                  <a:schemeClr val="tx1">
                    <a:lumMod val="65000"/>
                    <a:lumOff val="35000"/>
                  </a:schemeClr>
                </a:solidFill>
              </a:rPr>
              <a:t>From GTFS.org, “</a:t>
            </a:r>
            <a:r>
              <a:rPr lang="en-US" sz="2000" b="0" i="0" dirty="0">
                <a:solidFill>
                  <a:schemeClr val="tx1">
                    <a:lumMod val="65000"/>
                    <a:lumOff val="35000"/>
                  </a:schemeClr>
                </a:solidFill>
                <a:effectLst/>
                <a:latin typeface="SF Pro"/>
              </a:rPr>
              <a:t>The General Transit Feed Specification (GTFS) is a data specification that allows public transit agencies to publish their transit data in a format that can be consumed by a </a:t>
            </a:r>
            <a:r>
              <a:rPr lang="en-US" sz="2000" b="0" i="0" u="none" strike="noStrike" dirty="0">
                <a:solidFill>
                  <a:schemeClr val="tx1">
                    <a:lumMod val="65000"/>
                    <a:lumOff val="35000"/>
                  </a:schemeClr>
                </a:solidFill>
                <a:effectLst/>
                <a:latin typeface="SF Pro"/>
                <a:hlinkClick r:id="rId4"/>
              </a:rPr>
              <a:t>wide variety of software applications</a:t>
            </a:r>
            <a:r>
              <a:rPr lang="en-US" sz="2000" b="0" i="0" dirty="0">
                <a:solidFill>
                  <a:schemeClr val="tx1">
                    <a:lumMod val="65000"/>
                    <a:lumOff val="35000"/>
                  </a:schemeClr>
                </a:solidFill>
                <a:effectLst/>
                <a:latin typeface="SF Pro"/>
              </a:rPr>
              <a:t>. Today, the GTFS data format is used by thousands of public transport providers.”</a:t>
            </a:r>
            <a:endParaRPr lang="en-US" sz="2000" dirty="0">
              <a:solidFill>
                <a:schemeClr val="tx1">
                  <a:lumMod val="65000"/>
                  <a:lumOff val="35000"/>
                </a:schemeClr>
              </a:solidFill>
            </a:endParaRPr>
          </a:p>
        </p:txBody>
      </p:sp>
      <p:pic>
        <p:nvPicPr>
          <p:cNvPr id="27" name="Picture 26">
            <a:extLst>
              <a:ext uri="{FF2B5EF4-FFF2-40B4-BE49-F238E27FC236}">
                <a16:creationId xmlns:a16="http://schemas.microsoft.com/office/drawing/2014/main" id="{3E5797F3-896B-0EEC-F055-609DACC8C16F}"/>
              </a:ext>
            </a:extLst>
          </p:cNvPr>
          <p:cNvPicPr>
            <a:picLocks noChangeAspect="1"/>
          </p:cNvPicPr>
          <p:nvPr/>
        </p:nvPicPr>
        <p:blipFill>
          <a:blip r:embed="rId5"/>
          <a:stretch>
            <a:fillRect/>
          </a:stretch>
        </p:blipFill>
        <p:spPr>
          <a:xfrm>
            <a:off x="9948415" y="882001"/>
            <a:ext cx="1255061" cy="1340151"/>
          </a:xfrm>
          <a:prstGeom prst="rect">
            <a:avLst/>
          </a:prstGeom>
        </p:spPr>
      </p:pic>
    </p:spTree>
    <p:extLst>
      <p:ext uri="{BB962C8B-B14F-4D97-AF65-F5344CB8AC3E}">
        <p14:creationId xmlns:p14="http://schemas.microsoft.com/office/powerpoint/2010/main" val="43359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6A0696-8EF4-099B-8C82-DF13664CC8F4}"/>
              </a:ext>
            </a:extLst>
          </p:cNvPr>
          <p:cNvSpPr>
            <a:spLocks noGrp="1"/>
          </p:cNvSpPr>
          <p:nvPr>
            <p:ph type="title"/>
          </p:nvPr>
        </p:nvSpPr>
        <p:spPr>
          <a:xfrm>
            <a:off x="1115568" y="548640"/>
            <a:ext cx="10168128" cy="1179576"/>
          </a:xfrm>
        </p:spPr>
        <p:txBody>
          <a:bodyPr>
            <a:normAutofit/>
          </a:bodyPr>
          <a:lstStyle/>
          <a:p>
            <a:r>
              <a:rPr lang="en-US" sz="4000"/>
              <a:t>Dataset specific questions</a:t>
            </a: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Content Placeholder 2">
            <a:extLst>
              <a:ext uri="{FF2B5EF4-FFF2-40B4-BE49-F238E27FC236}">
                <a16:creationId xmlns:a16="http://schemas.microsoft.com/office/drawing/2014/main" id="{8C4C7A74-C6EF-6EAB-B13B-3D45EF7E9F41}"/>
              </a:ext>
            </a:extLst>
          </p:cNvPr>
          <p:cNvSpPr>
            <a:spLocks noGrp="1"/>
          </p:cNvSpPr>
          <p:nvPr>
            <p:ph idx="1"/>
          </p:nvPr>
        </p:nvSpPr>
        <p:spPr>
          <a:xfrm>
            <a:off x="1115568" y="2481943"/>
            <a:ext cx="10168128" cy="3695020"/>
          </a:xfrm>
        </p:spPr>
        <p:txBody>
          <a:bodyPr>
            <a:normAutofit/>
          </a:bodyPr>
          <a:lstStyle/>
          <a:p>
            <a:r>
              <a:rPr lang="en-US" sz="2200" dirty="0"/>
              <a:t>For the GTFS dataset, I was tasked with answering these three questions using CouchDB:</a:t>
            </a:r>
          </a:p>
          <a:p>
            <a:r>
              <a:rPr lang="en-US" sz="2200" dirty="0"/>
              <a:t>List routes that go ‘To Portland City Center’</a:t>
            </a:r>
          </a:p>
          <a:p>
            <a:r>
              <a:rPr lang="en-US" sz="2200" dirty="0"/>
              <a:t>On which days does the MAX Red Line run within the given time range?</a:t>
            </a:r>
          </a:p>
          <a:p>
            <a:r>
              <a:rPr lang="en-US" sz="2200" dirty="0"/>
              <a:t>Which modes of public transport (routes) are available near ‘PSU Urban Center’ at the latest possible time before 9.00 AM (ignore date)? Display stops around PSU Urban Center, type of stop location, type of transportation (route), it’s time of arrival and direction (direction name)</a:t>
            </a:r>
          </a:p>
        </p:txBody>
      </p:sp>
    </p:spTree>
    <p:extLst>
      <p:ext uri="{BB962C8B-B14F-4D97-AF65-F5344CB8AC3E}">
        <p14:creationId xmlns:p14="http://schemas.microsoft.com/office/powerpoint/2010/main" val="214133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6C0B1-FA7A-72BB-967A-36A89034510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Data model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9AA4461-0F13-0BD3-4CF8-562128A4CCA9}"/>
              </a:ext>
            </a:extLst>
          </p:cNvPr>
          <p:cNvPicPr>
            <a:picLocks noChangeAspect="1"/>
          </p:cNvPicPr>
          <p:nvPr/>
        </p:nvPicPr>
        <p:blipFill>
          <a:blip r:embed="rId2"/>
          <a:stretch>
            <a:fillRect/>
          </a:stretch>
        </p:blipFill>
        <p:spPr>
          <a:xfrm>
            <a:off x="5414356" y="1358624"/>
            <a:ext cx="6408836" cy="3989500"/>
          </a:xfrm>
          <a:prstGeom prst="rect">
            <a:avLst/>
          </a:prstGeom>
        </p:spPr>
      </p:pic>
      <p:sp>
        <p:nvSpPr>
          <p:cNvPr id="8" name="TextBox 7">
            <a:extLst>
              <a:ext uri="{FF2B5EF4-FFF2-40B4-BE49-F238E27FC236}">
                <a16:creationId xmlns:a16="http://schemas.microsoft.com/office/drawing/2014/main" id="{CD844C48-C0BE-E555-404A-4BAB3A38A4FF}"/>
              </a:ext>
            </a:extLst>
          </p:cNvPr>
          <p:cNvSpPr txBox="1"/>
          <p:nvPr/>
        </p:nvSpPr>
        <p:spPr>
          <a:xfrm>
            <a:off x="6473687" y="937697"/>
            <a:ext cx="4359965" cy="369332"/>
          </a:xfrm>
          <a:prstGeom prst="rect">
            <a:avLst/>
          </a:prstGeom>
          <a:noFill/>
        </p:spPr>
        <p:txBody>
          <a:bodyPr wrap="square" rtlCol="0">
            <a:spAutoFit/>
          </a:bodyPr>
          <a:lstStyle/>
          <a:p>
            <a:r>
              <a:rPr lang="en-US" dirty="0"/>
              <a:t>Each document type has an example shown</a:t>
            </a:r>
          </a:p>
        </p:txBody>
      </p:sp>
    </p:spTree>
    <p:extLst>
      <p:ext uri="{BB962C8B-B14F-4D97-AF65-F5344CB8AC3E}">
        <p14:creationId xmlns:p14="http://schemas.microsoft.com/office/powerpoint/2010/main" val="411754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6CC7-6B00-AD69-6BF1-B4F6996D0548}"/>
              </a:ext>
            </a:extLst>
          </p:cNvPr>
          <p:cNvSpPr>
            <a:spLocks noGrp="1"/>
          </p:cNvSpPr>
          <p:nvPr>
            <p:ph type="title"/>
          </p:nvPr>
        </p:nvSpPr>
        <p:spPr>
          <a:xfrm>
            <a:off x="195469" y="-171585"/>
            <a:ext cx="10515600" cy="1325563"/>
          </a:xfrm>
        </p:spPr>
        <p:txBody>
          <a:bodyPr/>
          <a:lstStyle/>
          <a:p>
            <a:r>
              <a:rPr lang="en-US" dirty="0"/>
              <a:t>Repository code files</a:t>
            </a:r>
          </a:p>
        </p:txBody>
      </p:sp>
      <p:graphicFrame>
        <p:nvGraphicFramePr>
          <p:cNvPr id="7" name="Content Placeholder 2">
            <a:extLst>
              <a:ext uri="{FF2B5EF4-FFF2-40B4-BE49-F238E27FC236}">
                <a16:creationId xmlns:a16="http://schemas.microsoft.com/office/drawing/2014/main" id="{96ABA23E-0F97-DBAF-3487-E9B7DA73F02A}"/>
              </a:ext>
            </a:extLst>
          </p:cNvPr>
          <p:cNvGraphicFramePr>
            <a:graphicFrameLocks noGrp="1"/>
          </p:cNvGraphicFramePr>
          <p:nvPr>
            <p:ph idx="1"/>
            <p:extLst>
              <p:ext uri="{D42A27DB-BD31-4B8C-83A1-F6EECF244321}">
                <p14:modId xmlns:p14="http://schemas.microsoft.com/office/powerpoint/2010/main" val="2864976069"/>
              </p:ext>
            </p:extLst>
          </p:nvPr>
        </p:nvGraphicFramePr>
        <p:xfrm>
          <a:off x="329260" y="910238"/>
          <a:ext cx="10515600" cy="5748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70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81575-7854-B9C5-F1A8-0D18879E9440}"/>
              </a:ext>
            </a:extLst>
          </p:cNvPr>
          <p:cNvSpPr>
            <a:spLocks noGrp="1"/>
          </p:cNvSpPr>
          <p:nvPr>
            <p:ph type="title"/>
          </p:nvPr>
        </p:nvSpPr>
        <p:spPr>
          <a:xfrm>
            <a:off x="838200" y="253397"/>
            <a:ext cx="10515600" cy="1273233"/>
          </a:xfrm>
        </p:spPr>
        <p:txBody>
          <a:bodyPr>
            <a:normAutofit/>
          </a:bodyPr>
          <a:lstStyle/>
          <a:p>
            <a:r>
              <a:rPr lang="en-US" sz="4000"/>
              <a:t>Implementation Specifics - Steps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Content Placeholder 2">
            <a:extLst>
              <a:ext uri="{FF2B5EF4-FFF2-40B4-BE49-F238E27FC236}">
                <a16:creationId xmlns:a16="http://schemas.microsoft.com/office/drawing/2014/main" id="{9FC3CFC7-CB4A-A6D0-2327-1DFEA9EE5A20}"/>
              </a:ext>
            </a:extLst>
          </p:cNvPr>
          <p:cNvSpPr>
            <a:spLocks noGrp="1"/>
          </p:cNvSpPr>
          <p:nvPr>
            <p:ph idx="1"/>
          </p:nvPr>
        </p:nvSpPr>
        <p:spPr>
          <a:xfrm>
            <a:off x="838200" y="2478024"/>
            <a:ext cx="10515600" cy="3694176"/>
          </a:xfrm>
        </p:spPr>
        <p:txBody>
          <a:bodyPr>
            <a:normAutofit/>
          </a:bodyPr>
          <a:lstStyle/>
          <a:p>
            <a:pPr marL="0" indent="0">
              <a:buNone/>
            </a:pPr>
            <a:r>
              <a:rPr lang="en-US" sz="2000" dirty="0"/>
              <a:t>1. Created CouchDB single node, local host</a:t>
            </a:r>
          </a:p>
          <a:p>
            <a:pPr marL="0" indent="0">
              <a:buNone/>
            </a:pPr>
            <a:r>
              <a:rPr lang="en-US" sz="2000" dirty="0"/>
              <a:t>2. Created database named ‘GTFS’</a:t>
            </a:r>
          </a:p>
          <a:p>
            <a:pPr marL="0" indent="0">
              <a:buNone/>
            </a:pPr>
            <a:r>
              <a:rPr lang="en-US" sz="2000" dirty="0"/>
              <a:t>3. Retrieved General Transit Feed Specification (GTFS) dataset from</a:t>
            </a:r>
          </a:p>
          <a:p>
            <a:pPr marL="0" indent="0">
              <a:buNone/>
            </a:pPr>
            <a:r>
              <a:rPr lang="en-US" sz="2000" dirty="0">
                <a:hlinkClick r:id="rId2"/>
              </a:rPr>
              <a:t>http://developer.trimet.org/GTFS.shtml</a:t>
            </a:r>
            <a:r>
              <a:rPr lang="en-US" sz="2000" dirty="0"/>
              <a:t> </a:t>
            </a:r>
          </a:p>
          <a:p>
            <a:pPr marL="0" indent="0">
              <a:buNone/>
            </a:pPr>
            <a:r>
              <a:rPr lang="en-US" sz="2000" dirty="0"/>
              <a:t>4. Created JSON documents from each row of each file of GTFS dataset</a:t>
            </a:r>
          </a:p>
          <a:p>
            <a:pPr marL="0" indent="0">
              <a:buNone/>
            </a:pPr>
            <a:r>
              <a:rPr lang="en-US" sz="2000" dirty="0"/>
              <a:t>5. Created design document for the ‘GTFS’ database</a:t>
            </a:r>
          </a:p>
          <a:p>
            <a:pPr marL="0" indent="0">
              <a:buNone/>
            </a:pPr>
            <a:r>
              <a:rPr lang="en-US" sz="2000" dirty="0"/>
              <a:t>6. Created ten distinct ‘views’ to help with querying data</a:t>
            </a:r>
          </a:p>
          <a:p>
            <a:pPr marL="0" indent="0">
              <a:buNone/>
            </a:pPr>
            <a:r>
              <a:rPr lang="en-US" sz="2000" dirty="0"/>
              <a:t>7. Combined client code with the views to answer the three questions</a:t>
            </a:r>
          </a:p>
          <a:p>
            <a:pPr marL="0" indent="0">
              <a:buNone/>
            </a:pPr>
            <a:r>
              <a:rPr lang="en-US" sz="2000" dirty="0"/>
              <a:t>8. Created a method to delete the database if needed</a:t>
            </a:r>
          </a:p>
        </p:txBody>
      </p:sp>
    </p:spTree>
    <p:extLst>
      <p:ext uri="{BB962C8B-B14F-4D97-AF65-F5344CB8AC3E}">
        <p14:creationId xmlns:p14="http://schemas.microsoft.com/office/powerpoint/2010/main" val="268358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Creating the database – code and results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115568" y="1937452"/>
            <a:ext cx="9197849" cy="3806055"/>
          </a:xfrm>
        </p:spPr>
        <p:txBody>
          <a:bodyPr/>
          <a:lstStyle/>
          <a:p>
            <a:pPr marL="198882" indent="-198882" defTabSz="795528">
              <a:spcBef>
                <a:spcPts val="870"/>
              </a:spcBef>
            </a:pPr>
            <a:r>
              <a:rPr lang="en-US" sz="2436" kern="1200" dirty="0">
                <a:solidFill>
                  <a:schemeClr val="tx1"/>
                </a:solidFill>
                <a:latin typeface="+mn-lt"/>
                <a:ea typeface="+mn-ea"/>
                <a:cs typeface="+mn-cs"/>
              </a:rPr>
              <a:t>Enter the command: python createdatabase.py</a:t>
            </a:r>
          </a:p>
          <a:p>
            <a:pPr marL="198882" indent="-198882" defTabSz="795528">
              <a:spcBef>
                <a:spcPts val="870"/>
              </a:spcBef>
            </a:pPr>
            <a:r>
              <a:rPr lang="en-US" sz="2436" kern="1200" dirty="0">
                <a:solidFill>
                  <a:schemeClr val="tx1"/>
                </a:solidFill>
                <a:latin typeface="+mn-lt"/>
                <a:ea typeface="+mn-ea"/>
                <a:cs typeface="+mn-cs"/>
              </a:rPr>
              <a:t>File is too large to post as a screenshot</a:t>
            </a:r>
          </a:p>
          <a:p>
            <a:pPr marL="198882" indent="-198882" defTabSz="795528">
              <a:spcBef>
                <a:spcPts val="870"/>
              </a:spcBef>
            </a:pPr>
            <a:r>
              <a:rPr lang="en-US" sz="2436" kern="1200" dirty="0">
                <a:solidFill>
                  <a:schemeClr val="tx1"/>
                </a:solidFill>
                <a:latin typeface="+mn-lt"/>
                <a:ea typeface="+mn-ea"/>
                <a:cs typeface="+mn-cs"/>
              </a:rPr>
              <a:t>Steps:</a:t>
            </a:r>
          </a:p>
          <a:p>
            <a:pPr marL="596646" lvl="1" indent="-198882" defTabSz="795528">
              <a:spcBef>
                <a:spcPts val="435"/>
              </a:spcBef>
            </a:pPr>
            <a:r>
              <a:rPr lang="en-US" sz="2088" kern="1200" dirty="0">
                <a:solidFill>
                  <a:schemeClr val="tx1"/>
                </a:solidFill>
                <a:latin typeface="+mn-lt"/>
                <a:ea typeface="+mn-ea"/>
                <a:cs typeface="+mn-cs"/>
              </a:rPr>
              <a:t>Read in credentials</a:t>
            </a:r>
          </a:p>
          <a:p>
            <a:pPr marL="596646" lvl="1" indent="-198882" defTabSz="795528">
              <a:spcBef>
                <a:spcPts val="435"/>
              </a:spcBef>
            </a:pPr>
            <a:r>
              <a:rPr lang="en-US" sz="2088" kern="1200" dirty="0">
                <a:solidFill>
                  <a:schemeClr val="tx1"/>
                </a:solidFill>
                <a:latin typeface="+mn-lt"/>
                <a:ea typeface="+mn-ea"/>
                <a:cs typeface="+mn-cs"/>
              </a:rPr>
              <a:t>Create database</a:t>
            </a:r>
          </a:p>
          <a:p>
            <a:pPr marL="596646" lvl="1" indent="-198882" defTabSz="795528">
              <a:spcBef>
                <a:spcPts val="435"/>
              </a:spcBef>
            </a:pPr>
            <a:r>
              <a:rPr lang="en-US" sz="2088" kern="1200" dirty="0">
                <a:solidFill>
                  <a:schemeClr val="tx1"/>
                </a:solidFill>
                <a:latin typeface="+mn-lt"/>
                <a:ea typeface="+mn-ea"/>
                <a:cs typeface="+mn-cs"/>
              </a:rPr>
              <a:t>Add documents from each GTFS file</a:t>
            </a:r>
          </a:p>
          <a:p>
            <a:pPr marL="596646" lvl="1" indent="-198882" defTabSz="795528">
              <a:spcBef>
                <a:spcPts val="435"/>
              </a:spcBef>
            </a:pPr>
            <a:r>
              <a:rPr lang="en-US" sz="2088" kern="1200" dirty="0">
                <a:solidFill>
                  <a:schemeClr val="tx1"/>
                </a:solidFill>
                <a:latin typeface="+mn-lt"/>
                <a:ea typeface="+mn-ea"/>
                <a:cs typeface="+mn-cs"/>
              </a:rPr>
              <a:t>Create design document</a:t>
            </a:r>
          </a:p>
          <a:p>
            <a:pPr marL="994410" lvl="2" indent="-198882" defTabSz="795528">
              <a:spcBef>
                <a:spcPts val="435"/>
              </a:spcBef>
            </a:pPr>
            <a:r>
              <a:rPr lang="en-US" sz="1740" kern="1200" dirty="0">
                <a:solidFill>
                  <a:schemeClr val="tx1"/>
                </a:solidFill>
                <a:latin typeface="+mn-lt"/>
                <a:ea typeface="+mn-ea"/>
                <a:cs typeface="+mn-cs"/>
              </a:rPr>
              <a:t>Views included</a:t>
            </a:r>
          </a:p>
          <a:p>
            <a:endParaRPr lang="en-US" dirty="0"/>
          </a:p>
        </p:txBody>
      </p:sp>
      <p:pic>
        <p:nvPicPr>
          <p:cNvPr id="5" name="Picture 4">
            <a:extLst>
              <a:ext uri="{FF2B5EF4-FFF2-40B4-BE49-F238E27FC236}">
                <a16:creationId xmlns:a16="http://schemas.microsoft.com/office/drawing/2014/main" id="{287D34CB-A856-E850-47CE-D5F47B0147A3}"/>
              </a:ext>
            </a:extLst>
          </p:cNvPr>
          <p:cNvPicPr>
            <a:picLocks noChangeAspect="1"/>
          </p:cNvPicPr>
          <p:nvPr/>
        </p:nvPicPr>
        <p:blipFill>
          <a:blip r:embed="rId2"/>
          <a:stretch>
            <a:fillRect/>
          </a:stretch>
        </p:blipFill>
        <p:spPr>
          <a:xfrm>
            <a:off x="6348175" y="3172711"/>
            <a:ext cx="4999529" cy="2474767"/>
          </a:xfrm>
          <a:prstGeom prst="rect">
            <a:avLst/>
          </a:prstGeom>
        </p:spPr>
      </p:pic>
      <p:sp>
        <p:nvSpPr>
          <p:cNvPr id="6" name="TextBox 5">
            <a:extLst>
              <a:ext uri="{FF2B5EF4-FFF2-40B4-BE49-F238E27FC236}">
                <a16:creationId xmlns:a16="http://schemas.microsoft.com/office/drawing/2014/main" id="{6A50EC83-CD6F-60B5-420D-85E234277618}"/>
              </a:ext>
            </a:extLst>
          </p:cNvPr>
          <p:cNvSpPr txBox="1"/>
          <p:nvPr/>
        </p:nvSpPr>
        <p:spPr>
          <a:xfrm>
            <a:off x="8157681" y="2753632"/>
            <a:ext cx="1586716" cy="333296"/>
          </a:xfrm>
          <a:prstGeom prst="rect">
            <a:avLst/>
          </a:prstGeom>
          <a:noFill/>
        </p:spPr>
        <p:txBody>
          <a:bodyPr wrap="none" rtlCol="0">
            <a:spAutoFit/>
          </a:bodyPr>
          <a:lstStyle/>
          <a:p>
            <a:pPr defTabSz="795528">
              <a:spcAft>
                <a:spcPts val="600"/>
              </a:spcAft>
            </a:pPr>
            <a:r>
              <a:rPr lang="en-US" sz="156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87092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1132</Words>
  <Application>Microsoft Office PowerPoint</Application>
  <PresentationFormat>Widescreen</PresentationFormat>
  <Paragraphs>99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SF Pro</vt:lpstr>
      <vt:lpstr>Office Theme</vt:lpstr>
      <vt:lpstr>System Investigation Project Part 4: Implementation Apache CouchDB</vt:lpstr>
      <vt:lpstr>Project Description</vt:lpstr>
      <vt:lpstr>What I did:</vt:lpstr>
      <vt:lpstr>Dataset used:</vt:lpstr>
      <vt:lpstr>Dataset specific questions</vt:lpstr>
      <vt:lpstr>Data model</vt:lpstr>
      <vt:lpstr>Repository code files</vt:lpstr>
      <vt:lpstr>Implementation Specifics - Steps</vt:lpstr>
      <vt:lpstr>Creating the database – code and results</vt:lpstr>
      <vt:lpstr>Running the queries</vt:lpstr>
      <vt:lpstr>Deleting the database – code and results </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Investigation Project Part 4: Implementation Apache CouchDB</dc:title>
  <dc:creator>Zachary W Bowyer</dc:creator>
  <cp:lastModifiedBy>Zachary W Bowyer</cp:lastModifiedBy>
  <cp:revision>36</cp:revision>
  <dcterms:created xsi:type="dcterms:W3CDTF">2023-05-16T19:29:59Z</dcterms:created>
  <dcterms:modified xsi:type="dcterms:W3CDTF">2023-05-17T03:58:36Z</dcterms:modified>
</cp:coreProperties>
</file>